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notesSlides/notesSlide2.xml" ContentType="application/vnd.openxmlformats-officedocument.presentationml.notesSlide+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notesSlides/notesSlide3.xml" ContentType="application/vnd.openxmlformats-officedocument.presentationml.notesSlide+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notesSlides/notesSlide4.xml" ContentType="application/vnd.openxmlformats-officedocument.presentationml.notesSlide+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notesSlides/notesSlide34.xml" ContentType="application/vnd.openxmlformats-officedocument.presentationml.notesSlide+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notesSlides/notesSlide35.xml" ContentType="application/vnd.openxmlformats-officedocument.presentationml.notesSlide+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notesSlides/notesSlide36.xml" ContentType="application/vnd.openxmlformats-officedocument.presentationml.notesSlide+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notesSlides/notesSlide37.xml" ContentType="application/vnd.openxmlformats-officedocument.presentationml.notesSlide+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tags/tag303.xml" ContentType="application/vnd.openxmlformats-officedocument.presentationml.tags+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6" r:id="rId2"/>
    <p:sldMasterId id="2147483682" r:id="rId3"/>
  </p:sldMasterIdLst>
  <p:notesMasterIdLst>
    <p:notesMasterId r:id="rId164"/>
  </p:notesMasterIdLst>
  <p:sldIdLst>
    <p:sldId id="498" r:id="rId4"/>
    <p:sldId id="273" r:id="rId5"/>
    <p:sldId id="260" r:id="rId6"/>
    <p:sldId id="261" r:id="rId7"/>
    <p:sldId id="335" r:id="rId8"/>
    <p:sldId id="300" r:id="rId9"/>
    <p:sldId id="323" r:id="rId10"/>
    <p:sldId id="264" r:id="rId11"/>
    <p:sldId id="265" r:id="rId12"/>
    <p:sldId id="266" r:id="rId13"/>
    <p:sldId id="297" r:id="rId14"/>
    <p:sldId id="324" r:id="rId15"/>
    <p:sldId id="298" r:id="rId16"/>
    <p:sldId id="322" r:id="rId17"/>
    <p:sldId id="346" r:id="rId18"/>
    <p:sldId id="345" r:id="rId19"/>
    <p:sldId id="349" r:id="rId20"/>
    <p:sldId id="350" r:id="rId21"/>
    <p:sldId id="351" r:id="rId22"/>
    <p:sldId id="352" r:id="rId23"/>
    <p:sldId id="353" r:id="rId24"/>
    <p:sldId id="355" r:id="rId25"/>
    <p:sldId id="356" r:id="rId26"/>
    <p:sldId id="357" r:id="rId27"/>
    <p:sldId id="358" r:id="rId28"/>
    <p:sldId id="359" r:id="rId29"/>
    <p:sldId id="360" r:id="rId30"/>
    <p:sldId id="361" r:id="rId31"/>
    <p:sldId id="362" r:id="rId32"/>
    <p:sldId id="363" r:id="rId33"/>
    <p:sldId id="364" r:id="rId34"/>
    <p:sldId id="365" r:id="rId35"/>
    <p:sldId id="366" r:id="rId36"/>
    <p:sldId id="367" r:id="rId37"/>
    <p:sldId id="368" r:id="rId38"/>
    <p:sldId id="369" r:id="rId39"/>
    <p:sldId id="370" r:id="rId40"/>
    <p:sldId id="371" r:id="rId41"/>
    <p:sldId id="372" r:id="rId42"/>
    <p:sldId id="374" r:id="rId43"/>
    <p:sldId id="375" r:id="rId44"/>
    <p:sldId id="376" r:id="rId45"/>
    <p:sldId id="377" r:id="rId46"/>
    <p:sldId id="378" r:id="rId47"/>
    <p:sldId id="379" r:id="rId48"/>
    <p:sldId id="380" r:id="rId49"/>
    <p:sldId id="381" r:id="rId50"/>
    <p:sldId id="382" r:id="rId51"/>
    <p:sldId id="384" r:id="rId52"/>
    <p:sldId id="385" r:id="rId53"/>
    <p:sldId id="386" r:id="rId54"/>
    <p:sldId id="387" r:id="rId55"/>
    <p:sldId id="388" r:id="rId56"/>
    <p:sldId id="389" r:id="rId57"/>
    <p:sldId id="390" r:id="rId58"/>
    <p:sldId id="391" r:id="rId59"/>
    <p:sldId id="392" r:id="rId60"/>
    <p:sldId id="393" r:id="rId61"/>
    <p:sldId id="394" r:id="rId62"/>
    <p:sldId id="395" r:id="rId63"/>
    <p:sldId id="396" r:id="rId64"/>
    <p:sldId id="397" r:id="rId65"/>
    <p:sldId id="398" r:id="rId66"/>
    <p:sldId id="399" r:id="rId67"/>
    <p:sldId id="400" r:id="rId68"/>
    <p:sldId id="401" r:id="rId69"/>
    <p:sldId id="402" r:id="rId70"/>
    <p:sldId id="403" r:id="rId71"/>
    <p:sldId id="404" r:id="rId72"/>
    <p:sldId id="405" r:id="rId73"/>
    <p:sldId id="406" r:id="rId74"/>
    <p:sldId id="407" r:id="rId75"/>
    <p:sldId id="408" r:id="rId76"/>
    <p:sldId id="410" r:id="rId77"/>
    <p:sldId id="409" r:id="rId78"/>
    <p:sldId id="411" r:id="rId79"/>
    <p:sldId id="412" r:id="rId80"/>
    <p:sldId id="413" r:id="rId81"/>
    <p:sldId id="414" r:id="rId82"/>
    <p:sldId id="415" r:id="rId83"/>
    <p:sldId id="416" r:id="rId84"/>
    <p:sldId id="417" r:id="rId85"/>
    <p:sldId id="418" r:id="rId86"/>
    <p:sldId id="419" r:id="rId87"/>
    <p:sldId id="420" r:id="rId88"/>
    <p:sldId id="421" r:id="rId89"/>
    <p:sldId id="422" r:id="rId90"/>
    <p:sldId id="423" r:id="rId91"/>
    <p:sldId id="424" r:id="rId92"/>
    <p:sldId id="425" r:id="rId93"/>
    <p:sldId id="426" r:id="rId94"/>
    <p:sldId id="427" r:id="rId95"/>
    <p:sldId id="428" r:id="rId96"/>
    <p:sldId id="429" r:id="rId97"/>
    <p:sldId id="430" r:id="rId98"/>
    <p:sldId id="431" r:id="rId99"/>
    <p:sldId id="432" r:id="rId100"/>
    <p:sldId id="433" r:id="rId101"/>
    <p:sldId id="434" r:id="rId102"/>
    <p:sldId id="435" r:id="rId103"/>
    <p:sldId id="437" r:id="rId104"/>
    <p:sldId id="438" r:id="rId105"/>
    <p:sldId id="439" r:id="rId106"/>
    <p:sldId id="440" r:id="rId107"/>
    <p:sldId id="442" r:id="rId108"/>
    <p:sldId id="441" r:id="rId109"/>
    <p:sldId id="443" r:id="rId110"/>
    <p:sldId id="444" r:id="rId111"/>
    <p:sldId id="445" r:id="rId112"/>
    <p:sldId id="446" r:id="rId113"/>
    <p:sldId id="447" r:id="rId114"/>
    <p:sldId id="448" r:id="rId115"/>
    <p:sldId id="449" r:id="rId116"/>
    <p:sldId id="450" r:id="rId117"/>
    <p:sldId id="451" r:id="rId118"/>
    <p:sldId id="452" r:id="rId119"/>
    <p:sldId id="453" r:id="rId120"/>
    <p:sldId id="454" r:id="rId121"/>
    <p:sldId id="455" r:id="rId122"/>
    <p:sldId id="456" r:id="rId123"/>
    <p:sldId id="457" r:id="rId124"/>
    <p:sldId id="458" r:id="rId125"/>
    <p:sldId id="459" r:id="rId126"/>
    <p:sldId id="460" r:id="rId127"/>
    <p:sldId id="461" r:id="rId128"/>
    <p:sldId id="462" r:id="rId129"/>
    <p:sldId id="463" r:id="rId130"/>
    <p:sldId id="464" r:id="rId131"/>
    <p:sldId id="465" r:id="rId132"/>
    <p:sldId id="466" r:id="rId133"/>
    <p:sldId id="467" r:id="rId134"/>
    <p:sldId id="468" r:id="rId135"/>
    <p:sldId id="469" r:id="rId136"/>
    <p:sldId id="470" r:id="rId137"/>
    <p:sldId id="471" r:id="rId138"/>
    <p:sldId id="472" r:id="rId139"/>
    <p:sldId id="473" r:id="rId140"/>
    <p:sldId id="474" r:id="rId141"/>
    <p:sldId id="475" r:id="rId142"/>
    <p:sldId id="476" r:id="rId143"/>
    <p:sldId id="477" r:id="rId144"/>
    <p:sldId id="478" r:id="rId145"/>
    <p:sldId id="479" r:id="rId146"/>
    <p:sldId id="480" r:id="rId147"/>
    <p:sldId id="481" r:id="rId148"/>
    <p:sldId id="482" r:id="rId149"/>
    <p:sldId id="483" r:id="rId150"/>
    <p:sldId id="484" r:id="rId151"/>
    <p:sldId id="485" r:id="rId152"/>
    <p:sldId id="486" r:id="rId153"/>
    <p:sldId id="487" r:id="rId154"/>
    <p:sldId id="488" r:id="rId155"/>
    <p:sldId id="489" r:id="rId156"/>
    <p:sldId id="490" r:id="rId157"/>
    <p:sldId id="491" r:id="rId158"/>
    <p:sldId id="492" r:id="rId159"/>
    <p:sldId id="493" r:id="rId160"/>
    <p:sldId id="494" r:id="rId161"/>
    <p:sldId id="495" r:id="rId162"/>
    <p:sldId id="497" r:id="rId163"/>
  </p:sldIdLst>
  <p:sldSz cx="9144000" cy="6858000" type="screen4x3"/>
  <p:notesSz cx="6858000" cy="9144000"/>
  <p:custDataLst>
    <p:tags r:id="rId165"/>
  </p:custDataLst>
  <p:defaultTextStyle>
    <a:defPPr>
      <a:defRPr lang="zh-CN"/>
    </a:defPPr>
    <a:lvl1pPr marL="0" lvl="0"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userDrawn="1">
          <p15:clr>
            <a:srgbClr val="A4A3A4"/>
          </p15:clr>
        </p15:guide>
        <p15:guide id="2" pos="2913"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66FFFF"/>
    <a:srgbClr val="FFFBEB"/>
    <a:srgbClr val="FFFFCC"/>
    <a:srgbClr val="FFFFFF"/>
    <a:srgbClr val="FF3300"/>
    <a:srgbClr val="FF99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8" autoAdjust="0"/>
    <p:restoredTop sz="94612"/>
  </p:normalViewPr>
  <p:slideViewPr>
    <p:cSldViewPr showGuides="1">
      <p:cViewPr varScale="1">
        <p:scale>
          <a:sx n="76" d="100"/>
          <a:sy n="76" d="100"/>
        </p:scale>
        <p:origin x="1254" y="45"/>
      </p:cViewPr>
      <p:guideLst>
        <p:guide orient="horz" pos="2160"/>
        <p:guide pos="2913"/>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4.xml"/><Relationship Id="rId21" Type="http://schemas.openxmlformats.org/officeDocument/2006/relationships/slide" Target="slides/slide18.xml"/><Relationship Id="rId42" Type="http://schemas.openxmlformats.org/officeDocument/2006/relationships/slide" Target="slides/slide39.xml"/><Relationship Id="rId63" Type="http://schemas.openxmlformats.org/officeDocument/2006/relationships/slide" Target="slides/slide60.xml"/><Relationship Id="rId84" Type="http://schemas.openxmlformats.org/officeDocument/2006/relationships/slide" Target="slides/slide81.xml"/><Relationship Id="rId138" Type="http://schemas.openxmlformats.org/officeDocument/2006/relationships/slide" Target="slides/slide135.xml"/><Relationship Id="rId159" Type="http://schemas.openxmlformats.org/officeDocument/2006/relationships/slide" Target="slides/slide156.xml"/><Relationship Id="rId107" Type="http://schemas.openxmlformats.org/officeDocument/2006/relationships/slide" Target="slides/slide104.xml"/><Relationship Id="rId11" Type="http://schemas.openxmlformats.org/officeDocument/2006/relationships/slide" Target="slides/slide8.xml"/><Relationship Id="rId32" Type="http://schemas.openxmlformats.org/officeDocument/2006/relationships/slide" Target="slides/slide29.xml"/><Relationship Id="rId53" Type="http://schemas.openxmlformats.org/officeDocument/2006/relationships/slide" Target="slides/slide50.xml"/><Relationship Id="rId74" Type="http://schemas.openxmlformats.org/officeDocument/2006/relationships/slide" Target="slides/slide71.xml"/><Relationship Id="rId128" Type="http://schemas.openxmlformats.org/officeDocument/2006/relationships/slide" Target="slides/slide125.xml"/><Relationship Id="rId149" Type="http://schemas.openxmlformats.org/officeDocument/2006/relationships/slide" Target="slides/slide146.xml"/><Relationship Id="rId5" Type="http://schemas.openxmlformats.org/officeDocument/2006/relationships/slide" Target="slides/slide2.xml"/><Relationship Id="rId95" Type="http://schemas.openxmlformats.org/officeDocument/2006/relationships/slide" Target="slides/slide92.xml"/><Relationship Id="rId160" Type="http://schemas.openxmlformats.org/officeDocument/2006/relationships/slide" Target="slides/slide157.xml"/><Relationship Id="rId22" Type="http://schemas.openxmlformats.org/officeDocument/2006/relationships/slide" Target="slides/slide19.xml"/><Relationship Id="rId43" Type="http://schemas.openxmlformats.org/officeDocument/2006/relationships/slide" Target="slides/slide40.xml"/><Relationship Id="rId64" Type="http://schemas.openxmlformats.org/officeDocument/2006/relationships/slide" Target="slides/slide61.xml"/><Relationship Id="rId118" Type="http://schemas.openxmlformats.org/officeDocument/2006/relationships/slide" Target="slides/slide115.xml"/><Relationship Id="rId139" Type="http://schemas.openxmlformats.org/officeDocument/2006/relationships/slide" Target="slides/slide136.xml"/><Relationship Id="rId85" Type="http://schemas.openxmlformats.org/officeDocument/2006/relationships/slide" Target="slides/slide82.xml"/><Relationship Id="rId150" Type="http://schemas.openxmlformats.org/officeDocument/2006/relationships/slide" Target="slides/slide147.xml"/><Relationship Id="rId12" Type="http://schemas.openxmlformats.org/officeDocument/2006/relationships/slide" Target="slides/slide9.xml"/><Relationship Id="rId33" Type="http://schemas.openxmlformats.org/officeDocument/2006/relationships/slide" Target="slides/slide30.xml"/><Relationship Id="rId108" Type="http://schemas.openxmlformats.org/officeDocument/2006/relationships/slide" Target="slides/slide105.xml"/><Relationship Id="rId129" Type="http://schemas.openxmlformats.org/officeDocument/2006/relationships/slide" Target="slides/slide126.xml"/><Relationship Id="rId54" Type="http://schemas.openxmlformats.org/officeDocument/2006/relationships/slide" Target="slides/slide51.xml"/><Relationship Id="rId70" Type="http://schemas.openxmlformats.org/officeDocument/2006/relationships/slide" Target="slides/slide67.xml"/><Relationship Id="rId75" Type="http://schemas.openxmlformats.org/officeDocument/2006/relationships/slide" Target="slides/slide72.xml"/><Relationship Id="rId91" Type="http://schemas.openxmlformats.org/officeDocument/2006/relationships/slide" Target="slides/slide88.xml"/><Relationship Id="rId96" Type="http://schemas.openxmlformats.org/officeDocument/2006/relationships/slide" Target="slides/slide93.xml"/><Relationship Id="rId140" Type="http://schemas.openxmlformats.org/officeDocument/2006/relationships/slide" Target="slides/slide137.xml"/><Relationship Id="rId145" Type="http://schemas.openxmlformats.org/officeDocument/2006/relationships/slide" Target="slides/slide142.xml"/><Relationship Id="rId161" Type="http://schemas.openxmlformats.org/officeDocument/2006/relationships/slide" Target="slides/slide158.xml"/><Relationship Id="rId16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23" Type="http://schemas.openxmlformats.org/officeDocument/2006/relationships/slide" Target="slides/slide20.xml"/><Relationship Id="rId28" Type="http://schemas.openxmlformats.org/officeDocument/2006/relationships/slide" Target="slides/slide25.xml"/><Relationship Id="rId49" Type="http://schemas.openxmlformats.org/officeDocument/2006/relationships/slide" Target="slides/slide46.xml"/><Relationship Id="rId114" Type="http://schemas.openxmlformats.org/officeDocument/2006/relationships/slide" Target="slides/slide111.xml"/><Relationship Id="rId119" Type="http://schemas.openxmlformats.org/officeDocument/2006/relationships/slide" Target="slides/slide116.xml"/><Relationship Id="rId44" Type="http://schemas.openxmlformats.org/officeDocument/2006/relationships/slide" Target="slides/slide41.xml"/><Relationship Id="rId60" Type="http://schemas.openxmlformats.org/officeDocument/2006/relationships/slide" Target="slides/slide57.xml"/><Relationship Id="rId65" Type="http://schemas.openxmlformats.org/officeDocument/2006/relationships/slide" Target="slides/slide62.xml"/><Relationship Id="rId81" Type="http://schemas.openxmlformats.org/officeDocument/2006/relationships/slide" Target="slides/slide78.xml"/><Relationship Id="rId86" Type="http://schemas.openxmlformats.org/officeDocument/2006/relationships/slide" Target="slides/slide83.xml"/><Relationship Id="rId130" Type="http://schemas.openxmlformats.org/officeDocument/2006/relationships/slide" Target="slides/slide127.xml"/><Relationship Id="rId135" Type="http://schemas.openxmlformats.org/officeDocument/2006/relationships/slide" Target="slides/slide132.xml"/><Relationship Id="rId151" Type="http://schemas.openxmlformats.org/officeDocument/2006/relationships/slide" Target="slides/slide148.xml"/><Relationship Id="rId156" Type="http://schemas.openxmlformats.org/officeDocument/2006/relationships/slide" Target="slides/slide153.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slide" Target="slides/slide10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slide" Target="slides/slide101.xml"/><Relationship Id="rId120" Type="http://schemas.openxmlformats.org/officeDocument/2006/relationships/slide" Target="slides/slide117.xml"/><Relationship Id="rId125" Type="http://schemas.openxmlformats.org/officeDocument/2006/relationships/slide" Target="slides/slide122.xml"/><Relationship Id="rId141" Type="http://schemas.openxmlformats.org/officeDocument/2006/relationships/slide" Target="slides/slide138.xml"/><Relationship Id="rId146" Type="http://schemas.openxmlformats.org/officeDocument/2006/relationships/slide" Target="slides/slide143.xml"/><Relationship Id="rId167" Type="http://schemas.openxmlformats.org/officeDocument/2006/relationships/viewProps" Target="viewProps.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162" Type="http://schemas.openxmlformats.org/officeDocument/2006/relationships/slide" Target="slides/slide159.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slide" Target="slides/slide107.xml"/><Relationship Id="rId115" Type="http://schemas.openxmlformats.org/officeDocument/2006/relationships/slide" Target="slides/slide112.xml"/><Relationship Id="rId131" Type="http://schemas.openxmlformats.org/officeDocument/2006/relationships/slide" Target="slides/slide128.xml"/><Relationship Id="rId136" Type="http://schemas.openxmlformats.org/officeDocument/2006/relationships/slide" Target="slides/slide133.xml"/><Relationship Id="rId157" Type="http://schemas.openxmlformats.org/officeDocument/2006/relationships/slide" Target="slides/slide154.xml"/><Relationship Id="rId61" Type="http://schemas.openxmlformats.org/officeDocument/2006/relationships/slide" Target="slides/slide58.xml"/><Relationship Id="rId82" Type="http://schemas.openxmlformats.org/officeDocument/2006/relationships/slide" Target="slides/slide79.xml"/><Relationship Id="rId152" Type="http://schemas.openxmlformats.org/officeDocument/2006/relationships/slide" Target="slides/slide14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slide" Target="slides/slide102.xml"/><Relationship Id="rId126" Type="http://schemas.openxmlformats.org/officeDocument/2006/relationships/slide" Target="slides/slide123.xml"/><Relationship Id="rId147" Type="http://schemas.openxmlformats.org/officeDocument/2006/relationships/slide" Target="slides/slide144.xml"/><Relationship Id="rId168" Type="http://schemas.openxmlformats.org/officeDocument/2006/relationships/theme" Target="theme/theme1.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slide" Target="slides/slide95.xml"/><Relationship Id="rId121" Type="http://schemas.openxmlformats.org/officeDocument/2006/relationships/slide" Target="slides/slide118.xml"/><Relationship Id="rId142" Type="http://schemas.openxmlformats.org/officeDocument/2006/relationships/slide" Target="slides/slide139.xml"/><Relationship Id="rId163" Type="http://schemas.openxmlformats.org/officeDocument/2006/relationships/slide" Target="slides/slide160.xml"/><Relationship Id="rId3" Type="http://schemas.openxmlformats.org/officeDocument/2006/relationships/slideMaster" Target="slideMasters/slideMaster3.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116" Type="http://schemas.openxmlformats.org/officeDocument/2006/relationships/slide" Target="slides/slide113.xml"/><Relationship Id="rId137" Type="http://schemas.openxmlformats.org/officeDocument/2006/relationships/slide" Target="slides/slide134.xml"/><Relationship Id="rId158" Type="http://schemas.openxmlformats.org/officeDocument/2006/relationships/slide" Target="slides/slide155.xml"/><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88" Type="http://schemas.openxmlformats.org/officeDocument/2006/relationships/slide" Target="slides/slide85.xml"/><Relationship Id="rId111" Type="http://schemas.openxmlformats.org/officeDocument/2006/relationships/slide" Target="slides/slide108.xml"/><Relationship Id="rId132" Type="http://schemas.openxmlformats.org/officeDocument/2006/relationships/slide" Target="slides/slide129.xml"/><Relationship Id="rId153" Type="http://schemas.openxmlformats.org/officeDocument/2006/relationships/slide" Target="slides/slide150.xml"/><Relationship Id="rId15" Type="http://schemas.openxmlformats.org/officeDocument/2006/relationships/slide" Target="slides/slide12.xml"/><Relationship Id="rId36" Type="http://schemas.openxmlformats.org/officeDocument/2006/relationships/slide" Target="slides/slide33.xml"/><Relationship Id="rId57" Type="http://schemas.openxmlformats.org/officeDocument/2006/relationships/slide" Target="slides/slide54.xml"/><Relationship Id="rId106" Type="http://schemas.openxmlformats.org/officeDocument/2006/relationships/slide" Target="slides/slide103.xml"/><Relationship Id="rId127" Type="http://schemas.openxmlformats.org/officeDocument/2006/relationships/slide" Target="slides/slide124.xml"/><Relationship Id="rId10" Type="http://schemas.openxmlformats.org/officeDocument/2006/relationships/slide" Target="slides/slide7.xml"/><Relationship Id="rId31" Type="http://schemas.openxmlformats.org/officeDocument/2006/relationships/slide" Target="slides/slide28.xml"/><Relationship Id="rId52" Type="http://schemas.openxmlformats.org/officeDocument/2006/relationships/slide" Target="slides/slide49.xml"/><Relationship Id="rId73" Type="http://schemas.openxmlformats.org/officeDocument/2006/relationships/slide" Target="slides/slide70.xml"/><Relationship Id="rId78" Type="http://schemas.openxmlformats.org/officeDocument/2006/relationships/slide" Target="slides/slide75.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122" Type="http://schemas.openxmlformats.org/officeDocument/2006/relationships/slide" Target="slides/slide119.xml"/><Relationship Id="rId143" Type="http://schemas.openxmlformats.org/officeDocument/2006/relationships/slide" Target="slides/slide140.xml"/><Relationship Id="rId148" Type="http://schemas.openxmlformats.org/officeDocument/2006/relationships/slide" Target="slides/slide145.xml"/><Relationship Id="rId164" Type="http://schemas.openxmlformats.org/officeDocument/2006/relationships/notesMaster" Target="notesMasters/notesMaster1.xml"/><Relationship Id="rId169"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26" Type="http://schemas.openxmlformats.org/officeDocument/2006/relationships/slide" Target="slides/slide23.xml"/><Relationship Id="rId47" Type="http://schemas.openxmlformats.org/officeDocument/2006/relationships/slide" Target="slides/slide44.xml"/><Relationship Id="rId68" Type="http://schemas.openxmlformats.org/officeDocument/2006/relationships/slide" Target="slides/slide65.xml"/><Relationship Id="rId89" Type="http://schemas.openxmlformats.org/officeDocument/2006/relationships/slide" Target="slides/slide86.xml"/><Relationship Id="rId112" Type="http://schemas.openxmlformats.org/officeDocument/2006/relationships/slide" Target="slides/slide109.xml"/><Relationship Id="rId133" Type="http://schemas.openxmlformats.org/officeDocument/2006/relationships/slide" Target="slides/slide130.xml"/><Relationship Id="rId154" Type="http://schemas.openxmlformats.org/officeDocument/2006/relationships/slide" Target="slides/slide151.xml"/><Relationship Id="rId16" Type="http://schemas.openxmlformats.org/officeDocument/2006/relationships/slide" Target="slides/slide13.xml"/><Relationship Id="rId37" Type="http://schemas.openxmlformats.org/officeDocument/2006/relationships/slide" Target="slides/slide34.xml"/><Relationship Id="rId58" Type="http://schemas.openxmlformats.org/officeDocument/2006/relationships/slide" Target="slides/slide55.xml"/><Relationship Id="rId79" Type="http://schemas.openxmlformats.org/officeDocument/2006/relationships/slide" Target="slides/slide76.xml"/><Relationship Id="rId102" Type="http://schemas.openxmlformats.org/officeDocument/2006/relationships/slide" Target="slides/slide99.xml"/><Relationship Id="rId123" Type="http://schemas.openxmlformats.org/officeDocument/2006/relationships/slide" Target="slides/slide120.xml"/><Relationship Id="rId144" Type="http://schemas.openxmlformats.org/officeDocument/2006/relationships/slide" Target="slides/slide141.xml"/><Relationship Id="rId90" Type="http://schemas.openxmlformats.org/officeDocument/2006/relationships/slide" Target="slides/slide87.xml"/><Relationship Id="rId165" Type="http://schemas.openxmlformats.org/officeDocument/2006/relationships/tags" Target="tags/tag1.xml"/><Relationship Id="rId27" Type="http://schemas.openxmlformats.org/officeDocument/2006/relationships/slide" Target="slides/slide24.xml"/><Relationship Id="rId48" Type="http://schemas.openxmlformats.org/officeDocument/2006/relationships/slide" Target="slides/slide45.xml"/><Relationship Id="rId69" Type="http://schemas.openxmlformats.org/officeDocument/2006/relationships/slide" Target="slides/slide66.xml"/><Relationship Id="rId113" Type="http://schemas.openxmlformats.org/officeDocument/2006/relationships/slide" Target="slides/slide110.xml"/><Relationship Id="rId134" Type="http://schemas.openxmlformats.org/officeDocument/2006/relationships/slide" Target="slides/slide131.xml"/><Relationship Id="rId80" Type="http://schemas.openxmlformats.org/officeDocument/2006/relationships/slide" Target="slides/slide77.xml"/><Relationship Id="rId155" Type="http://schemas.openxmlformats.org/officeDocument/2006/relationships/slide" Target="slides/slide152.xml"/><Relationship Id="rId17" Type="http://schemas.openxmlformats.org/officeDocument/2006/relationships/slide" Target="slides/slide14.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slide" Target="slides/slide100.xml"/><Relationship Id="rId124" Type="http://schemas.openxmlformats.org/officeDocument/2006/relationships/slide" Target="slides/slide12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hdr" sz="quarter"/>
          </p:nvPr>
        </p:nvSpPr>
        <p:spPr bwMode="auto">
          <a:xfrm>
            <a:off x="0" y="0"/>
            <a:ext cx="2971800" cy="457200"/>
          </a:xfrm>
          <a:prstGeom prst="rect">
            <a:avLst/>
          </a:prstGeom>
          <a:noFill/>
          <a:ln w="9525">
            <a:noFill/>
            <a:miter lim="800000"/>
          </a:ln>
          <a:effectLst/>
        </p:spPr>
        <p:txBody>
          <a:bodyPr vert="horz" wrap="square" lIns="91440" tIns="45720" rIns="91440" bIns="45720" numCol="1" anchor="t" anchorCtr="0" compatLnSpc="1"/>
          <a:lstStyle>
            <a:lvl1pPr eaLnBrk="1" hangingPunct="1">
              <a:defRPr sz="1200">
                <a:latin typeface="Arial" panose="020B0604020202020204" pitchFamily="34" charset="0"/>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123" name="Rectangle 3"/>
          <p:cNvSpPr>
            <a:spLocks noGrp="1" noChangeArrowheads="1"/>
          </p:cNvSpPr>
          <p:nvPr>
            <p:ph type="dt" idx="1"/>
          </p:nvPr>
        </p:nvSpPr>
        <p:spPr bwMode="auto">
          <a:xfrm>
            <a:off x="3884613" y="0"/>
            <a:ext cx="2971800" cy="457200"/>
          </a:xfrm>
          <a:prstGeom prst="rect">
            <a:avLst/>
          </a:prstGeom>
          <a:noFill/>
          <a:ln w="9525">
            <a:noFill/>
            <a:miter lim="800000"/>
          </a:ln>
          <a:effectLst/>
        </p:spPr>
        <p:txBody>
          <a:bodyPr vert="horz" wrap="square" lIns="91440" tIns="45720" rIns="91440" bIns="45720" numCol="1" anchor="t" anchorCtr="0" compatLnSpc="1"/>
          <a:lstStyle>
            <a:lvl1pPr algn="r" eaLnBrk="1" hangingPunct="1">
              <a:defRPr sz="1200">
                <a:latin typeface="Arial" panose="020B0604020202020204" pitchFamily="34" charset="0"/>
              </a:defRPr>
            </a:lvl1pPr>
          </a:lstStyle>
          <a:p>
            <a:pPr marL="0" marR="0" lvl="0" indent="0" algn="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100" name="Rectangle 4"/>
          <p:cNvSpPr>
            <a:spLocks noGrp="1" noRot="1" noChangeAspect="1" noTextEdit="1"/>
          </p:cNvSpPr>
          <p:nvPr>
            <p:ph type="sldImg"/>
          </p:nvPr>
        </p:nvSpPr>
        <p:spPr>
          <a:xfrm>
            <a:off x="1143000" y="685800"/>
            <a:ext cx="4572000" cy="3429000"/>
          </a:xfrm>
          <a:prstGeom prst="rect">
            <a:avLst/>
          </a:prstGeom>
          <a:noFill/>
          <a:ln w="9525" cap="flat" cmpd="sng">
            <a:solidFill>
              <a:srgbClr val="000000"/>
            </a:solidFill>
            <a:prstDash val="solid"/>
            <a:miter/>
            <a:headEnd type="none" w="med" len="med"/>
            <a:tailEnd type="none" w="med" len="med"/>
          </a:ln>
        </p:spPr>
      </p:sp>
      <p:sp>
        <p:nvSpPr>
          <p:cNvPr id="5125" name="Rectangle 5"/>
          <p:cNvSpPr>
            <a:spLocks noGrp="1" noChangeArrowheads="1"/>
          </p:cNvSpPr>
          <p:nvPr>
            <p:ph type="body" sz="quarter" idx="3"/>
          </p:nvPr>
        </p:nvSpPr>
        <p:spPr bwMode="auto">
          <a:xfrm>
            <a:off x="685800" y="4343400"/>
            <a:ext cx="5486400" cy="4114800"/>
          </a:xfrm>
          <a:prstGeom prst="rect">
            <a:avLst/>
          </a:prstGeom>
          <a:noFill/>
          <a:ln w="9525">
            <a:noFill/>
            <a:miter lim="800000"/>
          </a:ln>
          <a:effec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单击此处编辑母版文本样式</a:t>
            </a:r>
          </a:p>
          <a:p>
            <a:pPr marL="457200" marR="0" lvl="1"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第二级</a:t>
            </a:r>
          </a:p>
          <a:p>
            <a:pPr marL="914400" marR="0" lvl="2"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第三级</a:t>
            </a:r>
          </a:p>
          <a:p>
            <a:pPr marL="1371600" marR="0" lvl="3"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第四级</a:t>
            </a:r>
          </a:p>
          <a:p>
            <a:pPr marL="1828800" marR="0" lvl="4"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第五级</a:t>
            </a:r>
          </a:p>
        </p:txBody>
      </p:sp>
      <p:sp>
        <p:nvSpPr>
          <p:cNvPr id="5126" name="Rectangle 6"/>
          <p:cNvSpPr>
            <a:spLocks noGrp="1" noChangeArrowheads="1"/>
          </p:cNvSpPr>
          <p:nvPr>
            <p:ph type="ftr" sz="quarter" idx="4"/>
          </p:nvPr>
        </p:nvSpPr>
        <p:spPr bwMode="auto">
          <a:xfrm>
            <a:off x="0" y="8685213"/>
            <a:ext cx="2971800" cy="457200"/>
          </a:xfrm>
          <a:prstGeom prst="rect">
            <a:avLst/>
          </a:prstGeom>
          <a:noFill/>
          <a:ln w="9525">
            <a:noFill/>
            <a:miter lim="800000"/>
          </a:ln>
          <a:effectLst/>
        </p:spPr>
        <p:txBody>
          <a:bodyPr vert="horz" wrap="square" lIns="91440" tIns="45720" rIns="91440" bIns="45720" numCol="1" anchor="b" anchorCtr="0" compatLnSpc="1"/>
          <a:lstStyle>
            <a:lvl1pPr eaLnBrk="1" hangingPunct="1">
              <a:defRPr sz="1200">
                <a:latin typeface="Arial" panose="020B0604020202020204" pitchFamily="34" charset="0"/>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127" name="Rectangle 7"/>
          <p:cNvSpPr>
            <a:spLocks noGrp="1" noChangeArrowheads="1"/>
          </p:cNvSpPr>
          <p:nvPr>
            <p:ph type="sldNum" sz="quarter" idx="5"/>
          </p:nvPr>
        </p:nvSpPr>
        <p:spPr bwMode="auto">
          <a:xfrm>
            <a:off x="3884613" y="8685213"/>
            <a:ext cx="2971800" cy="457200"/>
          </a:xfrm>
          <a:prstGeom prst="rect">
            <a:avLst/>
          </a:prstGeom>
          <a:noFill/>
          <a:ln w="9525">
            <a:noFill/>
            <a:miter lim="800000"/>
          </a:ln>
          <a:effectLst/>
        </p:spPr>
        <p:txBody>
          <a:bodyPr vert="horz" wrap="square" lIns="91440" tIns="45720" rIns="91440" bIns="45720" numCol="1" anchor="b" anchorCtr="0" compatLnSpc="1"/>
          <a:lstStyle/>
          <a:p>
            <a:pPr lvl="0" algn="r" eaLnBrk="1" fontAlgn="base" hangingPunct="1">
              <a:buNone/>
            </a:pPr>
            <a:fld id="{9A0DB2DC-4C9A-4742-B13C-FB6460FD3503}" type="slidenum">
              <a:rPr lang="en-US" altLang="zh-CN" sz="1200" strike="noStrike" noProof="1" dirty="0">
                <a:latin typeface="Arial" panose="020B0604020202020204" pitchFamily="34" charset="0"/>
                <a:ea typeface="宋体" panose="02010600030101010101" pitchFamily="2" charset="-122"/>
                <a:cs typeface="+mn-cs"/>
              </a:rPr>
              <a:t>‹#›</a:t>
            </a:fld>
            <a:endParaRPr lang="en-US" altLang="zh-CN" sz="1200" strike="noStrike" noProof="1"/>
          </a:p>
        </p:txBody>
      </p:sp>
    </p:spTree>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Rectangle 7"/>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nchorCtr="0"/>
          <a:lstStyle/>
          <a:p>
            <a:pPr lvl="0" algn="r" eaLnBrk="1" hangingPunct="1"/>
            <a:fld id="{9A0DB2DC-4C9A-4742-B13C-FB6460FD3503}" type="slidenum">
              <a:rPr lang="en-US" altLang="zh-CN" sz="1200" dirty="0"/>
              <a:t>1</a:t>
            </a:fld>
            <a:endParaRPr lang="en-US" altLang="zh-CN" sz="1200" dirty="0"/>
          </a:p>
        </p:txBody>
      </p:sp>
      <p:sp>
        <p:nvSpPr>
          <p:cNvPr id="6146" name="Rectangle 2"/>
          <p:cNvSpPr>
            <a:spLocks noGrp="1" noRot="1" noChangeAspect="1" noTextEdit="1"/>
          </p:cNvSpPr>
          <p:nvPr>
            <p:ph type="sldImg"/>
          </p:nvPr>
        </p:nvSpPr>
        <p:spPr/>
      </p:sp>
      <p:sp>
        <p:nvSpPr>
          <p:cNvPr id="6147" name="Rectangle 3"/>
          <p:cNvSpPr>
            <a:spLocks noGrp="1"/>
          </p:cNvSpPr>
          <p:nvPr>
            <p:ph type="body"/>
          </p:nvPr>
        </p:nvSpPr>
        <p:spPr>
          <a:xfrm>
            <a:off x="914400" y="4343400"/>
            <a:ext cx="5029200" cy="4114800"/>
          </a:xfrm>
        </p:spPr>
        <p:txBody>
          <a:bodyPr wrap="square" lIns="91440" tIns="45720" rIns="91440" bIns="45720" anchor="t" anchorCtr="0"/>
          <a:lstStyle/>
          <a:p>
            <a:pPr lvl="0" eaLnBrk="1" hangingPunct="1"/>
            <a:endParaRPr lang="zh-CN" altLang="zh-CN"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DE3F089D-8C65-498D-95B1-3FE8DA280810}" type="slidenum">
              <a:rPr lang="en-US" altLang="zh-CN"/>
              <a:t>46</a:t>
            </a:fld>
            <a:endParaRPr lang="en-US" altLang="zh-CN"/>
          </a:p>
        </p:txBody>
      </p:sp>
      <p:sp>
        <p:nvSpPr>
          <p:cNvPr id="61442" name="Rectangle 2"/>
          <p:cNvSpPr>
            <a:spLocks noGrp="1" noRot="1" noChangeAspect="1" noChangeArrowheads="1" noTextEdit="1"/>
          </p:cNvSpPr>
          <p:nvPr>
            <p:ph type="sldImg"/>
          </p:nvPr>
        </p:nvSpPr>
        <p:spPr/>
      </p:sp>
      <p:sp>
        <p:nvSpPr>
          <p:cNvPr id="61443" name="Rectangle 3"/>
          <p:cNvSpPr>
            <a:spLocks noGrp="1" noChangeArrowheads="1"/>
          </p:cNvSpPr>
          <p:nvPr>
            <p:ph type="body" idx="1"/>
          </p:nvPr>
        </p:nvSpPr>
        <p:spPr>
          <a:xfrm>
            <a:off x="914400" y="4343400"/>
            <a:ext cx="5029200" cy="4114800"/>
          </a:xfrm>
        </p:spPr>
        <p:txBody>
          <a:bodyPr/>
          <a:lstStyle/>
          <a:p>
            <a:endParaRPr lang="zh-CN" altLang="zh-CN"/>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7E1A1A5C-A3F1-4440-97D3-A3DDA3D8C75D}" type="slidenum">
              <a:rPr lang="en-US" altLang="zh-CN"/>
              <a:t>48</a:t>
            </a:fld>
            <a:endParaRPr lang="en-US" altLang="zh-CN"/>
          </a:p>
        </p:txBody>
      </p:sp>
      <p:sp>
        <p:nvSpPr>
          <p:cNvPr id="69634" name="Rectangle 2"/>
          <p:cNvSpPr>
            <a:spLocks noGrp="1" noRot="1" noChangeAspect="1" noChangeArrowheads="1" noTextEdit="1"/>
          </p:cNvSpPr>
          <p:nvPr>
            <p:ph type="sldImg"/>
          </p:nvPr>
        </p:nvSpPr>
        <p:spPr/>
      </p:sp>
      <p:sp>
        <p:nvSpPr>
          <p:cNvPr id="69635" name="Rectangle 3"/>
          <p:cNvSpPr>
            <a:spLocks noGrp="1" noChangeArrowheads="1"/>
          </p:cNvSpPr>
          <p:nvPr>
            <p:ph type="body" idx="1"/>
          </p:nvPr>
        </p:nvSpPr>
        <p:spPr>
          <a:xfrm>
            <a:off x="914400" y="4343400"/>
            <a:ext cx="5029200" cy="4114800"/>
          </a:xfrm>
        </p:spPr>
        <p:txBody>
          <a:bodyPr/>
          <a:lstStyle/>
          <a:p>
            <a:endParaRPr lang="zh-CN" altLang="zh-CN"/>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C2714B68-219B-41CB-AF8F-81B01FFBC68F}" type="slidenum">
              <a:rPr lang="en-US" altLang="zh-CN"/>
              <a:t>49</a:t>
            </a:fld>
            <a:endParaRPr lang="en-US" altLang="zh-CN"/>
          </a:p>
        </p:txBody>
      </p:sp>
      <p:sp>
        <p:nvSpPr>
          <p:cNvPr id="71682" name="Rectangle 2"/>
          <p:cNvSpPr>
            <a:spLocks noGrp="1" noRot="1" noChangeAspect="1" noChangeArrowheads="1" noTextEdit="1"/>
          </p:cNvSpPr>
          <p:nvPr>
            <p:ph type="sldImg"/>
          </p:nvPr>
        </p:nvSpPr>
        <p:spPr/>
      </p:sp>
      <p:sp>
        <p:nvSpPr>
          <p:cNvPr id="71683" name="Rectangle 3"/>
          <p:cNvSpPr>
            <a:spLocks noGrp="1" noChangeArrowheads="1"/>
          </p:cNvSpPr>
          <p:nvPr>
            <p:ph type="body" idx="1"/>
          </p:nvPr>
        </p:nvSpPr>
        <p:spPr>
          <a:xfrm>
            <a:off x="914400" y="4343400"/>
            <a:ext cx="5029200" cy="4114800"/>
          </a:xfrm>
        </p:spPr>
        <p:txBody>
          <a:bodyPr/>
          <a:lstStyle/>
          <a:p>
            <a:endParaRPr lang="zh-CN" altLang="zh-CN"/>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0EB58045-10D5-4C8F-8865-134A1CB553D6}" type="slidenum">
              <a:rPr lang="en-US" altLang="zh-CN"/>
              <a:t>53</a:t>
            </a:fld>
            <a:endParaRPr lang="en-US" altLang="zh-CN"/>
          </a:p>
        </p:txBody>
      </p:sp>
      <p:sp>
        <p:nvSpPr>
          <p:cNvPr id="81922" name="Rectangle 2"/>
          <p:cNvSpPr>
            <a:spLocks noGrp="1" noRot="1" noChangeAspect="1" noChangeArrowheads="1" noTextEdit="1"/>
          </p:cNvSpPr>
          <p:nvPr>
            <p:ph type="sldImg"/>
          </p:nvPr>
        </p:nvSpPr>
        <p:spPr/>
      </p:sp>
      <p:sp>
        <p:nvSpPr>
          <p:cNvPr id="81923" name="Rectangle 3"/>
          <p:cNvSpPr>
            <a:spLocks noGrp="1" noChangeArrowheads="1"/>
          </p:cNvSpPr>
          <p:nvPr>
            <p:ph type="body" idx="1"/>
          </p:nvPr>
        </p:nvSpPr>
        <p:spPr>
          <a:xfrm>
            <a:off x="914400" y="4343400"/>
            <a:ext cx="5029200" cy="4114800"/>
          </a:xfrm>
        </p:spPr>
        <p:txBody>
          <a:bodyPr/>
          <a:lstStyle/>
          <a:p>
            <a:endParaRPr lang="zh-CN" altLang="zh-CN"/>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0EB58045-10D5-4C8F-8865-134A1CB553D6}" type="slidenum">
              <a:rPr lang="en-US" altLang="zh-CN"/>
              <a:t>54</a:t>
            </a:fld>
            <a:endParaRPr lang="en-US" altLang="zh-CN"/>
          </a:p>
        </p:txBody>
      </p:sp>
      <p:sp>
        <p:nvSpPr>
          <p:cNvPr id="81922" name="Rectangle 2"/>
          <p:cNvSpPr>
            <a:spLocks noGrp="1" noRot="1" noChangeAspect="1" noChangeArrowheads="1" noTextEdit="1"/>
          </p:cNvSpPr>
          <p:nvPr>
            <p:ph type="sldImg"/>
          </p:nvPr>
        </p:nvSpPr>
        <p:spPr/>
      </p:sp>
      <p:sp>
        <p:nvSpPr>
          <p:cNvPr id="81923" name="Rectangle 3"/>
          <p:cNvSpPr>
            <a:spLocks noGrp="1" noChangeArrowheads="1"/>
          </p:cNvSpPr>
          <p:nvPr>
            <p:ph type="body" idx="1"/>
          </p:nvPr>
        </p:nvSpPr>
        <p:spPr>
          <a:xfrm>
            <a:off x="914400" y="4343400"/>
            <a:ext cx="5029200" cy="4114800"/>
          </a:xfrm>
        </p:spPr>
        <p:txBody>
          <a:bodyPr/>
          <a:lstStyle/>
          <a:p>
            <a:endParaRPr lang="zh-CN" altLang="zh-CN"/>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F33BFB9A-3D9C-4C64-AA8C-914C41DBB4F9}" type="slidenum">
              <a:rPr lang="en-US" altLang="zh-CN"/>
              <a:t>55</a:t>
            </a:fld>
            <a:endParaRPr lang="en-US" altLang="zh-CN"/>
          </a:p>
        </p:txBody>
      </p:sp>
      <p:sp>
        <p:nvSpPr>
          <p:cNvPr id="83970" name="Rectangle 2"/>
          <p:cNvSpPr>
            <a:spLocks noGrp="1" noRot="1" noChangeAspect="1" noChangeArrowheads="1" noTextEdit="1"/>
          </p:cNvSpPr>
          <p:nvPr>
            <p:ph type="sldImg"/>
          </p:nvPr>
        </p:nvSpPr>
        <p:spPr/>
      </p:sp>
      <p:sp>
        <p:nvSpPr>
          <p:cNvPr id="83971" name="Rectangle 3"/>
          <p:cNvSpPr>
            <a:spLocks noGrp="1" noChangeArrowheads="1"/>
          </p:cNvSpPr>
          <p:nvPr>
            <p:ph type="body" idx="1"/>
          </p:nvPr>
        </p:nvSpPr>
        <p:spPr>
          <a:xfrm>
            <a:off x="914400" y="4343400"/>
            <a:ext cx="5029200" cy="4114800"/>
          </a:xfrm>
        </p:spPr>
        <p:txBody>
          <a:bodyPr/>
          <a:lstStyle/>
          <a:p>
            <a:endParaRPr lang="zh-CN" altLang="zh-CN"/>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7"/>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nchorCtr="0"/>
          <a:lstStyle/>
          <a:p>
            <a:pPr lvl="0" algn="r" eaLnBrk="1" hangingPunct="1"/>
            <a:fld id="{9A0DB2DC-4C9A-4742-B13C-FB6460FD3503}" type="slidenum">
              <a:rPr lang="en-US" altLang="zh-CN" sz="1200" dirty="0">
                <a:latin typeface="Arial" panose="020B0604020202020204" pitchFamily="34" charset="0"/>
                <a:ea typeface="宋体" panose="02010600030101010101" pitchFamily="2" charset="-122"/>
              </a:rPr>
              <a:t>58</a:t>
            </a:fld>
            <a:endParaRPr lang="en-US" altLang="zh-CN" sz="1200" dirty="0">
              <a:latin typeface="Arial" panose="020B0604020202020204" pitchFamily="34" charset="0"/>
              <a:ea typeface="宋体" panose="02010600030101010101" pitchFamily="2" charset="-122"/>
            </a:endParaRPr>
          </a:p>
        </p:txBody>
      </p:sp>
      <p:sp>
        <p:nvSpPr>
          <p:cNvPr id="16386" name="Rectangle 2"/>
          <p:cNvSpPr>
            <a:spLocks noGrp="1" noRot="1" noChangeAspect="1" noTextEdit="1"/>
          </p:cNvSpPr>
          <p:nvPr>
            <p:ph type="sldImg"/>
          </p:nvPr>
        </p:nvSpPr>
        <p:spPr/>
      </p:sp>
      <p:sp>
        <p:nvSpPr>
          <p:cNvPr id="16387" name="Rectangle 3"/>
          <p:cNvSpPr>
            <a:spLocks noGrp="1"/>
          </p:cNvSpPr>
          <p:nvPr>
            <p:ph type="body"/>
          </p:nvPr>
        </p:nvSpPr>
        <p:spPr>
          <a:xfrm>
            <a:off x="914400" y="4343400"/>
            <a:ext cx="5029200" cy="4114800"/>
          </a:xfrm>
        </p:spPr>
        <p:txBody>
          <a:bodyPr wrap="square" lIns="91440" tIns="45720" rIns="91440" bIns="45720" anchor="t" anchorCtr="0"/>
          <a:lstStyle/>
          <a:p>
            <a:pPr lvl="0" eaLnBrk="1" hangingPunct="1"/>
            <a:endParaRPr lang="zh-CN" altLang="zh-CN"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7"/>
          <p:cNvSpPr txBox="1">
            <a:spLocks noGrp="1"/>
          </p:cNvSpPr>
          <p:nvPr>
            <p:ph type="sldNum" sz="quarter"/>
          </p:nvPr>
        </p:nvSpPr>
        <p:spPr>
          <a:xfrm>
            <a:off x="3884613" y="8685213"/>
            <a:ext cx="2971800" cy="457200"/>
          </a:xfrm>
          <a:prstGeom prst="rect">
            <a:avLst/>
          </a:prstGeom>
          <a:noFill/>
          <a:ln w="9525">
            <a:noFill/>
          </a:ln>
        </p:spPr>
        <p:txBody>
          <a:bodyPr anchor="b" anchorCtr="0"/>
          <a:lstStyle/>
          <a:p>
            <a:pPr lvl="0" algn="r" eaLnBrk="1" hangingPunct="1"/>
            <a:fld id="{9A0DB2DC-4C9A-4742-B13C-FB6460FD3503}" type="slidenum">
              <a:rPr lang="en-US" altLang="zh-CN" sz="1200" b="0" dirty="0"/>
              <a:t>67</a:t>
            </a:fld>
            <a:endParaRPr lang="en-US" altLang="zh-CN" sz="1200" b="0" dirty="0"/>
          </a:p>
        </p:txBody>
      </p:sp>
      <p:sp>
        <p:nvSpPr>
          <p:cNvPr id="54275" name="Rectangle 2"/>
          <p:cNvSpPr>
            <a:spLocks noGrp="1" noRot="1" noChangeAspect="1" noTextEdit="1"/>
          </p:cNvSpPr>
          <p:nvPr>
            <p:ph type="sldImg"/>
          </p:nvPr>
        </p:nvSpPr>
        <p:spPr/>
      </p:sp>
      <p:sp>
        <p:nvSpPr>
          <p:cNvPr id="54276" name="Rectangle 3"/>
          <p:cNvSpPr>
            <a:spLocks noGrp="1"/>
          </p:cNvSpPr>
          <p:nvPr>
            <p:ph type="body"/>
          </p:nvPr>
        </p:nvSpPr>
        <p:spPr>
          <a:xfrm>
            <a:off x="914400" y="4343400"/>
            <a:ext cx="5029200" cy="4114800"/>
          </a:xfrm>
        </p:spPr>
        <p:txBody>
          <a:bodyPr wrap="square" lIns="91440" tIns="45720" rIns="91440" bIns="45720" anchor="t" anchorCtr="0"/>
          <a:lstStyle/>
          <a:p>
            <a:pPr lvl="0" eaLnBrk="1" hangingPunct="1"/>
            <a:endParaRPr lang="zh-CN" altLang="zh-CN"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幻灯片图像占位符 1"/>
          <p:cNvSpPr>
            <a:spLocks noGrp="1" noRot="1" noChangeAspect="1" noTextEdit="1"/>
          </p:cNvSpPr>
          <p:nvPr>
            <p:ph type="sldImg"/>
          </p:nvPr>
        </p:nvSpPr>
        <p:spPr/>
      </p:sp>
      <p:sp>
        <p:nvSpPr>
          <p:cNvPr id="55299" name="备注占位符 2"/>
          <p:cNvSpPr>
            <a:spLocks noGrp="1"/>
          </p:cNvSpPr>
          <p:nvPr>
            <p:ph type="body"/>
          </p:nvPr>
        </p:nvSpPr>
        <p:spPr/>
        <p:txBody>
          <a:bodyPr wrap="square" lIns="91440" tIns="45720" rIns="91440" bIns="45720" anchor="t" anchorCtr="0"/>
          <a:lstStyle/>
          <a:p>
            <a:pPr lvl="0"/>
            <a:endParaRPr lang="zh-CN" altLang="en-US" dirty="0"/>
          </a:p>
        </p:txBody>
      </p:sp>
      <p:sp>
        <p:nvSpPr>
          <p:cNvPr id="55300"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lstStyle/>
          <a:p>
            <a:pPr lvl="0" algn="r" eaLnBrk="1" hangingPunct="1"/>
            <a:fld id="{9A0DB2DC-4C9A-4742-B13C-FB6460FD3503}" type="slidenum">
              <a:rPr lang="en-US" altLang="zh-CN" sz="1200" b="0" dirty="0"/>
              <a:t>68</a:t>
            </a:fld>
            <a:endParaRPr lang="en-US" altLang="zh-CN" sz="1200" b="0"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幻灯片图像占位符 1"/>
          <p:cNvSpPr>
            <a:spLocks noGrp="1" noRot="1" noChangeAspect="1" noTextEdit="1"/>
          </p:cNvSpPr>
          <p:nvPr>
            <p:ph type="sldImg"/>
          </p:nvPr>
        </p:nvSpPr>
        <p:spPr/>
      </p:sp>
      <p:sp>
        <p:nvSpPr>
          <p:cNvPr id="60419" name="备注占位符 2"/>
          <p:cNvSpPr>
            <a:spLocks noGrp="1"/>
          </p:cNvSpPr>
          <p:nvPr>
            <p:ph type="body"/>
          </p:nvPr>
        </p:nvSpPr>
        <p:spPr/>
        <p:txBody>
          <a:bodyPr wrap="square" lIns="91440" tIns="45720" rIns="91440" bIns="45720" anchor="t" anchorCtr="0"/>
          <a:lstStyle/>
          <a:p>
            <a:pPr lvl="0"/>
            <a:endParaRPr lang="zh-CN" altLang="en-US" dirty="0"/>
          </a:p>
        </p:txBody>
      </p:sp>
      <p:sp>
        <p:nvSpPr>
          <p:cNvPr id="60420"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lstStyle/>
          <a:p>
            <a:pPr lvl="0" algn="r" eaLnBrk="1" hangingPunct="1"/>
            <a:fld id="{9A0DB2DC-4C9A-4742-B13C-FB6460FD3503}" type="slidenum">
              <a:rPr lang="en-US" altLang="zh-CN" sz="1200" b="0" dirty="0"/>
              <a:t>74</a:t>
            </a:fld>
            <a:endParaRPr lang="en-US" altLang="zh-CN" sz="1200" b="0"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7"/>
          <p:cNvSpPr txBox="1">
            <a:spLocks noGrp="1"/>
          </p:cNvSpPr>
          <p:nvPr>
            <p:ph type="sldNum" sz="quarter"/>
          </p:nvPr>
        </p:nvSpPr>
        <p:spPr>
          <a:xfrm>
            <a:off x="3884613" y="8685213"/>
            <a:ext cx="2971800" cy="457200"/>
          </a:xfrm>
          <a:prstGeom prst="rect">
            <a:avLst/>
          </a:prstGeom>
          <a:noFill/>
          <a:ln w="9525">
            <a:noFill/>
          </a:ln>
        </p:spPr>
        <p:txBody>
          <a:bodyPr anchor="b" anchorCtr="0"/>
          <a:lstStyle/>
          <a:p>
            <a:pPr lvl="0" algn="r" eaLnBrk="1" hangingPunct="1"/>
            <a:fld id="{9A0DB2DC-4C9A-4742-B13C-FB6460FD3503}" type="slidenum">
              <a:rPr lang="en-US" altLang="zh-CN" sz="1200" dirty="0"/>
              <a:t>15</a:t>
            </a:fld>
            <a:endParaRPr lang="en-US" altLang="zh-CN" sz="1200" dirty="0"/>
          </a:p>
        </p:txBody>
      </p:sp>
      <p:sp>
        <p:nvSpPr>
          <p:cNvPr id="4099" name="Rectangle 2"/>
          <p:cNvSpPr>
            <a:spLocks noGrp="1" noRot="1" noChangeAspect="1" noTextEdit="1"/>
          </p:cNvSpPr>
          <p:nvPr>
            <p:ph type="sldImg"/>
          </p:nvPr>
        </p:nvSpPr>
        <p:spPr/>
      </p:sp>
      <p:sp>
        <p:nvSpPr>
          <p:cNvPr id="4100" name="Rectangle 3"/>
          <p:cNvSpPr>
            <a:spLocks noGrp="1"/>
          </p:cNvSpPr>
          <p:nvPr>
            <p:ph type="body" idx="1"/>
          </p:nvPr>
        </p:nvSpPr>
        <p:spPr>
          <a:xfrm>
            <a:off x="914400" y="4343400"/>
            <a:ext cx="5029200" cy="4114800"/>
          </a:xfrm>
        </p:spPr>
        <p:txBody>
          <a:bodyPr wrap="square" lIns="91440" tIns="45720" rIns="91440" bIns="45720" anchor="t" anchorCtr="0"/>
          <a:lstStyle/>
          <a:p>
            <a:pPr lvl="0" eaLnBrk="1" hangingPunct="1"/>
            <a:endParaRPr lang="zh-CN" altLang="zh-CN"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幻灯片图像占位符 1"/>
          <p:cNvSpPr>
            <a:spLocks noGrp="1" noRot="1" noChangeAspect="1" noTextEdit="1"/>
          </p:cNvSpPr>
          <p:nvPr>
            <p:ph type="sldImg"/>
          </p:nvPr>
        </p:nvSpPr>
        <p:spPr/>
      </p:sp>
      <p:sp>
        <p:nvSpPr>
          <p:cNvPr id="61443" name="备注占位符 2"/>
          <p:cNvSpPr>
            <a:spLocks noGrp="1"/>
          </p:cNvSpPr>
          <p:nvPr>
            <p:ph type="body"/>
          </p:nvPr>
        </p:nvSpPr>
        <p:spPr/>
        <p:txBody>
          <a:bodyPr wrap="square" lIns="91440" tIns="45720" rIns="91440" bIns="45720" anchor="t" anchorCtr="0"/>
          <a:lstStyle/>
          <a:p>
            <a:pPr lvl="0"/>
            <a:endParaRPr lang="zh-CN" altLang="en-US" dirty="0"/>
          </a:p>
        </p:txBody>
      </p:sp>
      <p:sp>
        <p:nvSpPr>
          <p:cNvPr id="61444"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lstStyle/>
          <a:p>
            <a:pPr lvl="0" algn="r" eaLnBrk="1" hangingPunct="1"/>
            <a:fld id="{9A0DB2DC-4C9A-4742-B13C-FB6460FD3503}" type="slidenum">
              <a:rPr lang="en-US" altLang="zh-CN" sz="1200" b="0" dirty="0"/>
              <a:t>75</a:t>
            </a:fld>
            <a:endParaRPr lang="en-US" altLang="zh-CN" sz="1200" b="0"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幻灯片图像占位符 1"/>
          <p:cNvSpPr>
            <a:spLocks noGrp="1" noRot="1" noChangeAspect="1" noTextEdit="1"/>
          </p:cNvSpPr>
          <p:nvPr>
            <p:ph type="sldImg"/>
          </p:nvPr>
        </p:nvSpPr>
        <p:spPr/>
      </p:sp>
      <p:sp>
        <p:nvSpPr>
          <p:cNvPr id="69635" name="备注占位符 2"/>
          <p:cNvSpPr>
            <a:spLocks noGrp="1"/>
          </p:cNvSpPr>
          <p:nvPr>
            <p:ph type="body"/>
          </p:nvPr>
        </p:nvSpPr>
        <p:spPr/>
        <p:txBody>
          <a:bodyPr wrap="square" lIns="91440" tIns="45720" rIns="91440" bIns="45720" anchor="t" anchorCtr="0"/>
          <a:lstStyle/>
          <a:p>
            <a:pPr lvl="0"/>
            <a:endParaRPr lang="zh-CN" altLang="en-US" dirty="0"/>
          </a:p>
        </p:txBody>
      </p:sp>
      <p:sp>
        <p:nvSpPr>
          <p:cNvPr id="69636"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lstStyle/>
          <a:p>
            <a:pPr lvl="0" algn="r" eaLnBrk="1" hangingPunct="1"/>
            <a:fld id="{9A0DB2DC-4C9A-4742-B13C-FB6460FD3503}" type="slidenum">
              <a:rPr lang="en-US" altLang="zh-CN" sz="1200" b="0" dirty="0"/>
              <a:t>76</a:t>
            </a:fld>
            <a:endParaRPr lang="en-US" altLang="zh-CN" sz="1200" b="0"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幻灯片图像占位符 1"/>
          <p:cNvSpPr>
            <a:spLocks noGrp="1" noRot="1" noChangeAspect="1" noTextEdit="1"/>
          </p:cNvSpPr>
          <p:nvPr>
            <p:ph type="sldImg"/>
          </p:nvPr>
        </p:nvSpPr>
        <p:spPr/>
      </p:sp>
      <p:sp>
        <p:nvSpPr>
          <p:cNvPr id="74755" name="备注占位符 2"/>
          <p:cNvSpPr>
            <a:spLocks noGrp="1"/>
          </p:cNvSpPr>
          <p:nvPr>
            <p:ph type="body"/>
          </p:nvPr>
        </p:nvSpPr>
        <p:spPr/>
        <p:txBody>
          <a:bodyPr wrap="square" lIns="91440" tIns="45720" rIns="91440" bIns="45720" anchor="t" anchorCtr="0"/>
          <a:lstStyle/>
          <a:p>
            <a:pPr lvl="0"/>
            <a:endParaRPr lang="zh-CN" altLang="en-US" dirty="0"/>
          </a:p>
        </p:txBody>
      </p:sp>
      <p:sp>
        <p:nvSpPr>
          <p:cNvPr id="74756"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lstStyle/>
          <a:p>
            <a:pPr lvl="0" algn="r" eaLnBrk="1" hangingPunct="1"/>
            <a:fld id="{9A0DB2DC-4C9A-4742-B13C-FB6460FD3503}" type="slidenum">
              <a:rPr lang="en-US" altLang="zh-CN" sz="1200" b="0" dirty="0"/>
              <a:t>77</a:t>
            </a:fld>
            <a:endParaRPr lang="en-US" altLang="zh-CN" sz="1200" b="0"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txBox="1">
            <a:spLocks noGrp="1"/>
          </p:cNvSpPr>
          <p:nvPr>
            <p:ph type="sldNum" sz="quarter"/>
          </p:nvPr>
        </p:nvSpPr>
        <p:spPr>
          <a:xfrm>
            <a:off x="3884613" y="8685213"/>
            <a:ext cx="2971800" cy="457200"/>
          </a:xfrm>
          <a:prstGeom prst="rect">
            <a:avLst/>
          </a:prstGeom>
          <a:noFill/>
          <a:ln w="9525">
            <a:noFill/>
          </a:ln>
        </p:spPr>
        <p:txBody>
          <a:bodyPr anchor="b" anchorCtr="0"/>
          <a:lstStyle/>
          <a:p>
            <a:pPr lvl="0" algn="r" eaLnBrk="1" hangingPunct="1"/>
            <a:fld id="{9A0DB2DC-4C9A-4742-B13C-FB6460FD3503}" type="slidenum">
              <a:rPr lang="en-US" altLang="zh-CN" sz="1200" b="0" dirty="0"/>
              <a:t>78</a:t>
            </a:fld>
            <a:endParaRPr lang="en-US" altLang="zh-CN" sz="1200" b="0" dirty="0"/>
          </a:p>
        </p:txBody>
      </p:sp>
      <p:sp>
        <p:nvSpPr>
          <p:cNvPr id="75779" name="Rectangle 2"/>
          <p:cNvSpPr>
            <a:spLocks noGrp="1" noRot="1" noChangeAspect="1" noTextEdit="1"/>
          </p:cNvSpPr>
          <p:nvPr>
            <p:ph type="sldImg"/>
          </p:nvPr>
        </p:nvSpPr>
        <p:spPr/>
      </p:sp>
      <p:sp>
        <p:nvSpPr>
          <p:cNvPr id="75780" name="Rectangle 3"/>
          <p:cNvSpPr>
            <a:spLocks noGrp="1"/>
          </p:cNvSpPr>
          <p:nvPr>
            <p:ph type="body"/>
          </p:nvPr>
        </p:nvSpPr>
        <p:spPr>
          <a:xfrm>
            <a:off x="914400" y="4343400"/>
            <a:ext cx="5029200" cy="4114800"/>
          </a:xfrm>
        </p:spPr>
        <p:txBody>
          <a:bodyPr wrap="square" lIns="91440" tIns="45720" rIns="91440" bIns="45720" anchor="t" anchorCtr="0"/>
          <a:lstStyle/>
          <a:p>
            <a:pPr lvl="0" eaLnBrk="1" hangingPunct="1"/>
            <a:endParaRPr lang="zh-CN" altLang="zh-CN"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txBox="1">
            <a:spLocks noGrp="1"/>
          </p:cNvSpPr>
          <p:nvPr>
            <p:ph type="sldNum" sz="quarter"/>
          </p:nvPr>
        </p:nvSpPr>
        <p:spPr>
          <a:xfrm>
            <a:off x="3884613" y="8685213"/>
            <a:ext cx="2971800" cy="457200"/>
          </a:xfrm>
          <a:prstGeom prst="rect">
            <a:avLst/>
          </a:prstGeom>
          <a:noFill/>
          <a:ln w="9525">
            <a:noFill/>
          </a:ln>
        </p:spPr>
        <p:txBody>
          <a:bodyPr anchor="b" anchorCtr="0"/>
          <a:lstStyle/>
          <a:p>
            <a:pPr lvl="0" algn="r" eaLnBrk="1" hangingPunct="1"/>
            <a:fld id="{9A0DB2DC-4C9A-4742-B13C-FB6460FD3503}" type="slidenum">
              <a:rPr lang="en-US" altLang="zh-CN" sz="1200" b="0" dirty="0"/>
              <a:t>79</a:t>
            </a:fld>
            <a:endParaRPr lang="en-US" altLang="zh-CN" sz="1200" b="0" dirty="0"/>
          </a:p>
        </p:txBody>
      </p:sp>
      <p:sp>
        <p:nvSpPr>
          <p:cNvPr id="76803" name="Rectangle 2"/>
          <p:cNvSpPr>
            <a:spLocks noGrp="1" noRot="1" noChangeAspect="1" noTextEdit="1"/>
          </p:cNvSpPr>
          <p:nvPr>
            <p:ph type="sldImg"/>
          </p:nvPr>
        </p:nvSpPr>
        <p:spPr/>
      </p:sp>
      <p:sp>
        <p:nvSpPr>
          <p:cNvPr id="76804" name="Rectangle 3"/>
          <p:cNvSpPr>
            <a:spLocks noGrp="1"/>
          </p:cNvSpPr>
          <p:nvPr>
            <p:ph type="body"/>
          </p:nvPr>
        </p:nvSpPr>
        <p:spPr>
          <a:xfrm>
            <a:off x="914400" y="4343400"/>
            <a:ext cx="5029200" cy="4114800"/>
          </a:xfrm>
        </p:spPr>
        <p:txBody>
          <a:bodyPr wrap="square" lIns="91440" tIns="45720" rIns="91440" bIns="45720" anchor="t" anchorCtr="0"/>
          <a:lstStyle/>
          <a:p>
            <a:pPr lvl="0" eaLnBrk="1" hangingPunct="1"/>
            <a:endParaRPr lang="zh-CN" altLang="zh-CN"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幻灯片图像占位符 1"/>
          <p:cNvSpPr>
            <a:spLocks noGrp="1" noRot="1" noChangeAspect="1" noTextEdit="1"/>
          </p:cNvSpPr>
          <p:nvPr>
            <p:ph type="sldImg"/>
          </p:nvPr>
        </p:nvSpPr>
        <p:spPr/>
      </p:sp>
      <p:sp>
        <p:nvSpPr>
          <p:cNvPr id="77827" name="备注占位符 2"/>
          <p:cNvSpPr>
            <a:spLocks noGrp="1"/>
          </p:cNvSpPr>
          <p:nvPr>
            <p:ph type="body"/>
          </p:nvPr>
        </p:nvSpPr>
        <p:spPr/>
        <p:txBody>
          <a:bodyPr wrap="square" lIns="91440" tIns="45720" rIns="91440" bIns="45720" anchor="t" anchorCtr="0"/>
          <a:lstStyle/>
          <a:p>
            <a:pPr lvl="0"/>
            <a:endParaRPr lang="zh-CN" altLang="en-US" dirty="0"/>
          </a:p>
        </p:txBody>
      </p:sp>
      <p:sp>
        <p:nvSpPr>
          <p:cNvPr id="77828"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lstStyle/>
          <a:p>
            <a:pPr lvl="0" algn="r" eaLnBrk="1" hangingPunct="1"/>
            <a:fld id="{9A0DB2DC-4C9A-4742-B13C-FB6460FD3503}" type="slidenum">
              <a:rPr lang="en-US" altLang="zh-CN" sz="1200" b="0" dirty="0"/>
              <a:t>80</a:t>
            </a:fld>
            <a:endParaRPr lang="en-US" altLang="zh-CN" sz="1200" b="0"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Rectangle 7"/>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nchorCtr="0"/>
          <a:lstStyle/>
          <a:p>
            <a:pPr lvl="0" algn="r" eaLnBrk="1" hangingPunct="1"/>
            <a:fld id="{9A0DB2DC-4C9A-4742-B13C-FB6460FD3503}" type="slidenum">
              <a:rPr lang="en-US" altLang="zh-CN" sz="1200" dirty="0">
                <a:latin typeface="Arial" panose="020B0604020202020204" pitchFamily="34" charset="0"/>
              </a:rPr>
              <a:t>82</a:t>
            </a:fld>
            <a:endParaRPr lang="en-US" altLang="zh-CN" sz="1200" dirty="0">
              <a:latin typeface="Arial" panose="020B0604020202020204" pitchFamily="34" charset="0"/>
            </a:endParaRPr>
          </a:p>
        </p:txBody>
      </p:sp>
      <p:sp>
        <p:nvSpPr>
          <p:cNvPr id="5122" name="Rectangle 2"/>
          <p:cNvSpPr>
            <a:spLocks noGrp="1" noRot="1" noChangeAspect="1" noTextEdit="1"/>
          </p:cNvSpPr>
          <p:nvPr>
            <p:ph type="sldImg"/>
          </p:nvPr>
        </p:nvSpPr>
        <p:spPr/>
      </p:sp>
      <p:sp>
        <p:nvSpPr>
          <p:cNvPr id="5123" name="Rectangle 3"/>
          <p:cNvSpPr>
            <a:spLocks noGrp="1"/>
          </p:cNvSpPr>
          <p:nvPr>
            <p:ph type="body"/>
          </p:nvPr>
        </p:nvSpPr>
        <p:spPr>
          <a:xfrm>
            <a:off x="914400" y="4343400"/>
            <a:ext cx="5029200" cy="4114800"/>
          </a:xfrm>
        </p:spPr>
        <p:txBody>
          <a:bodyPr wrap="square" lIns="91440" tIns="45720" rIns="91440" bIns="45720" anchor="t" anchorCtr="0"/>
          <a:lstStyle/>
          <a:p>
            <a:pPr lvl="0" eaLnBrk="1" hangingPunct="1"/>
            <a:endParaRPr lang="zh-CN" altLang="zh-CN"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7"/>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nchorCtr="0"/>
          <a:lstStyle/>
          <a:p>
            <a:pPr lvl="0" algn="r" eaLnBrk="1" hangingPunct="1"/>
            <a:fld id="{9A0DB2DC-4C9A-4742-B13C-FB6460FD3503}" type="slidenum">
              <a:rPr lang="en-US" altLang="zh-CN" sz="1200" dirty="0">
                <a:latin typeface="Arial" panose="020B0604020202020204" pitchFamily="34" charset="0"/>
              </a:rPr>
              <a:t>84</a:t>
            </a:fld>
            <a:endParaRPr lang="en-US" altLang="zh-CN" sz="1200" dirty="0">
              <a:latin typeface="Arial" panose="020B0604020202020204" pitchFamily="34" charset="0"/>
            </a:endParaRPr>
          </a:p>
        </p:txBody>
      </p:sp>
      <p:sp>
        <p:nvSpPr>
          <p:cNvPr id="22530" name="Rectangle 2"/>
          <p:cNvSpPr>
            <a:spLocks noGrp="1" noRot="1" noChangeAspect="1" noTextEdit="1"/>
          </p:cNvSpPr>
          <p:nvPr>
            <p:ph type="sldImg"/>
          </p:nvPr>
        </p:nvSpPr>
        <p:spPr/>
      </p:sp>
      <p:sp>
        <p:nvSpPr>
          <p:cNvPr id="22531" name="Rectangle 3"/>
          <p:cNvSpPr>
            <a:spLocks noGrp="1"/>
          </p:cNvSpPr>
          <p:nvPr>
            <p:ph type="body"/>
          </p:nvPr>
        </p:nvSpPr>
        <p:spPr>
          <a:xfrm>
            <a:off x="914400" y="4343400"/>
            <a:ext cx="5029200" cy="4114800"/>
          </a:xfrm>
        </p:spPr>
        <p:txBody>
          <a:bodyPr wrap="square" lIns="91440" tIns="45720" rIns="91440" bIns="45720" anchor="t" anchorCtr="0"/>
          <a:lstStyle/>
          <a:p>
            <a:pPr lvl="0" eaLnBrk="1" hangingPunct="1"/>
            <a:endParaRPr lang="zh-CN" altLang="zh-CN"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72106B11-047E-412E-ADB2-973323E105FF}" type="slidenum">
              <a:rPr lang="en-US" altLang="zh-CN"/>
              <a:t>89</a:t>
            </a:fld>
            <a:endParaRPr lang="en-US" altLang="zh-CN"/>
          </a:p>
        </p:txBody>
      </p:sp>
      <p:sp>
        <p:nvSpPr>
          <p:cNvPr id="32770" name="Rectangle 2"/>
          <p:cNvSpPr>
            <a:spLocks noGrp="1" noRot="1" noChangeAspect="1" noChangeArrowheads="1" noTextEdit="1"/>
          </p:cNvSpPr>
          <p:nvPr>
            <p:ph type="sldImg"/>
          </p:nvPr>
        </p:nvSpPr>
        <p:spPr/>
      </p:sp>
      <p:sp>
        <p:nvSpPr>
          <p:cNvPr id="32771" name="Rectangle 3"/>
          <p:cNvSpPr>
            <a:spLocks noGrp="1" noChangeArrowheads="1"/>
          </p:cNvSpPr>
          <p:nvPr>
            <p:ph type="body" idx="1"/>
          </p:nvPr>
        </p:nvSpPr>
        <p:spPr>
          <a:xfrm>
            <a:off x="914400" y="4343400"/>
            <a:ext cx="5029200" cy="4114800"/>
          </a:xfrm>
        </p:spPr>
        <p:txBody>
          <a:bodyPr/>
          <a:lstStyle/>
          <a:p>
            <a:endParaRPr lang="zh-CN" altLang="zh-CN"/>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B34F10D8-A6B1-4BD4-9B72-257BBAD40105}" type="slidenum">
              <a:rPr lang="en-US" altLang="zh-CN"/>
              <a:t>92</a:t>
            </a:fld>
            <a:endParaRPr lang="en-US" altLang="zh-CN"/>
          </a:p>
        </p:txBody>
      </p:sp>
      <p:sp>
        <p:nvSpPr>
          <p:cNvPr id="46082" name="Rectangle 2"/>
          <p:cNvSpPr>
            <a:spLocks noGrp="1" noRot="1" noChangeAspect="1" noChangeArrowheads="1" noTextEdit="1"/>
          </p:cNvSpPr>
          <p:nvPr>
            <p:ph type="sldImg"/>
          </p:nvPr>
        </p:nvSpPr>
        <p:spPr/>
      </p:sp>
      <p:sp>
        <p:nvSpPr>
          <p:cNvPr id="46083" name="Rectangle 3"/>
          <p:cNvSpPr>
            <a:spLocks noGrp="1" noChangeArrowheads="1"/>
          </p:cNvSpPr>
          <p:nvPr>
            <p:ph type="body" idx="1"/>
          </p:nvPr>
        </p:nvSpPr>
        <p:spPr>
          <a:xfrm>
            <a:off x="914400" y="4343400"/>
            <a:ext cx="5029200" cy="4114800"/>
          </a:xfrm>
        </p:spPr>
        <p:txBody>
          <a:bodyPr/>
          <a:lstStyle/>
          <a:p>
            <a:endParaRPr lang="zh-CN" altLang="zh-C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p:cNvSpPr txBox="1">
            <a:spLocks noGrp="1"/>
          </p:cNvSpPr>
          <p:nvPr>
            <p:ph type="sldNum" sz="quarter"/>
          </p:nvPr>
        </p:nvSpPr>
        <p:spPr>
          <a:xfrm>
            <a:off x="3884613" y="8685213"/>
            <a:ext cx="2971800" cy="457200"/>
          </a:xfrm>
          <a:prstGeom prst="rect">
            <a:avLst/>
          </a:prstGeom>
          <a:noFill/>
          <a:ln w="9525">
            <a:noFill/>
          </a:ln>
        </p:spPr>
        <p:txBody>
          <a:bodyPr anchor="b" anchorCtr="0"/>
          <a:lstStyle/>
          <a:p>
            <a:pPr lvl="0" algn="r" eaLnBrk="1" hangingPunct="1"/>
            <a:fld id="{9A0DB2DC-4C9A-4742-B13C-FB6460FD3503}" type="slidenum">
              <a:rPr lang="en-US" altLang="zh-CN" sz="1200" dirty="0"/>
              <a:t>21</a:t>
            </a:fld>
            <a:endParaRPr lang="en-US" altLang="zh-CN" sz="1200" dirty="0"/>
          </a:p>
        </p:txBody>
      </p:sp>
      <p:sp>
        <p:nvSpPr>
          <p:cNvPr id="20483" name="Rectangle 2"/>
          <p:cNvSpPr>
            <a:spLocks noGrp="1" noRot="1" noChangeAspect="1" noTextEdit="1"/>
          </p:cNvSpPr>
          <p:nvPr>
            <p:ph type="sldImg"/>
          </p:nvPr>
        </p:nvSpPr>
        <p:spPr/>
      </p:sp>
      <p:sp>
        <p:nvSpPr>
          <p:cNvPr id="20484" name="Rectangle 3"/>
          <p:cNvSpPr>
            <a:spLocks noGrp="1"/>
          </p:cNvSpPr>
          <p:nvPr>
            <p:ph type="body" idx="1"/>
          </p:nvPr>
        </p:nvSpPr>
        <p:spPr>
          <a:xfrm>
            <a:off x="914400" y="4343400"/>
            <a:ext cx="5029200" cy="4114800"/>
          </a:xfrm>
        </p:spPr>
        <p:txBody>
          <a:bodyPr wrap="square" lIns="91440" tIns="45720" rIns="91440" bIns="45720" anchor="t" anchorCtr="0"/>
          <a:lstStyle/>
          <a:p>
            <a:pPr lvl="0" eaLnBrk="1" hangingPunct="1"/>
            <a:endParaRPr lang="zh-CN" altLang="zh-CN"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7" name="幻灯片图像占位符 1"/>
          <p:cNvSpPr>
            <a:spLocks noGrp="1" noRot="1" noChangeAspect="1" noTextEdit="1"/>
          </p:cNvSpPr>
          <p:nvPr>
            <p:ph type="sldImg"/>
          </p:nvPr>
        </p:nvSpPr>
        <p:spPr/>
      </p:sp>
      <p:sp>
        <p:nvSpPr>
          <p:cNvPr id="4098" name="备注占位符 2"/>
          <p:cNvSpPr>
            <a:spLocks noGrp="1"/>
          </p:cNvSpPr>
          <p:nvPr>
            <p:ph type="body"/>
          </p:nvPr>
        </p:nvSpPr>
        <p:spPr/>
        <p:txBody>
          <a:bodyPr wrap="square" lIns="91440" tIns="45720" rIns="91440" bIns="45720" anchor="t" anchorCtr="0"/>
          <a:lstStyle/>
          <a:p>
            <a:pPr lvl="0"/>
            <a:endParaRPr lang="zh-CN" altLang="en-US" dirty="0"/>
          </a:p>
        </p:txBody>
      </p:sp>
      <p:sp>
        <p:nvSpPr>
          <p:cNvPr id="4099" name="灯片编号占位符 3"/>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nchorCtr="0"/>
          <a:lstStyle/>
          <a:p>
            <a:pPr lvl="0" algn="r"/>
            <a:fld id="{9A0DB2DC-4C9A-4742-B13C-FB6460FD3503}" type="slidenum">
              <a:rPr lang="en-US" altLang="zh-CN" sz="1200" dirty="0">
                <a:latin typeface="Arial" panose="020B0604020202020204" pitchFamily="34" charset="0"/>
              </a:rPr>
              <a:t>93</a:t>
            </a:fld>
            <a:endParaRPr lang="en-US" altLang="zh-CN" sz="1200" dirty="0">
              <a:latin typeface="Arial" panose="020B0604020202020204" pitchFamily="34"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幻灯片图像占位符 1"/>
          <p:cNvSpPr>
            <a:spLocks noGrp="1" noRot="1" noChangeAspect="1" noTextEdit="1"/>
          </p:cNvSpPr>
          <p:nvPr>
            <p:ph type="sldImg"/>
          </p:nvPr>
        </p:nvSpPr>
        <p:spPr/>
      </p:sp>
      <p:sp>
        <p:nvSpPr>
          <p:cNvPr id="6146" name="备注占位符 2"/>
          <p:cNvSpPr>
            <a:spLocks noGrp="1"/>
          </p:cNvSpPr>
          <p:nvPr>
            <p:ph type="body"/>
          </p:nvPr>
        </p:nvSpPr>
        <p:spPr/>
        <p:txBody>
          <a:bodyPr wrap="square" lIns="91440" tIns="45720" rIns="91440" bIns="45720" anchor="t" anchorCtr="0"/>
          <a:lstStyle/>
          <a:p>
            <a:pPr lvl="0"/>
            <a:endParaRPr lang="zh-CN" altLang="en-US" dirty="0"/>
          </a:p>
        </p:txBody>
      </p:sp>
      <p:sp>
        <p:nvSpPr>
          <p:cNvPr id="6147" name="灯片编号占位符 3"/>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nchorCtr="0"/>
          <a:lstStyle/>
          <a:p>
            <a:pPr lvl="0" algn="r"/>
            <a:fld id="{9A0DB2DC-4C9A-4742-B13C-FB6460FD3503}" type="slidenum">
              <a:rPr lang="en-US" altLang="zh-CN" sz="1200" dirty="0">
                <a:latin typeface="Arial" panose="020B0604020202020204" pitchFamily="34" charset="0"/>
              </a:rPr>
              <a:t>94</a:t>
            </a:fld>
            <a:endParaRPr lang="en-US" altLang="zh-CN" sz="1200" dirty="0">
              <a:latin typeface="Arial" panose="020B0604020202020204" pitchFamily="34"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幻灯片图像占位符 1"/>
          <p:cNvSpPr>
            <a:spLocks noGrp="1" noRot="1" noChangeAspect="1" noTextEdit="1"/>
          </p:cNvSpPr>
          <p:nvPr>
            <p:ph type="sldImg"/>
          </p:nvPr>
        </p:nvSpPr>
        <p:spPr/>
      </p:sp>
      <p:sp>
        <p:nvSpPr>
          <p:cNvPr id="8194" name="备注占位符 2"/>
          <p:cNvSpPr>
            <a:spLocks noGrp="1"/>
          </p:cNvSpPr>
          <p:nvPr>
            <p:ph type="body"/>
          </p:nvPr>
        </p:nvSpPr>
        <p:spPr/>
        <p:txBody>
          <a:bodyPr wrap="square" lIns="91440" tIns="45720" rIns="91440" bIns="45720" anchor="t" anchorCtr="0"/>
          <a:lstStyle/>
          <a:p>
            <a:pPr lvl="0"/>
            <a:endParaRPr lang="zh-CN" altLang="en-US" dirty="0"/>
          </a:p>
        </p:txBody>
      </p:sp>
      <p:sp>
        <p:nvSpPr>
          <p:cNvPr id="8195" name="灯片编号占位符 3"/>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nchorCtr="0"/>
          <a:lstStyle/>
          <a:p>
            <a:pPr lvl="0" algn="r"/>
            <a:fld id="{9A0DB2DC-4C9A-4742-B13C-FB6460FD3503}" type="slidenum">
              <a:rPr lang="en-US" altLang="zh-CN" sz="1200" dirty="0">
                <a:latin typeface="Arial" panose="020B0604020202020204" pitchFamily="34" charset="0"/>
              </a:rPr>
              <a:t>95</a:t>
            </a:fld>
            <a:endParaRPr lang="en-US" altLang="zh-CN" sz="1200" dirty="0">
              <a:latin typeface="Arial" panose="020B0604020202020204" pitchFamily="34"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幻灯片图像占位符 1"/>
          <p:cNvSpPr>
            <a:spLocks noGrp="1" noRot="1" noChangeAspect="1" noTextEdit="1"/>
          </p:cNvSpPr>
          <p:nvPr>
            <p:ph type="sldImg"/>
          </p:nvPr>
        </p:nvSpPr>
        <p:spPr/>
      </p:sp>
      <p:sp>
        <p:nvSpPr>
          <p:cNvPr id="10242" name="备注占位符 2"/>
          <p:cNvSpPr>
            <a:spLocks noGrp="1"/>
          </p:cNvSpPr>
          <p:nvPr>
            <p:ph type="body"/>
          </p:nvPr>
        </p:nvSpPr>
        <p:spPr/>
        <p:txBody>
          <a:bodyPr wrap="square" lIns="91440" tIns="45720" rIns="91440" bIns="45720" anchor="t" anchorCtr="0"/>
          <a:lstStyle/>
          <a:p>
            <a:pPr lvl="0"/>
            <a:endParaRPr lang="zh-CN" altLang="en-US" dirty="0"/>
          </a:p>
        </p:txBody>
      </p:sp>
      <p:sp>
        <p:nvSpPr>
          <p:cNvPr id="10243" name="灯片编号占位符 3"/>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nchorCtr="0"/>
          <a:lstStyle/>
          <a:p>
            <a:pPr lvl="0" algn="r"/>
            <a:fld id="{9A0DB2DC-4C9A-4742-B13C-FB6460FD3503}" type="slidenum">
              <a:rPr lang="en-US" altLang="zh-CN" sz="1200" dirty="0">
                <a:latin typeface="Arial" panose="020B0604020202020204" pitchFamily="34" charset="0"/>
              </a:rPr>
              <a:t>96</a:t>
            </a:fld>
            <a:endParaRPr lang="en-US" altLang="zh-CN" sz="1200" dirty="0">
              <a:latin typeface="Arial" panose="020B0604020202020204" pitchFamily="34"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幻灯片图像占位符 1"/>
          <p:cNvSpPr>
            <a:spLocks noGrp="1" noRot="1" noChangeAspect="1" noTextEdit="1"/>
          </p:cNvSpPr>
          <p:nvPr>
            <p:ph type="sldImg"/>
          </p:nvPr>
        </p:nvSpPr>
        <p:spPr/>
      </p:sp>
      <p:sp>
        <p:nvSpPr>
          <p:cNvPr id="12290" name="备注占位符 2"/>
          <p:cNvSpPr>
            <a:spLocks noGrp="1"/>
          </p:cNvSpPr>
          <p:nvPr>
            <p:ph type="body"/>
          </p:nvPr>
        </p:nvSpPr>
        <p:spPr/>
        <p:txBody>
          <a:bodyPr wrap="square" lIns="91440" tIns="45720" rIns="91440" bIns="45720" anchor="t" anchorCtr="0"/>
          <a:lstStyle/>
          <a:p>
            <a:pPr lvl="0"/>
            <a:endParaRPr lang="zh-CN" altLang="en-US" dirty="0"/>
          </a:p>
        </p:txBody>
      </p:sp>
      <p:sp>
        <p:nvSpPr>
          <p:cNvPr id="12291" name="灯片编号占位符 3"/>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nchorCtr="0"/>
          <a:lstStyle/>
          <a:p>
            <a:pPr lvl="0" algn="r"/>
            <a:fld id="{9A0DB2DC-4C9A-4742-B13C-FB6460FD3503}" type="slidenum">
              <a:rPr lang="en-US" altLang="zh-CN" sz="1200" dirty="0">
                <a:latin typeface="Arial" panose="020B0604020202020204" pitchFamily="34" charset="0"/>
              </a:rPr>
              <a:t>97</a:t>
            </a:fld>
            <a:endParaRPr lang="en-US" altLang="zh-CN" sz="1200" dirty="0">
              <a:latin typeface="Arial" panose="020B0604020202020204" pitchFamily="34" charset="0"/>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幻灯片图像占位符 1"/>
          <p:cNvSpPr>
            <a:spLocks noGrp="1" noRot="1" noChangeAspect="1" noTextEdit="1"/>
          </p:cNvSpPr>
          <p:nvPr>
            <p:ph type="sldImg"/>
          </p:nvPr>
        </p:nvSpPr>
        <p:spPr/>
      </p:sp>
      <p:sp>
        <p:nvSpPr>
          <p:cNvPr id="14338" name="备注占位符 2"/>
          <p:cNvSpPr>
            <a:spLocks noGrp="1"/>
          </p:cNvSpPr>
          <p:nvPr>
            <p:ph type="body"/>
          </p:nvPr>
        </p:nvSpPr>
        <p:spPr/>
        <p:txBody>
          <a:bodyPr wrap="square" lIns="91440" tIns="45720" rIns="91440" bIns="45720" anchor="t" anchorCtr="0"/>
          <a:lstStyle/>
          <a:p>
            <a:pPr lvl="0"/>
            <a:endParaRPr lang="zh-CN" altLang="en-US" dirty="0"/>
          </a:p>
        </p:txBody>
      </p:sp>
      <p:sp>
        <p:nvSpPr>
          <p:cNvPr id="14339" name="灯片编号占位符 3"/>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nchorCtr="0"/>
          <a:lstStyle/>
          <a:p>
            <a:pPr lvl="0" algn="r"/>
            <a:fld id="{9A0DB2DC-4C9A-4742-B13C-FB6460FD3503}" type="slidenum">
              <a:rPr lang="en-US" altLang="zh-CN" sz="1200" dirty="0">
                <a:latin typeface="Arial" panose="020B0604020202020204" pitchFamily="34" charset="0"/>
              </a:rPr>
              <a:t>98</a:t>
            </a:fld>
            <a:endParaRPr lang="en-US" altLang="zh-CN" sz="1200" dirty="0">
              <a:latin typeface="Arial" panose="020B0604020202020204" pitchFamily="34" charset="0"/>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幻灯片图像占位符 1"/>
          <p:cNvSpPr>
            <a:spLocks noGrp="1" noRot="1" noChangeAspect="1" noTextEdit="1"/>
          </p:cNvSpPr>
          <p:nvPr>
            <p:ph type="sldImg"/>
          </p:nvPr>
        </p:nvSpPr>
        <p:spPr/>
      </p:sp>
      <p:sp>
        <p:nvSpPr>
          <p:cNvPr id="16386" name="备注占位符 2"/>
          <p:cNvSpPr>
            <a:spLocks noGrp="1"/>
          </p:cNvSpPr>
          <p:nvPr>
            <p:ph type="body"/>
          </p:nvPr>
        </p:nvSpPr>
        <p:spPr/>
        <p:txBody>
          <a:bodyPr wrap="square" lIns="91440" tIns="45720" rIns="91440" bIns="45720" anchor="t" anchorCtr="0"/>
          <a:lstStyle/>
          <a:p>
            <a:pPr lvl="0"/>
            <a:endParaRPr lang="zh-CN" altLang="en-US" dirty="0"/>
          </a:p>
        </p:txBody>
      </p:sp>
      <p:sp>
        <p:nvSpPr>
          <p:cNvPr id="16387" name="灯片编号占位符 3"/>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nchorCtr="0"/>
          <a:lstStyle/>
          <a:p>
            <a:pPr lvl="0" algn="r"/>
            <a:fld id="{9A0DB2DC-4C9A-4742-B13C-FB6460FD3503}" type="slidenum">
              <a:rPr lang="en-US" altLang="zh-CN" sz="1200" dirty="0">
                <a:latin typeface="Arial" panose="020B0604020202020204" pitchFamily="34" charset="0"/>
              </a:rPr>
              <a:t>99</a:t>
            </a:fld>
            <a:endParaRPr lang="en-US" altLang="zh-CN" sz="1200" dirty="0">
              <a:latin typeface="Arial" panose="020B0604020202020204" pitchFamily="34" charset="0"/>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幻灯片图像占位符 1"/>
          <p:cNvSpPr>
            <a:spLocks noGrp="1" noRot="1" noChangeAspect="1" noTextEdit="1"/>
          </p:cNvSpPr>
          <p:nvPr>
            <p:ph type="sldImg"/>
          </p:nvPr>
        </p:nvSpPr>
        <p:spPr/>
      </p:sp>
      <p:sp>
        <p:nvSpPr>
          <p:cNvPr id="18434" name="备注占位符 2"/>
          <p:cNvSpPr>
            <a:spLocks noGrp="1"/>
          </p:cNvSpPr>
          <p:nvPr>
            <p:ph type="body"/>
          </p:nvPr>
        </p:nvSpPr>
        <p:spPr/>
        <p:txBody>
          <a:bodyPr wrap="square" lIns="91440" tIns="45720" rIns="91440" bIns="45720" anchor="t" anchorCtr="0"/>
          <a:lstStyle/>
          <a:p>
            <a:pPr lvl="0"/>
            <a:endParaRPr lang="zh-CN" altLang="en-US" dirty="0"/>
          </a:p>
        </p:txBody>
      </p:sp>
      <p:sp>
        <p:nvSpPr>
          <p:cNvPr id="18435" name="灯片编号占位符 3"/>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nchorCtr="0"/>
          <a:lstStyle/>
          <a:p>
            <a:pPr lvl="0" algn="r"/>
            <a:fld id="{9A0DB2DC-4C9A-4742-B13C-FB6460FD3503}" type="slidenum">
              <a:rPr lang="en-US" altLang="zh-CN" sz="1200" dirty="0">
                <a:latin typeface="Arial" panose="020B0604020202020204" pitchFamily="34" charset="0"/>
              </a:rPr>
              <a:t>100</a:t>
            </a:fld>
            <a:endParaRPr lang="en-US" altLang="zh-CN" sz="1200" dirty="0">
              <a:latin typeface="Arial" panose="020B0604020202020204" pitchFamily="34" charset="0"/>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39A8104F-3024-405F-9C85-AFE3CBB00C52}" type="slidenum">
              <a:rPr lang="en-US" altLang="zh-CN"/>
              <a:t>107</a:t>
            </a:fld>
            <a:endParaRPr lang="en-US" altLang="zh-CN"/>
          </a:p>
        </p:txBody>
      </p:sp>
      <p:sp>
        <p:nvSpPr>
          <p:cNvPr id="44034" name="Rectangle 2"/>
          <p:cNvSpPr>
            <a:spLocks noGrp="1" noRot="1" noChangeAspect="1" noChangeArrowheads="1" noTextEdit="1"/>
          </p:cNvSpPr>
          <p:nvPr>
            <p:ph type="sldImg"/>
          </p:nvPr>
        </p:nvSpPr>
        <p:spPr/>
      </p:sp>
      <p:sp>
        <p:nvSpPr>
          <p:cNvPr id="44035" name="Rectangle 3"/>
          <p:cNvSpPr>
            <a:spLocks noGrp="1" noChangeArrowheads="1"/>
          </p:cNvSpPr>
          <p:nvPr>
            <p:ph type="body" idx="1"/>
          </p:nvPr>
        </p:nvSpPr>
        <p:spPr>
          <a:xfrm>
            <a:off x="914400" y="4343400"/>
            <a:ext cx="5029200" cy="4114800"/>
          </a:xfrm>
        </p:spPr>
        <p:txBody>
          <a:bodyPr/>
          <a:lstStyle/>
          <a:p>
            <a:endParaRPr lang="zh-CN" altLang="zh-CN"/>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61E21825-2343-428C-B2CE-FBD145F31BA4}" type="slidenum">
              <a:rPr lang="en-US" altLang="zh-CN"/>
              <a:t>108</a:t>
            </a:fld>
            <a:endParaRPr lang="en-US" altLang="zh-CN"/>
          </a:p>
        </p:txBody>
      </p:sp>
      <p:sp>
        <p:nvSpPr>
          <p:cNvPr id="49154" name="Rectangle 2"/>
          <p:cNvSpPr>
            <a:spLocks noGrp="1" noRot="1" noChangeAspect="1" noChangeArrowheads="1" noTextEdit="1"/>
          </p:cNvSpPr>
          <p:nvPr>
            <p:ph type="sldImg"/>
          </p:nvPr>
        </p:nvSpPr>
        <p:spPr/>
      </p:sp>
      <p:sp>
        <p:nvSpPr>
          <p:cNvPr id="49155" name="Rectangle 3"/>
          <p:cNvSpPr>
            <a:spLocks noGrp="1" noChangeArrowheads="1"/>
          </p:cNvSpPr>
          <p:nvPr>
            <p:ph type="body" idx="1"/>
          </p:nvPr>
        </p:nvSpPr>
        <p:spPr>
          <a:xfrm>
            <a:off x="914400" y="4343400"/>
            <a:ext cx="5029200" cy="4114800"/>
          </a:xfrm>
        </p:spPr>
        <p:txBody>
          <a:bodyPr/>
          <a:lstStyle/>
          <a:p>
            <a:endParaRPr lang="zh-CN" alt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txBox="1">
            <a:spLocks noGrp="1"/>
          </p:cNvSpPr>
          <p:nvPr>
            <p:ph type="sldNum" sz="quarter"/>
          </p:nvPr>
        </p:nvSpPr>
        <p:spPr>
          <a:xfrm>
            <a:off x="3884613" y="8685213"/>
            <a:ext cx="2971800" cy="457200"/>
          </a:xfrm>
          <a:prstGeom prst="rect">
            <a:avLst/>
          </a:prstGeom>
          <a:noFill/>
          <a:ln w="9525">
            <a:noFill/>
          </a:ln>
        </p:spPr>
        <p:txBody>
          <a:bodyPr anchor="b" anchorCtr="0"/>
          <a:lstStyle/>
          <a:p>
            <a:pPr lvl="0" algn="r" eaLnBrk="1" hangingPunct="1"/>
            <a:fld id="{9A0DB2DC-4C9A-4742-B13C-FB6460FD3503}" type="slidenum">
              <a:rPr lang="en-US" altLang="zh-CN" sz="1200" dirty="0"/>
              <a:t>23</a:t>
            </a:fld>
            <a:endParaRPr lang="en-US" altLang="zh-CN" sz="1200" dirty="0"/>
          </a:p>
        </p:txBody>
      </p:sp>
      <p:sp>
        <p:nvSpPr>
          <p:cNvPr id="24579" name="Rectangle 2"/>
          <p:cNvSpPr>
            <a:spLocks noGrp="1" noRot="1" noChangeAspect="1" noTextEdit="1"/>
          </p:cNvSpPr>
          <p:nvPr>
            <p:ph type="sldImg"/>
          </p:nvPr>
        </p:nvSpPr>
        <p:spPr/>
      </p:sp>
      <p:sp>
        <p:nvSpPr>
          <p:cNvPr id="24580" name="Rectangle 3"/>
          <p:cNvSpPr>
            <a:spLocks noGrp="1"/>
          </p:cNvSpPr>
          <p:nvPr>
            <p:ph type="body" idx="1"/>
          </p:nvPr>
        </p:nvSpPr>
        <p:spPr>
          <a:xfrm>
            <a:off x="914400" y="4343400"/>
            <a:ext cx="5029200" cy="4114800"/>
          </a:xfrm>
        </p:spPr>
        <p:txBody>
          <a:bodyPr wrap="square" lIns="91440" tIns="45720" rIns="91440" bIns="45720" anchor="t" anchorCtr="0"/>
          <a:lstStyle/>
          <a:p>
            <a:pPr lvl="0" eaLnBrk="1" hangingPunct="1"/>
            <a:endParaRPr lang="zh-CN" altLang="zh-CN"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9E79954D-39BC-444B-A322-924BDE92657C}" type="slidenum">
              <a:rPr lang="en-US" altLang="zh-CN"/>
              <a:t>113</a:t>
            </a:fld>
            <a:endParaRPr lang="en-US" altLang="zh-CN"/>
          </a:p>
        </p:txBody>
      </p:sp>
      <p:sp>
        <p:nvSpPr>
          <p:cNvPr id="60418" name="Rectangle 2"/>
          <p:cNvSpPr>
            <a:spLocks noGrp="1" noRot="1" noChangeAspect="1" noChangeArrowheads="1" noTextEdit="1"/>
          </p:cNvSpPr>
          <p:nvPr>
            <p:ph type="sldImg"/>
          </p:nvPr>
        </p:nvSpPr>
        <p:spPr/>
      </p:sp>
      <p:sp>
        <p:nvSpPr>
          <p:cNvPr id="60419" name="Rectangle 3"/>
          <p:cNvSpPr>
            <a:spLocks noGrp="1" noChangeArrowheads="1"/>
          </p:cNvSpPr>
          <p:nvPr>
            <p:ph type="body" idx="1"/>
          </p:nvPr>
        </p:nvSpPr>
        <p:spPr>
          <a:xfrm>
            <a:off x="914400" y="4343400"/>
            <a:ext cx="5029200" cy="4114800"/>
          </a:xfrm>
        </p:spPr>
        <p:txBody>
          <a:bodyPr/>
          <a:lstStyle/>
          <a:p>
            <a:endParaRPr lang="zh-CN" altLang="zh-CN"/>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8BB88892-7A1D-4FAC-99DE-676697EBC0F5}" type="slidenum">
              <a:rPr lang="en-US" altLang="zh-CN"/>
              <a:t>115</a:t>
            </a:fld>
            <a:endParaRPr lang="en-US" altLang="zh-CN"/>
          </a:p>
        </p:txBody>
      </p:sp>
      <p:sp>
        <p:nvSpPr>
          <p:cNvPr id="80898" name="Rectangle 2"/>
          <p:cNvSpPr>
            <a:spLocks noGrp="1" noRot="1" noChangeAspect="1" noChangeArrowheads="1" noTextEdit="1"/>
          </p:cNvSpPr>
          <p:nvPr>
            <p:ph type="sldImg"/>
          </p:nvPr>
        </p:nvSpPr>
        <p:spPr/>
      </p:sp>
      <p:sp>
        <p:nvSpPr>
          <p:cNvPr id="80899" name="Rectangle 3"/>
          <p:cNvSpPr>
            <a:spLocks noGrp="1" noChangeArrowheads="1"/>
          </p:cNvSpPr>
          <p:nvPr>
            <p:ph type="body" idx="1"/>
          </p:nvPr>
        </p:nvSpPr>
        <p:spPr>
          <a:xfrm>
            <a:off x="914400" y="4343400"/>
            <a:ext cx="5029200" cy="4114800"/>
          </a:xfrm>
        </p:spPr>
        <p:txBody>
          <a:bodyPr/>
          <a:lstStyle/>
          <a:p>
            <a:endParaRPr lang="zh-CN" altLang="zh-CN"/>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8BB88892-7A1D-4FAC-99DE-676697EBC0F5}" type="slidenum">
              <a:rPr lang="en-US" altLang="zh-CN"/>
              <a:t>116</a:t>
            </a:fld>
            <a:endParaRPr lang="en-US" altLang="zh-CN"/>
          </a:p>
        </p:txBody>
      </p:sp>
      <p:sp>
        <p:nvSpPr>
          <p:cNvPr id="80898" name="Rectangle 2"/>
          <p:cNvSpPr>
            <a:spLocks noGrp="1" noRot="1" noChangeAspect="1" noChangeArrowheads="1" noTextEdit="1"/>
          </p:cNvSpPr>
          <p:nvPr>
            <p:ph type="sldImg"/>
          </p:nvPr>
        </p:nvSpPr>
        <p:spPr/>
      </p:sp>
      <p:sp>
        <p:nvSpPr>
          <p:cNvPr id="80899" name="Rectangle 3"/>
          <p:cNvSpPr>
            <a:spLocks noGrp="1" noChangeArrowheads="1"/>
          </p:cNvSpPr>
          <p:nvPr>
            <p:ph type="body" idx="1"/>
          </p:nvPr>
        </p:nvSpPr>
        <p:spPr>
          <a:xfrm>
            <a:off x="914400" y="4343400"/>
            <a:ext cx="5029200" cy="4114800"/>
          </a:xfrm>
        </p:spPr>
        <p:txBody>
          <a:bodyPr/>
          <a:lstStyle/>
          <a:p>
            <a:endParaRPr lang="zh-CN" altLang="zh-CN"/>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8BB88892-7A1D-4FAC-99DE-676697EBC0F5}" type="slidenum">
              <a:rPr lang="en-US" altLang="zh-CN"/>
              <a:t>117</a:t>
            </a:fld>
            <a:endParaRPr lang="en-US" altLang="zh-CN"/>
          </a:p>
        </p:txBody>
      </p:sp>
      <p:sp>
        <p:nvSpPr>
          <p:cNvPr id="80898" name="Rectangle 2"/>
          <p:cNvSpPr>
            <a:spLocks noGrp="1" noRot="1" noChangeAspect="1" noChangeArrowheads="1" noTextEdit="1"/>
          </p:cNvSpPr>
          <p:nvPr>
            <p:ph type="sldImg"/>
          </p:nvPr>
        </p:nvSpPr>
        <p:spPr/>
      </p:sp>
      <p:sp>
        <p:nvSpPr>
          <p:cNvPr id="80899" name="Rectangle 3"/>
          <p:cNvSpPr>
            <a:spLocks noGrp="1" noChangeArrowheads="1"/>
          </p:cNvSpPr>
          <p:nvPr>
            <p:ph type="body" idx="1"/>
          </p:nvPr>
        </p:nvSpPr>
        <p:spPr>
          <a:xfrm>
            <a:off x="914400" y="4343400"/>
            <a:ext cx="5029200" cy="4114800"/>
          </a:xfrm>
        </p:spPr>
        <p:txBody>
          <a:bodyPr/>
          <a:lstStyle/>
          <a:p>
            <a:endParaRPr lang="zh-CN" altLang="zh-CN"/>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8BB88892-7A1D-4FAC-99DE-676697EBC0F5}" type="slidenum">
              <a:rPr lang="en-US" altLang="zh-CN"/>
              <a:t>118</a:t>
            </a:fld>
            <a:endParaRPr lang="en-US" altLang="zh-CN"/>
          </a:p>
        </p:txBody>
      </p:sp>
      <p:sp>
        <p:nvSpPr>
          <p:cNvPr id="80898" name="Rectangle 2"/>
          <p:cNvSpPr>
            <a:spLocks noGrp="1" noRot="1" noChangeAspect="1" noChangeArrowheads="1" noTextEdit="1"/>
          </p:cNvSpPr>
          <p:nvPr>
            <p:ph type="sldImg"/>
          </p:nvPr>
        </p:nvSpPr>
        <p:spPr/>
      </p:sp>
      <p:sp>
        <p:nvSpPr>
          <p:cNvPr id="80899" name="Rectangle 3"/>
          <p:cNvSpPr>
            <a:spLocks noGrp="1" noChangeArrowheads="1"/>
          </p:cNvSpPr>
          <p:nvPr>
            <p:ph type="body" idx="1"/>
          </p:nvPr>
        </p:nvSpPr>
        <p:spPr>
          <a:xfrm>
            <a:off x="914400" y="4343400"/>
            <a:ext cx="5029200" cy="4114800"/>
          </a:xfrm>
        </p:spPr>
        <p:txBody>
          <a:bodyPr/>
          <a:lstStyle/>
          <a:p>
            <a:endParaRPr lang="zh-CN" altLang="zh-CN"/>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8BB88892-7A1D-4FAC-99DE-676697EBC0F5}" type="slidenum">
              <a:rPr lang="en-US" altLang="zh-CN"/>
              <a:t>119</a:t>
            </a:fld>
            <a:endParaRPr lang="en-US" altLang="zh-CN"/>
          </a:p>
        </p:txBody>
      </p:sp>
      <p:sp>
        <p:nvSpPr>
          <p:cNvPr id="80898" name="Rectangle 2"/>
          <p:cNvSpPr>
            <a:spLocks noGrp="1" noRot="1" noChangeAspect="1" noChangeArrowheads="1" noTextEdit="1"/>
          </p:cNvSpPr>
          <p:nvPr>
            <p:ph type="sldImg"/>
          </p:nvPr>
        </p:nvSpPr>
        <p:spPr/>
      </p:sp>
      <p:sp>
        <p:nvSpPr>
          <p:cNvPr id="80899" name="Rectangle 3"/>
          <p:cNvSpPr>
            <a:spLocks noGrp="1" noChangeArrowheads="1"/>
          </p:cNvSpPr>
          <p:nvPr>
            <p:ph type="body" idx="1"/>
          </p:nvPr>
        </p:nvSpPr>
        <p:spPr>
          <a:xfrm>
            <a:off x="914400" y="4343400"/>
            <a:ext cx="5029200" cy="4114800"/>
          </a:xfrm>
        </p:spPr>
        <p:txBody>
          <a:bodyPr/>
          <a:lstStyle/>
          <a:p>
            <a:endParaRPr lang="zh-CN" altLang="zh-CN"/>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624D4E76-37F0-48E5-AD3D-B6E39BABD815}" type="slidenum">
              <a:rPr lang="en-US" altLang="zh-CN"/>
              <a:t>121</a:t>
            </a:fld>
            <a:endParaRPr lang="en-US" altLang="zh-CN"/>
          </a:p>
        </p:txBody>
      </p:sp>
      <p:sp>
        <p:nvSpPr>
          <p:cNvPr id="20482" name="Rectangle 2"/>
          <p:cNvSpPr>
            <a:spLocks noGrp="1" noRot="1" noChangeAspect="1" noChangeArrowheads="1" noTextEdit="1"/>
          </p:cNvSpPr>
          <p:nvPr>
            <p:ph type="sldImg"/>
          </p:nvPr>
        </p:nvSpPr>
        <p:spPr/>
      </p:sp>
      <p:sp>
        <p:nvSpPr>
          <p:cNvPr id="20483" name="Rectangle 3"/>
          <p:cNvSpPr>
            <a:spLocks noGrp="1" noChangeArrowheads="1"/>
          </p:cNvSpPr>
          <p:nvPr>
            <p:ph type="body" idx="1"/>
          </p:nvPr>
        </p:nvSpPr>
        <p:spPr>
          <a:xfrm>
            <a:off x="914400" y="4343400"/>
            <a:ext cx="5029200" cy="4114800"/>
          </a:xfrm>
        </p:spPr>
        <p:txBody>
          <a:bodyPr/>
          <a:lstStyle/>
          <a:p>
            <a:endParaRPr lang="zh-CN" altLang="zh-CN"/>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43FDB108-E544-4121-9BF0-1A48BC58D35E}" type="slidenum">
              <a:rPr lang="en-US" altLang="zh-CN"/>
              <a:t>145</a:t>
            </a:fld>
            <a:endParaRPr lang="en-US" altLang="zh-CN"/>
          </a:p>
        </p:txBody>
      </p:sp>
      <p:sp>
        <p:nvSpPr>
          <p:cNvPr id="20482" name="Rectangle 2"/>
          <p:cNvSpPr>
            <a:spLocks noGrp="1" noRot="1" noChangeAspect="1" noChangeArrowheads="1" noTextEdit="1"/>
          </p:cNvSpPr>
          <p:nvPr>
            <p:ph type="sldImg"/>
          </p:nvPr>
        </p:nvSpPr>
        <p:spPr/>
      </p:sp>
      <p:sp>
        <p:nvSpPr>
          <p:cNvPr id="20483" name="Rectangle 3"/>
          <p:cNvSpPr>
            <a:spLocks noGrp="1" noChangeArrowheads="1"/>
          </p:cNvSpPr>
          <p:nvPr>
            <p:ph type="body" idx="1"/>
          </p:nvPr>
        </p:nvSpPr>
        <p:spPr>
          <a:xfrm>
            <a:off x="914400" y="4343400"/>
            <a:ext cx="5029200" cy="4114800"/>
          </a:xfrm>
        </p:spPr>
        <p:txBody>
          <a:bodyPr/>
          <a:lstStyle/>
          <a:p>
            <a:endParaRPr lang="zh-CN" altLang="zh-CN"/>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02438DC0-6D31-42B0-874D-1853911701E2}" type="slidenum">
              <a:rPr lang="en-US" altLang="zh-CN"/>
              <a:t>152</a:t>
            </a:fld>
            <a:endParaRPr lang="en-US" altLang="zh-CN"/>
          </a:p>
        </p:txBody>
      </p:sp>
      <p:sp>
        <p:nvSpPr>
          <p:cNvPr id="40962" name="Rectangle 2"/>
          <p:cNvSpPr>
            <a:spLocks noGrp="1" noRot="1" noChangeAspect="1" noChangeArrowheads="1" noTextEdit="1"/>
          </p:cNvSpPr>
          <p:nvPr>
            <p:ph type="sldImg"/>
          </p:nvPr>
        </p:nvSpPr>
        <p:spPr/>
      </p:sp>
      <p:sp>
        <p:nvSpPr>
          <p:cNvPr id="40963" name="Rectangle 3"/>
          <p:cNvSpPr>
            <a:spLocks noGrp="1" noChangeArrowheads="1"/>
          </p:cNvSpPr>
          <p:nvPr>
            <p:ph type="body" idx="1"/>
          </p:nvPr>
        </p:nvSpPr>
        <p:spPr>
          <a:xfrm>
            <a:off x="914400" y="4343400"/>
            <a:ext cx="5029200" cy="4114800"/>
          </a:xfrm>
        </p:spPr>
        <p:txBody>
          <a:bodyPr/>
          <a:lstStyle/>
          <a:p>
            <a:endParaRPr lang="zh-CN" altLang="zh-C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7"/>
          <p:cNvSpPr txBox="1">
            <a:spLocks noGrp="1"/>
          </p:cNvSpPr>
          <p:nvPr>
            <p:ph type="sldNum" sz="quarter"/>
          </p:nvPr>
        </p:nvSpPr>
        <p:spPr>
          <a:xfrm>
            <a:off x="3884613" y="8685213"/>
            <a:ext cx="2971800" cy="457200"/>
          </a:xfrm>
          <a:prstGeom prst="rect">
            <a:avLst/>
          </a:prstGeom>
          <a:noFill/>
          <a:ln w="9525">
            <a:noFill/>
          </a:ln>
        </p:spPr>
        <p:txBody>
          <a:bodyPr anchor="b" anchorCtr="0"/>
          <a:lstStyle/>
          <a:p>
            <a:pPr lvl="0" algn="r" eaLnBrk="1" hangingPunct="1"/>
            <a:fld id="{9A0DB2DC-4C9A-4742-B13C-FB6460FD3503}" type="slidenum">
              <a:rPr lang="en-US" altLang="zh-CN" sz="1200" dirty="0"/>
              <a:t>28</a:t>
            </a:fld>
            <a:endParaRPr lang="en-US" altLang="zh-CN" sz="1200" dirty="0"/>
          </a:p>
        </p:txBody>
      </p:sp>
      <p:sp>
        <p:nvSpPr>
          <p:cNvPr id="4099" name="Rectangle 2"/>
          <p:cNvSpPr>
            <a:spLocks noGrp="1" noRot="1" noChangeAspect="1" noTextEdit="1"/>
          </p:cNvSpPr>
          <p:nvPr>
            <p:ph type="sldImg"/>
          </p:nvPr>
        </p:nvSpPr>
        <p:spPr/>
      </p:sp>
      <p:sp>
        <p:nvSpPr>
          <p:cNvPr id="4100" name="Rectangle 3"/>
          <p:cNvSpPr>
            <a:spLocks noGrp="1"/>
          </p:cNvSpPr>
          <p:nvPr>
            <p:ph type="body" idx="1"/>
          </p:nvPr>
        </p:nvSpPr>
        <p:spPr>
          <a:xfrm>
            <a:off x="914400" y="4343400"/>
            <a:ext cx="5029200" cy="4114800"/>
          </a:xfrm>
        </p:spPr>
        <p:txBody>
          <a:bodyPr wrap="square" lIns="91440" tIns="45720" rIns="91440" bIns="45720" anchor="t" anchorCtr="0"/>
          <a:lstStyle/>
          <a:p>
            <a:pPr lvl="0" eaLnBrk="1" hangingPunct="1"/>
            <a:endParaRPr lang="zh-CN" altLang="zh-CN"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txBox="1">
            <a:spLocks noGrp="1"/>
          </p:cNvSpPr>
          <p:nvPr>
            <p:ph type="sldNum" sz="quarter"/>
          </p:nvPr>
        </p:nvSpPr>
        <p:spPr>
          <a:xfrm>
            <a:off x="3884613" y="8685213"/>
            <a:ext cx="2971800" cy="457200"/>
          </a:xfrm>
          <a:prstGeom prst="rect">
            <a:avLst/>
          </a:prstGeom>
          <a:noFill/>
          <a:ln w="9525">
            <a:noFill/>
          </a:ln>
        </p:spPr>
        <p:txBody>
          <a:bodyPr anchor="b" anchorCtr="0"/>
          <a:lstStyle/>
          <a:p>
            <a:pPr lvl="0" algn="r" eaLnBrk="1" hangingPunct="1"/>
            <a:fld id="{9A0DB2DC-4C9A-4742-B13C-FB6460FD3503}" type="slidenum">
              <a:rPr lang="en-US" altLang="zh-CN" sz="1200" dirty="0"/>
              <a:t>29</a:t>
            </a:fld>
            <a:endParaRPr lang="en-US" altLang="zh-CN" sz="1200" dirty="0"/>
          </a:p>
        </p:txBody>
      </p:sp>
      <p:sp>
        <p:nvSpPr>
          <p:cNvPr id="9219" name="Rectangle 2"/>
          <p:cNvSpPr>
            <a:spLocks noGrp="1" noRot="1" noChangeAspect="1" noTextEdit="1"/>
          </p:cNvSpPr>
          <p:nvPr>
            <p:ph type="sldImg"/>
          </p:nvPr>
        </p:nvSpPr>
        <p:spPr/>
      </p:sp>
      <p:sp>
        <p:nvSpPr>
          <p:cNvPr id="9220" name="Rectangle 3"/>
          <p:cNvSpPr>
            <a:spLocks noGrp="1"/>
          </p:cNvSpPr>
          <p:nvPr>
            <p:ph type="body" idx="1"/>
          </p:nvPr>
        </p:nvSpPr>
        <p:spPr>
          <a:xfrm>
            <a:off x="914400" y="4343400"/>
            <a:ext cx="5029200" cy="4114800"/>
          </a:xfrm>
        </p:spPr>
        <p:txBody>
          <a:bodyPr wrap="square" lIns="91440" tIns="45720" rIns="91440" bIns="45720" anchor="t" anchorCtr="0"/>
          <a:lstStyle/>
          <a:p>
            <a:pPr lvl="0" eaLnBrk="1" hangingPunct="1"/>
            <a:endParaRPr lang="zh-CN" altLang="zh-CN"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p:cNvSpPr txBox="1">
            <a:spLocks noGrp="1"/>
          </p:cNvSpPr>
          <p:nvPr>
            <p:ph type="sldNum" sz="quarter"/>
          </p:nvPr>
        </p:nvSpPr>
        <p:spPr>
          <a:xfrm>
            <a:off x="3884613" y="8685213"/>
            <a:ext cx="2971800" cy="457200"/>
          </a:xfrm>
          <a:prstGeom prst="rect">
            <a:avLst/>
          </a:prstGeom>
          <a:noFill/>
          <a:ln w="9525">
            <a:noFill/>
          </a:ln>
        </p:spPr>
        <p:txBody>
          <a:bodyPr anchor="b" anchorCtr="0"/>
          <a:lstStyle/>
          <a:p>
            <a:pPr lvl="0" algn="r" eaLnBrk="1" hangingPunct="1"/>
            <a:fld id="{9A0DB2DC-4C9A-4742-B13C-FB6460FD3503}" type="slidenum">
              <a:rPr lang="zh-CN" altLang="en-US" sz="1200" dirty="0"/>
              <a:t>30</a:t>
            </a:fld>
            <a:endParaRPr lang="zh-CN" altLang="en-US" sz="1200" dirty="0"/>
          </a:p>
        </p:txBody>
      </p:sp>
      <p:sp>
        <p:nvSpPr>
          <p:cNvPr id="15363" name="Rectangle 7"/>
          <p:cNvSpPr txBox="1">
            <a:spLocks noGrp="1"/>
          </p:cNvSpPr>
          <p:nvPr/>
        </p:nvSpPr>
        <p:spPr>
          <a:xfrm>
            <a:off x="3884613" y="8685213"/>
            <a:ext cx="2971800" cy="457200"/>
          </a:xfrm>
          <a:prstGeom prst="rect">
            <a:avLst/>
          </a:prstGeom>
          <a:noFill/>
          <a:ln w="9525">
            <a:noFill/>
          </a:ln>
        </p:spPr>
        <p:txBody>
          <a:bodyPr lIns="91436" tIns="45719" rIns="91436" bIns="45719" anchor="b" anchorCtr="0"/>
          <a:lstStyle/>
          <a:p>
            <a:pPr lvl="0" algn="r"/>
            <a:fld id="{9A0DB2DC-4C9A-4742-B13C-FB6460FD3503}" type="slidenum">
              <a:rPr lang="en-US" altLang="zh-CN" sz="1100" dirty="0"/>
              <a:t>30</a:t>
            </a:fld>
            <a:endParaRPr lang="en-US" altLang="zh-CN" sz="1100" dirty="0"/>
          </a:p>
        </p:txBody>
      </p:sp>
      <p:sp>
        <p:nvSpPr>
          <p:cNvPr id="15364" name="Rectangle 2"/>
          <p:cNvSpPr>
            <a:spLocks noGrp="1" noRot="1" noChangeAspect="1" noTextEdit="1"/>
          </p:cNvSpPr>
          <p:nvPr>
            <p:ph type="sldImg"/>
          </p:nvPr>
        </p:nvSpPr>
        <p:spPr>
          <a:xfrm>
            <a:off x="1106488" y="666750"/>
            <a:ext cx="4646612" cy="3484563"/>
          </a:xfrm>
        </p:spPr>
      </p:sp>
      <p:sp>
        <p:nvSpPr>
          <p:cNvPr id="15365" name="Rectangle 3"/>
          <p:cNvSpPr>
            <a:spLocks noGrp="1"/>
          </p:cNvSpPr>
          <p:nvPr>
            <p:ph type="body" idx="1"/>
          </p:nvPr>
        </p:nvSpPr>
        <p:spPr>
          <a:xfrm>
            <a:off x="904875" y="4373563"/>
            <a:ext cx="5048250" cy="4076700"/>
          </a:xfrm>
        </p:spPr>
        <p:txBody>
          <a:bodyPr wrap="square" lIns="89576" tIns="44787" rIns="89576" bIns="44787" anchor="t" anchorCtr="0"/>
          <a:lstStyle/>
          <a:p>
            <a:pPr lvl="0"/>
            <a:endParaRPr lang="zh-CN" altLang="zh-CN"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p:cNvSpPr txBox="1">
            <a:spLocks noGrp="1"/>
          </p:cNvSpPr>
          <p:nvPr>
            <p:ph type="sldNum" sz="quarter"/>
          </p:nvPr>
        </p:nvSpPr>
        <p:spPr>
          <a:xfrm>
            <a:off x="3884613" y="8685213"/>
            <a:ext cx="2971800" cy="457200"/>
          </a:xfrm>
          <a:prstGeom prst="rect">
            <a:avLst/>
          </a:prstGeom>
          <a:noFill/>
          <a:ln w="9525">
            <a:noFill/>
          </a:ln>
        </p:spPr>
        <p:txBody>
          <a:bodyPr anchor="b" anchorCtr="0"/>
          <a:lstStyle/>
          <a:p>
            <a:pPr lvl="0" algn="r" eaLnBrk="1" hangingPunct="1"/>
            <a:fld id="{9A0DB2DC-4C9A-4742-B13C-FB6460FD3503}" type="slidenum">
              <a:rPr lang="en-US" altLang="zh-CN" sz="1200" dirty="0"/>
              <a:t>32</a:t>
            </a:fld>
            <a:endParaRPr lang="en-US" altLang="zh-CN" sz="1200" dirty="0"/>
          </a:p>
        </p:txBody>
      </p:sp>
      <p:sp>
        <p:nvSpPr>
          <p:cNvPr id="22531" name="Rectangle 2"/>
          <p:cNvSpPr>
            <a:spLocks noGrp="1" noRot="1" noChangeAspect="1" noTextEdit="1"/>
          </p:cNvSpPr>
          <p:nvPr>
            <p:ph type="sldImg"/>
          </p:nvPr>
        </p:nvSpPr>
        <p:spPr/>
      </p:sp>
      <p:sp>
        <p:nvSpPr>
          <p:cNvPr id="22532" name="Rectangle 3"/>
          <p:cNvSpPr>
            <a:spLocks noGrp="1"/>
          </p:cNvSpPr>
          <p:nvPr>
            <p:ph type="body" idx="1"/>
          </p:nvPr>
        </p:nvSpPr>
        <p:spPr>
          <a:xfrm>
            <a:off x="914400" y="4343400"/>
            <a:ext cx="5029200" cy="4114800"/>
          </a:xfrm>
        </p:spPr>
        <p:txBody>
          <a:bodyPr wrap="square" lIns="91440" tIns="45720" rIns="91440" bIns="45720" anchor="t" anchorCtr="0"/>
          <a:lstStyle/>
          <a:p>
            <a:pPr lvl="0" eaLnBrk="1" hangingPunct="1"/>
            <a:endParaRPr lang="zh-CN" altLang="zh-CN"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DE3F089D-8C65-498D-95B1-3FE8DA280810}" type="slidenum">
              <a:rPr lang="en-US" altLang="zh-CN"/>
              <a:t>45</a:t>
            </a:fld>
            <a:endParaRPr lang="en-US" altLang="zh-CN"/>
          </a:p>
        </p:txBody>
      </p:sp>
      <p:sp>
        <p:nvSpPr>
          <p:cNvPr id="61442" name="Rectangle 2"/>
          <p:cNvSpPr>
            <a:spLocks noGrp="1" noRot="1" noChangeAspect="1" noChangeArrowheads="1" noTextEdit="1"/>
          </p:cNvSpPr>
          <p:nvPr>
            <p:ph type="sldImg"/>
          </p:nvPr>
        </p:nvSpPr>
        <p:spPr/>
      </p:sp>
      <p:sp>
        <p:nvSpPr>
          <p:cNvPr id="61443" name="Rectangle 3"/>
          <p:cNvSpPr>
            <a:spLocks noGrp="1" noChangeArrowheads="1"/>
          </p:cNvSpPr>
          <p:nvPr>
            <p:ph type="body" idx="1"/>
          </p:nvPr>
        </p:nvSpPr>
        <p:spPr>
          <a:xfrm>
            <a:off x="914400" y="4343400"/>
            <a:ext cx="5029200" cy="4114800"/>
          </a:xfrm>
        </p:spPr>
        <p:txBody>
          <a:bodyPr/>
          <a:lstStyle/>
          <a:p>
            <a:endParaRPr lang="zh-CN" altLang="zh-C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pPr fontAlgn="base"/>
            <a:r>
              <a:rPr lang="zh-CN" altLang="en-US" strike="noStrike" noProof="1"/>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pPr fontAlgn="base"/>
            <a:r>
              <a:rPr lang="zh-CN" altLang="en-US" strike="noStrike" noProof="1"/>
              <a:t>单击此处编辑母版副标题样式</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eaLnBrk="1" fontAlgn="base" hangingPunct="1">
              <a:buNone/>
            </a:pPr>
            <a:fld id="{9A0DB2DC-4C9A-4742-B13C-FB6460FD3503}" type="slidenum">
              <a:rPr lang="en-US" altLang="zh-CN" strike="noStrike" noProof="1" dirty="0">
                <a:latin typeface="Arial" panose="020B0604020202020204" pitchFamily="34" charset="0"/>
                <a:ea typeface="宋体" panose="02010600030101010101" pitchFamily="2" charset="-122"/>
                <a:cs typeface="+mn-cs"/>
              </a:rPr>
              <a:t>‹#›</a:t>
            </a:fld>
            <a:endParaRPr lang="en-US" altLang="zh-CN" strike="noStrike" noProof="1">
              <a:latin typeface="Arial" panose="020B0604020202020204" pitchFamily="34" charset="0"/>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竖排文字占位符 2"/>
          <p:cNvSpPr>
            <a:spLocks noGrp="1"/>
          </p:cNvSpPr>
          <p:nvPr>
            <p:ph type="body" orient="vert" idx="1"/>
          </p:nvPr>
        </p:nvSpPr>
        <p:spPr/>
        <p:txBody>
          <a:bodyPr vert="eaVert"/>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eaLnBrk="1" fontAlgn="base" hangingPunct="1">
              <a:buNone/>
            </a:pPr>
            <a:fld id="{9A0DB2DC-4C9A-4742-B13C-FB6460FD3503}" type="slidenum">
              <a:rPr lang="en-US" altLang="zh-CN" strike="noStrike" noProof="1" dirty="0">
                <a:latin typeface="Arial" panose="020B0604020202020204" pitchFamily="34" charset="0"/>
                <a:ea typeface="宋体" panose="02010600030101010101" pitchFamily="2" charset="-122"/>
                <a:cs typeface="+mn-cs"/>
              </a:rPr>
              <a:t>‹#›</a:t>
            </a:fld>
            <a:endParaRPr lang="en-US" altLang="zh-CN" strike="noStrike" noProof="1">
              <a:latin typeface="Arial" panose="020B0604020202020204" pitchFamily="34" charset="0"/>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pPr fontAlgn="base"/>
            <a:r>
              <a:rPr lang="zh-CN" altLang="en-US" strike="noStrike" noProof="1"/>
              <a:t>单击此处编辑母版标题样式</a:t>
            </a:r>
          </a:p>
        </p:txBody>
      </p:sp>
      <p:sp>
        <p:nvSpPr>
          <p:cNvPr id="3" name="竖排文字占位符 2"/>
          <p:cNvSpPr>
            <a:spLocks noGrp="1"/>
          </p:cNvSpPr>
          <p:nvPr>
            <p:ph type="body" orient="vert" idx="1"/>
          </p:nvPr>
        </p:nvSpPr>
        <p:spPr>
          <a:xfrm>
            <a:off x="457200" y="274638"/>
            <a:ext cx="6019800" cy="5851525"/>
          </a:xfrm>
        </p:spPr>
        <p:txBody>
          <a:bodyPr vert="eaVert"/>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eaLnBrk="1" fontAlgn="base" hangingPunct="1">
              <a:buNone/>
            </a:pPr>
            <a:fld id="{9A0DB2DC-4C9A-4742-B13C-FB6460FD3503}" type="slidenum">
              <a:rPr lang="en-US" altLang="zh-CN" strike="noStrike" noProof="1" dirty="0">
                <a:latin typeface="Arial" panose="020B0604020202020204" pitchFamily="34" charset="0"/>
                <a:ea typeface="宋体" panose="02010600030101010101" pitchFamily="2" charset="-122"/>
                <a:cs typeface="+mn-cs"/>
              </a:rPr>
              <a:t>‹#›</a:t>
            </a:fld>
            <a:endParaRPr lang="en-US" altLang="zh-CN" strike="noStrike" noProof="1">
              <a:latin typeface="Arial" panose="020B0604020202020204" pitchFamily="34" charset="0"/>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457200" y="274638"/>
            <a:ext cx="8229600" cy="5851525"/>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3" name="日期占位符 2"/>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 name="页脚占位符 3"/>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灯片编号占位符 4"/>
          <p:cNvSpPr>
            <a:spLocks noGrp="1"/>
          </p:cNvSpPr>
          <p:nvPr>
            <p:ph type="sldNum" sz="quarter" idx="12"/>
          </p:nvPr>
        </p:nvSpPr>
        <p:spPr/>
        <p:txBody>
          <a:bodyPr/>
          <a:lstStyle/>
          <a:p>
            <a:pPr lvl="0" eaLnBrk="1" fontAlgn="base" hangingPunct="1">
              <a:buNone/>
            </a:pPr>
            <a:fld id="{9A0DB2DC-4C9A-4742-B13C-FB6460FD3503}" type="slidenum">
              <a:rPr lang="en-US" altLang="zh-CN" strike="noStrike" noProof="1" dirty="0">
                <a:latin typeface="Arial" panose="020B0604020202020204" pitchFamily="34" charset="0"/>
                <a:ea typeface="宋体" panose="02010600030101010101" pitchFamily="2" charset="-122"/>
                <a:cs typeface="+mn-cs"/>
              </a:rPr>
              <a:t>‹#›</a:t>
            </a:fld>
            <a:endParaRPr lang="en-US" altLang="zh-CN" strike="noStrike" noProof="1">
              <a:latin typeface="Arial" panose="020B0604020202020204" pitchFamily="34" charset="0"/>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pPr fontAlgn="base"/>
            <a:r>
              <a:rPr lang="zh-CN" altLang="en-US" strike="noStrike" noProof="1"/>
              <a:t>单击此处编辑母版标题样式</a:t>
            </a:r>
          </a:p>
        </p:txBody>
      </p:sp>
      <p:sp>
        <p:nvSpPr>
          <p:cNvPr id="3" name="文本占位符 2"/>
          <p:cNvSpPr>
            <a:spLocks noGrp="1"/>
          </p:cNvSpPr>
          <p:nvPr>
            <p:ph type="body" sz="half" idx="1"/>
          </p:nvPr>
        </p:nvSpPr>
        <p:spPr>
          <a:xfrm>
            <a:off x="457200" y="1600200"/>
            <a:ext cx="4038600" cy="4525963"/>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内容占位符 3"/>
          <p:cNvSpPr>
            <a:spLocks noGrp="1"/>
          </p:cNvSpPr>
          <p:nvPr>
            <p:ph sz="quarter" idx="2"/>
          </p:nvPr>
        </p:nvSpPr>
        <p:spPr>
          <a:xfrm>
            <a:off x="4648200" y="1600200"/>
            <a:ext cx="4038600" cy="2185988"/>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5" name="内容占位符 4"/>
          <p:cNvSpPr>
            <a:spLocks noGrp="1"/>
          </p:cNvSpPr>
          <p:nvPr>
            <p:ph sz="quarter" idx="3"/>
          </p:nvPr>
        </p:nvSpPr>
        <p:spPr>
          <a:xfrm>
            <a:off x="4648200" y="3938588"/>
            <a:ext cx="4038600" cy="2187575"/>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6" name="日期占位符 5"/>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 name="页脚占位符 6"/>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 name="灯片编号占位符 7"/>
          <p:cNvSpPr>
            <a:spLocks noGrp="1"/>
          </p:cNvSpPr>
          <p:nvPr>
            <p:ph type="sldNum" sz="quarter" idx="12"/>
          </p:nvPr>
        </p:nvSpPr>
        <p:spPr/>
        <p:txBody>
          <a:bodyPr/>
          <a:lstStyle/>
          <a:p>
            <a:pPr lvl="0" eaLnBrk="1" fontAlgn="base" hangingPunct="1">
              <a:buNone/>
            </a:pPr>
            <a:fld id="{9A0DB2DC-4C9A-4742-B13C-FB6460FD3503}" type="slidenum">
              <a:rPr lang="en-US" altLang="zh-CN" strike="noStrike" noProof="1" dirty="0">
                <a:latin typeface="Arial" panose="020B0604020202020204" pitchFamily="34" charset="0"/>
                <a:ea typeface="宋体" panose="02010600030101010101" pitchFamily="2" charset="-122"/>
                <a:cs typeface="+mn-cs"/>
              </a:rPr>
              <a:t>‹#›</a:t>
            </a:fld>
            <a:endParaRPr lang="en-US" altLang="zh-CN" strike="noStrike" noProof="1">
              <a:latin typeface="Arial" panose="020B0604020202020204" pitchFamily="34" charset="0"/>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fourObj">
  <p:cSld name="标题和四项内容">
    <p:spTree>
      <p:nvGrpSpPr>
        <p:cNvPr id="1" name=""/>
        <p:cNvGrpSpPr/>
        <p:nvPr/>
      </p:nvGrpSpPr>
      <p:grpSpPr>
        <a:xfrm>
          <a:off x="0" y="0"/>
          <a:ext cx="0" cy="0"/>
          <a:chOff x="0" y="0"/>
          <a:chExt cx="0" cy="0"/>
        </a:xfrm>
      </p:grpSpPr>
      <p:sp>
        <p:nvSpPr>
          <p:cNvPr id="2" name="标题 1"/>
          <p:cNvSpPr>
            <a:spLocks noGrp="1"/>
          </p:cNvSpPr>
          <p:nvPr>
            <p:ph type="title" sz="quarter"/>
          </p:nvPr>
        </p:nvSpPr>
        <p:spPr>
          <a:xfrm>
            <a:off x="457200" y="274638"/>
            <a:ext cx="8229600" cy="1143000"/>
          </a:xfrm>
        </p:spPr>
        <p:txBody>
          <a:bodyPr/>
          <a:lstStyle/>
          <a:p>
            <a:pPr fontAlgn="base"/>
            <a:r>
              <a:rPr lang="zh-CN" altLang="en-US" strike="noStrike" noProof="1"/>
              <a:t>单击此处编辑母版标题样式</a:t>
            </a:r>
          </a:p>
        </p:txBody>
      </p:sp>
      <p:sp>
        <p:nvSpPr>
          <p:cNvPr id="3" name="内容占位符 2"/>
          <p:cNvSpPr>
            <a:spLocks noGrp="1"/>
          </p:cNvSpPr>
          <p:nvPr>
            <p:ph sz="quarter" idx="1"/>
          </p:nvPr>
        </p:nvSpPr>
        <p:spPr>
          <a:xfrm>
            <a:off x="457200" y="1600200"/>
            <a:ext cx="4038600" cy="2185988"/>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内容占位符 3"/>
          <p:cNvSpPr>
            <a:spLocks noGrp="1"/>
          </p:cNvSpPr>
          <p:nvPr>
            <p:ph sz="quarter" idx="2"/>
          </p:nvPr>
        </p:nvSpPr>
        <p:spPr>
          <a:xfrm>
            <a:off x="4648200" y="1600200"/>
            <a:ext cx="4038600" cy="2185988"/>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5" name="内容占位符 4"/>
          <p:cNvSpPr>
            <a:spLocks noGrp="1"/>
          </p:cNvSpPr>
          <p:nvPr>
            <p:ph sz="quarter" idx="3"/>
          </p:nvPr>
        </p:nvSpPr>
        <p:spPr>
          <a:xfrm>
            <a:off x="457200" y="3938588"/>
            <a:ext cx="4038600" cy="2187575"/>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6" name="内容占位符 5"/>
          <p:cNvSpPr>
            <a:spLocks noGrp="1"/>
          </p:cNvSpPr>
          <p:nvPr>
            <p:ph sz="quarter" idx="4"/>
          </p:nvPr>
        </p:nvSpPr>
        <p:spPr>
          <a:xfrm>
            <a:off x="4648200" y="3938588"/>
            <a:ext cx="4038600" cy="2187575"/>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7" name="日期占位符 6"/>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 name="页脚占位符 7"/>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9" name="灯片编号占位符 8"/>
          <p:cNvSpPr>
            <a:spLocks noGrp="1"/>
          </p:cNvSpPr>
          <p:nvPr>
            <p:ph type="sldNum" sz="quarter" idx="12"/>
          </p:nvPr>
        </p:nvSpPr>
        <p:spPr/>
        <p:txBody>
          <a:bodyPr/>
          <a:lstStyle/>
          <a:p>
            <a:pPr lvl="0" eaLnBrk="1" fontAlgn="base" hangingPunct="1">
              <a:buNone/>
            </a:pPr>
            <a:fld id="{9A0DB2DC-4C9A-4742-B13C-FB6460FD3503}" type="slidenum">
              <a:rPr lang="en-US" altLang="zh-CN" strike="noStrike" noProof="1" dirty="0">
                <a:latin typeface="Arial" panose="020B0604020202020204" pitchFamily="34" charset="0"/>
                <a:ea typeface="宋体" panose="02010600030101010101" pitchFamily="2" charset="-122"/>
                <a:cs typeface="+mn-cs"/>
              </a:rPr>
              <a:t>‹#›</a:t>
            </a:fld>
            <a:endParaRPr lang="en-US" altLang="zh-CN" strike="noStrike" noProof="1">
              <a:latin typeface="Arial" panose="020B0604020202020204" pitchFamily="34" charset="0"/>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 项内容 ">
    <p:bg>
      <p:bgPr>
        <a:solidFill>
          <a:schemeClr val="bg2">
            <a:alpha val="39999"/>
          </a:schemeClr>
        </a:solidFill>
        <a:effectLst/>
      </p:bgPr>
    </p:bg>
    <p:spTree>
      <p:nvGrpSpPr>
        <p:cNvPr id="1" name=""/>
        <p:cNvGrpSpPr/>
        <p:nvPr/>
      </p:nvGrpSpPr>
      <p:grpSpPr>
        <a:xfrm>
          <a:off x="0" y="0"/>
          <a:ext cx="0" cy="0"/>
          <a:chOff x="0" y="0"/>
          <a:chExt cx="0" cy="0"/>
        </a:xfrm>
      </p:grpSpPr>
      <p:sp>
        <p:nvSpPr>
          <p:cNvPr id="3" name="矩形 2"/>
          <p:cNvSpPr/>
          <p:nvPr/>
        </p:nvSpPr>
        <p:spPr>
          <a:xfrm>
            <a:off x="0" y="0"/>
            <a:ext cx="914400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schemeClr val="lt1"/>
              </a:solidFill>
              <a:effectLst/>
              <a:uLnTx/>
              <a:uFillTx/>
              <a:latin typeface="+mn-lt"/>
              <a:ea typeface="+mn-ea"/>
              <a:cs typeface="+mn-cs"/>
            </a:endParaRPr>
          </a:p>
        </p:txBody>
      </p:sp>
      <p:sp>
        <p:nvSpPr>
          <p:cNvPr id="4" name="长方形 5"/>
          <p:cNvSpPr/>
          <p:nvPr/>
        </p:nvSpPr>
        <p:spPr>
          <a:xfrm>
            <a:off x="0" y="5872163"/>
            <a:ext cx="9144000" cy="985838"/>
          </a:xfrm>
          <a:prstGeom prst="rect">
            <a:avLst/>
          </a:prstGeom>
          <a:pattFill prst="lgGrid">
            <a:fgClr>
              <a:schemeClr val="tx1">
                <a:lumMod val="10000"/>
                <a:lumOff val="90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dirty="0">
              <a:ln>
                <a:noFill/>
              </a:ln>
              <a:solidFill>
                <a:schemeClr val="lt1"/>
              </a:solidFill>
              <a:effectLst/>
              <a:uLnTx/>
              <a:uFillTx/>
              <a:latin typeface="Microsoft YaHei UI" panose="020B0503020204020204" pitchFamily="34" charset="-122"/>
              <a:ea typeface="Microsoft YaHei UI" panose="020B0503020204020204" pitchFamily="34" charset="-122"/>
              <a:cs typeface="+mn-cs"/>
            </a:endParaRPr>
          </a:p>
        </p:txBody>
      </p:sp>
      <p:sp>
        <p:nvSpPr>
          <p:cNvPr id="5" name="长方形 6"/>
          <p:cNvSpPr/>
          <p:nvPr/>
        </p:nvSpPr>
        <p:spPr>
          <a:xfrm>
            <a:off x="3690938" y="0"/>
            <a:ext cx="5392738" cy="6858000"/>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dirty="0">
              <a:ln>
                <a:noFill/>
              </a:ln>
              <a:solidFill>
                <a:schemeClr val="lt1"/>
              </a:solidFill>
              <a:effectLst/>
              <a:uLnTx/>
              <a:uFillTx/>
              <a:latin typeface="Microsoft YaHei UI" panose="020B0503020204020204" pitchFamily="34" charset="-122"/>
              <a:ea typeface="Microsoft YaHei UI" panose="020B0503020204020204" pitchFamily="34" charset="-122"/>
              <a:cs typeface="+mn-cs"/>
            </a:endParaRPr>
          </a:p>
        </p:txBody>
      </p:sp>
      <p:sp>
        <p:nvSpPr>
          <p:cNvPr id="9" name="标题 1"/>
          <p:cNvSpPr>
            <a:spLocks noGrp="1"/>
          </p:cNvSpPr>
          <p:nvPr>
            <p:ph type="title"/>
          </p:nvPr>
        </p:nvSpPr>
        <p:spPr>
          <a:xfrm>
            <a:off x="5070838" y="681037"/>
            <a:ext cx="3593728" cy="583800"/>
          </a:xfrm>
          <a:prstGeom prst="rect">
            <a:avLst/>
          </a:prstGeom>
        </p:spPr>
        <p:txBody>
          <a:bodyPr rtlCol="0">
            <a:noAutofit/>
          </a:bodyPr>
          <a:lstStyle>
            <a:lvl1pPr>
              <a:defRPr sz="1800" b="1" i="0" spc="113" baseline="0">
                <a:solidFill>
                  <a:schemeClr val="bg2"/>
                </a:solidFill>
                <a:latin typeface="Microsoft YaHei UI" panose="020B0503020204020204" pitchFamily="34" charset="-122"/>
                <a:ea typeface="Microsoft YaHei UI" panose="020B0503020204020204" pitchFamily="34" charset="-122"/>
              </a:defRPr>
            </a:lvl1pPr>
          </a:lstStyle>
          <a:p>
            <a:pPr fontAlgn="base"/>
            <a:r>
              <a:rPr lang="zh-CN" altLang="en-US" strike="noStrike" noProof="0"/>
              <a:t>单击此处编辑母版标题样式</a:t>
            </a:r>
            <a:endParaRPr lang="en-US" strike="noStrike" noProof="0"/>
          </a:p>
        </p:txBody>
      </p:sp>
      <p:sp>
        <p:nvSpPr>
          <p:cNvPr id="12" name="图片占位符 10"/>
          <p:cNvSpPr>
            <a:spLocks noGrp="1"/>
          </p:cNvSpPr>
          <p:nvPr>
            <p:ph type="pic" sz="quarter" idx="14"/>
          </p:nvPr>
        </p:nvSpPr>
        <p:spPr>
          <a:xfrm>
            <a:off x="407194" y="571500"/>
            <a:ext cx="4164806" cy="5715000"/>
          </a:xfrm>
          <a:prstGeom prst="rect">
            <a:avLst/>
          </a:prstGeom>
          <a:solidFill>
            <a:srgbClr val="FFFBEB"/>
          </a:solidFill>
          <a:ln>
            <a:solidFill>
              <a:srgbClr val="FFFFFF"/>
            </a:solidFill>
          </a:ln>
        </p:spPr>
        <p:txBody>
          <a:bodyPr vert="horz" wrap="square" lIns="91440" tIns="45720" rIns="91440" bIns="45720" numCol="1" rtlCol="0" anchor="t" anchorCtr="0" compatLnSpc="1"/>
          <a:lstStyle>
            <a:lvl1pPr>
              <a:defRPr>
                <a:latin typeface="Microsoft YaHei UI" panose="020B0503020204020204" pitchFamily="34" charset="-122"/>
                <a:ea typeface="Microsoft YaHei UI" panose="020B0503020204020204" pitchFamily="34" charset="-122"/>
              </a:defRPr>
            </a:lvl1pPr>
          </a:lstStyle>
          <a:p>
            <a:pPr marL="342900" marR="0" lvl="0" indent="-342900" algn="l" defTabSz="914400" rtl="0" eaLnBrk="0" fontAlgn="base" latinLnBrk="0" hangingPunct="0">
              <a:lnSpc>
                <a:spcPct val="100000"/>
              </a:lnSpc>
              <a:spcBef>
                <a:spcPct val="20000"/>
              </a:spcBef>
              <a:spcAft>
                <a:spcPct val="0"/>
              </a:spcAft>
              <a:buClrTx/>
              <a:buSzTx/>
              <a:buFontTx/>
              <a:buChar char="•"/>
              <a:defRPr/>
            </a:pPr>
            <a:r>
              <a:rPr kumimoji="0" lang="zh-CN" altLang="en-US" sz="3200" b="0" i="0" u="none" strike="noStrike" kern="0" cap="none" spc="0" normalizeH="0" baseline="0" noProof="0" dirty="0">
                <a:ln>
                  <a:noFill/>
                </a:ln>
                <a:solidFill>
                  <a:schemeClr val="tx1"/>
                </a:solidFill>
                <a:effectLst/>
                <a:uLnTx/>
                <a:uFillTx/>
                <a:latin typeface="Microsoft YaHei UI" panose="020B0503020204020204" pitchFamily="34" charset="-122"/>
                <a:ea typeface="Microsoft YaHei UI" panose="020B0503020204020204" pitchFamily="34" charset="-122"/>
                <a:cs typeface="+mn-cs"/>
              </a:rPr>
              <a:t>单击图标添加图片</a:t>
            </a:r>
            <a:endParaRPr kumimoji="0" lang="en-US" sz="3200" b="0" i="0" u="none" strike="noStrike" kern="0" cap="none" spc="0" normalizeH="0" baseline="0" noProof="0" dirty="0">
              <a:ln>
                <a:noFill/>
              </a:ln>
              <a:solidFill>
                <a:schemeClr val="tx1"/>
              </a:solidFill>
              <a:effectLst/>
              <a:uLnTx/>
              <a:uFillTx/>
              <a:latin typeface="Microsoft YaHei UI" panose="020B0503020204020204" pitchFamily="34" charset="-122"/>
              <a:ea typeface="Microsoft YaHei UI" panose="020B0503020204020204" pitchFamily="34" charset="-122"/>
              <a:cs typeface="+mn-cs"/>
            </a:endParaRPr>
          </a:p>
        </p:txBody>
      </p:sp>
      <p:sp>
        <p:nvSpPr>
          <p:cNvPr id="11" name="内容占位符 10"/>
          <p:cNvSpPr>
            <a:spLocks noGrp="1"/>
          </p:cNvSpPr>
          <p:nvPr>
            <p:ph sz="quarter" idx="16"/>
          </p:nvPr>
        </p:nvSpPr>
        <p:spPr>
          <a:xfrm>
            <a:off x="5070838" y="1265239"/>
            <a:ext cx="3593728" cy="4911725"/>
          </a:xfrm>
        </p:spPr>
        <p:txBody>
          <a:bodyPr rtlCol="0"/>
          <a:lstStyle>
            <a:lvl1pPr>
              <a:defRPr>
                <a:solidFill>
                  <a:schemeClr val="bg1"/>
                </a:solidFill>
                <a:latin typeface="Microsoft YaHei UI" panose="020B0503020204020204" pitchFamily="34" charset="-122"/>
                <a:ea typeface="Microsoft YaHei UI" panose="020B0503020204020204" pitchFamily="34" charset="-122"/>
              </a:defRPr>
            </a:lvl1pPr>
            <a:lvl2pPr marL="342900" indent="0">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fontAlgn="base"/>
            <a:r>
              <a:rPr lang="zh-CN" altLang="en-US" strike="noStrike" noProof="0"/>
              <a:t>单击此处编辑母版文本样式</a:t>
            </a:r>
          </a:p>
        </p:txBody>
      </p:sp>
      <p:sp>
        <p:nvSpPr>
          <p:cNvPr id="6" name="灯片编号占位符 3"/>
          <p:cNvSpPr>
            <a:spLocks noGrp="1"/>
          </p:cNvSpPr>
          <p:nvPr>
            <p:ph type="sldNum" sz="quarter" idx="4"/>
          </p:nvPr>
        </p:nvSpPr>
        <p:spPr bwMode="auto">
          <a:xfrm>
            <a:off x="8328025" y="6356350"/>
            <a:ext cx="336550" cy="365125"/>
          </a:xfrm>
          <a:prstGeom prst="rect">
            <a:avLst/>
          </a:prstGeom>
          <a:noFill/>
          <a:ln w="9525">
            <a:noFill/>
            <a:miter lim="800000"/>
          </a:ln>
          <a:effectLst/>
        </p:spPr>
        <p:txBody>
          <a:bodyPr vert="horz" wrap="square" lIns="91440" tIns="45720" rIns="91440" bIns="45720" numCol="1" rtlCol="0" anchor="t" anchorCtr="0" compatLnSpc="1"/>
          <a:lstStyle/>
          <a:p>
            <a:pPr algn="r" eaLnBrk="1" fontAlgn="base" hangingPunct="1">
              <a:buNone/>
            </a:pPr>
            <a:fld id="{9A0DB2DC-4C9A-4742-B13C-FB6460FD3503}" type="slidenum">
              <a:rPr lang="en-US" altLang="zh-CN" strike="noStrike" noProof="1" dirty="0">
                <a:solidFill>
                  <a:schemeClr val="bg1"/>
                </a:solidFill>
                <a:latin typeface="Microsoft YaHei UI" panose="020B0503020204020204" pitchFamily="34" charset="-122"/>
                <a:ea typeface="Microsoft YaHei UI" panose="020B0503020204020204" pitchFamily="34" charset="-122"/>
                <a:cs typeface="+mn-cs"/>
              </a:rPr>
              <a:t>‹#›</a:t>
            </a:fld>
            <a:endParaRPr lang="en-US" altLang="zh-CN" strike="noStrike" noProof="1">
              <a:solidFill>
                <a:schemeClr val="bg1"/>
              </a:solidFill>
              <a:latin typeface="Microsoft YaHei UI" panose="020B0503020204020204" pitchFamily="34" charset="-122"/>
              <a:ea typeface="Microsoft YaHei UI" panose="020B0503020204020204" pitchFamily="34" charset="-122"/>
            </a:endParaRPr>
          </a:p>
        </p:txBody>
      </p:sp>
      <p:sp>
        <p:nvSpPr>
          <p:cNvPr id="7" name="页脚占位符 4"/>
          <p:cNvSpPr>
            <a:spLocks noGrp="1"/>
          </p:cNvSpPr>
          <p:nvPr>
            <p:ph type="ftr" sz="quarter" idx="3"/>
          </p:nvPr>
        </p:nvSpPr>
        <p:spPr bwMode="auto">
          <a:xfrm>
            <a:off x="407988" y="6356350"/>
            <a:ext cx="5486400" cy="365125"/>
          </a:xfrm>
          <a:prstGeom prst="rect">
            <a:avLst/>
          </a:prstGeom>
          <a:noFill/>
          <a:ln w="9525">
            <a:noFill/>
            <a:miter lim="800000"/>
          </a:ln>
          <a:effectLst/>
        </p:spPr>
        <p:txBody>
          <a:bodyPr vert="horz" wrap="square" lIns="91440" tIns="45720" rIns="91440" bIns="45720" numCol="1" rtlCol="0" anchor="t" anchorCtr="0" compatLnSpc="1"/>
          <a:lstStyle>
            <a:lvl1pPr>
              <a:defRPr>
                <a:latin typeface="Microsoft YaHei UI" panose="020B0503020204020204" pitchFamily="34" charset="-122"/>
                <a:ea typeface="Microsoft YaHei UI" panose="020B0503020204020204" pitchFamily="34" charset="-122"/>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400" b="0" i="0" u="none" strike="noStrike" kern="1200" cap="none" spc="0" normalizeH="0" baseline="0" noProof="0">
              <a:ln>
                <a:noFill/>
              </a:ln>
              <a:solidFill>
                <a:schemeClr val="tx1"/>
              </a:solidFill>
              <a:effectLst/>
              <a:uLnTx/>
              <a:uFillTx/>
              <a:latin typeface="Microsoft YaHei UI" panose="020B0503020204020204" pitchFamily="34" charset="-122"/>
              <a:ea typeface="Microsoft YaHei UI" panose="020B0503020204020204" pitchFamily="34" charset="-122"/>
              <a:cs typeface="+mn-cs"/>
            </a:endParaRPr>
          </a:p>
        </p:txBody>
      </p:sp>
      <p:sp>
        <p:nvSpPr>
          <p:cNvPr id="2" name="日期占位符 1"/>
          <p:cNvSpPr>
            <a:spLocks noGrp="1"/>
          </p:cNvSpPr>
          <p:nvPr>
            <p:ph type="dt" sz="half" idx="17"/>
          </p:nvPr>
        </p:nvSpPr>
        <p:spPr>
          <a:xfrm>
            <a:off x="457200" y="6245225"/>
            <a:ext cx="2133600" cy="476250"/>
          </a:xfrm>
          <a:prstGeom prst="rect">
            <a:avLst/>
          </a:prstGeom>
          <a:noFill/>
          <a:ln w="9525">
            <a:noFill/>
            <a:miter lim="800000"/>
          </a:ln>
          <a:effec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图片和字幕">
    <p:bg>
      <p:bgPr>
        <a:solidFill>
          <a:schemeClr val="bg2">
            <a:alpha val="39999"/>
          </a:schemeClr>
        </a:solidFill>
        <a:effectLst/>
      </p:bgPr>
    </p:bg>
    <p:spTree>
      <p:nvGrpSpPr>
        <p:cNvPr id="1" name=""/>
        <p:cNvGrpSpPr/>
        <p:nvPr/>
      </p:nvGrpSpPr>
      <p:grpSpPr>
        <a:xfrm>
          <a:off x="0" y="0"/>
          <a:ext cx="0" cy="0"/>
          <a:chOff x="0" y="0"/>
          <a:chExt cx="0" cy="0"/>
        </a:xfrm>
      </p:grpSpPr>
      <p:sp>
        <p:nvSpPr>
          <p:cNvPr id="3" name="矩形 2"/>
          <p:cNvSpPr/>
          <p:nvPr/>
        </p:nvSpPr>
        <p:spPr>
          <a:xfrm>
            <a:off x="0" y="914400"/>
            <a:ext cx="9144000" cy="5029200"/>
          </a:xfrm>
          <a:prstGeom prst="rect">
            <a:avLst/>
          </a:prstGeom>
          <a:pattFill prst="lgGrid">
            <a:fgClr>
              <a:schemeClr val="tx2">
                <a:lumMod val="10000"/>
                <a:lumOff val="90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dirty="0">
              <a:ln>
                <a:noFill/>
              </a:ln>
              <a:solidFill>
                <a:schemeClr val="lt1"/>
              </a:solidFill>
              <a:effectLst/>
              <a:uLnTx/>
              <a:uFillTx/>
              <a:latin typeface="Microsoft YaHei UI" panose="020B0503020204020204" pitchFamily="34" charset="-122"/>
              <a:ea typeface="Microsoft YaHei UI" panose="020B0503020204020204" pitchFamily="34" charset="-122"/>
              <a:cs typeface="+mn-cs"/>
            </a:endParaRPr>
          </a:p>
        </p:txBody>
      </p:sp>
      <p:sp>
        <p:nvSpPr>
          <p:cNvPr id="4" name="矩形 3"/>
          <p:cNvSpPr/>
          <p:nvPr/>
        </p:nvSpPr>
        <p:spPr>
          <a:xfrm>
            <a:off x="4464050" y="1803400"/>
            <a:ext cx="4679950" cy="325278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dirty="0">
              <a:ln>
                <a:noFill/>
              </a:ln>
              <a:solidFill>
                <a:schemeClr val="lt1"/>
              </a:solidFill>
              <a:effectLst/>
              <a:uLnTx/>
              <a:uFillTx/>
              <a:latin typeface="Microsoft YaHei UI" panose="020B0503020204020204" pitchFamily="34" charset="-122"/>
              <a:ea typeface="Microsoft YaHei UI" panose="020B0503020204020204" pitchFamily="34" charset="-122"/>
              <a:cs typeface="+mn-cs"/>
            </a:endParaRPr>
          </a:p>
        </p:txBody>
      </p:sp>
      <p:sp>
        <p:nvSpPr>
          <p:cNvPr id="9" name="标题 1"/>
          <p:cNvSpPr>
            <a:spLocks noGrp="1"/>
          </p:cNvSpPr>
          <p:nvPr>
            <p:ph type="title"/>
          </p:nvPr>
        </p:nvSpPr>
        <p:spPr>
          <a:xfrm>
            <a:off x="4870909" y="2028031"/>
            <a:ext cx="3793657" cy="583800"/>
          </a:xfrm>
          <a:prstGeom prst="rect">
            <a:avLst/>
          </a:prstGeom>
        </p:spPr>
        <p:txBody>
          <a:bodyPr rtlCol="0">
            <a:noAutofit/>
          </a:bodyPr>
          <a:lstStyle>
            <a:lvl1pPr>
              <a:defRPr sz="1800" b="1" i="0" spc="113" baseline="0">
                <a:solidFill>
                  <a:schemeClr val="bg2"/>
                </a:solidFill>
                <a:latin typeface="Microsoft YaHei UI" panose="020B0503020204020204" pitchFamily="34" charset="-122"/>
                <a:ea typeface="Microsoft YaHei UI" panose="020B0503020204020204" pitchFamily="34" charset="-122"/>
              </a:defRPr>
            </a:lvl1pPr>
          </a:lstStyle>
          <a:p>
            <a:pPr fontAlgn="base"/>
            <a:r>
              <a:rPr lang="zh-CN" altLang="en-US" strike="noStrike" noProof="0"/>
              <a:t>单击此处编辑母版标题样式</a:t>
            </a:r>
            <a:endParaRPr lang="en-US" strike="noStrike" noProof="0"/>
          </a:p>
        </p:txBody>
      </p:sp>
      <p:sp>
        <p:nvSpPr>
          <p:cNvPr id="13" name="图片占位符 10"/>
          <p:cNvSpPr>
            <a:spLocks noGrp="1"/>
          </p:cNvSpPr>
          <p:nvPr>
            <p:ph type="pic" sz="quarter" idx="14"/>
          </p:nvPr>
        </p:nvSpPr>
        <p:spPr>
          <a:xfrm>
            <a:off x="407194" y="0"/>
            <a:ext cx="4056522" cy="6858000"/>
          </a:xfrm>
          <a:prstGeom prst="rect">
            <a:avLst/>
          </a:prstGeom>
          <a:solidFill>
            <a:schemeClr val="bg2"/>
          </a:solidFill>
        </p:spPr>
        <p:txBody>
          <a:bodyPr vert="horz" wrap="square" lIns="91440" tIns="45720" rIns="91440" bIns="45720" numCol="1" rtlCol="0" anchor="t" anchorCtr="0" compatLnSpc="1"/>
          <a:lstStyle>
            <a:lvl1pPr>
              <a:defRPr>
                <a:latin typeface="Microsoft YaHei UI" panose="020B0503020204020204" pitchFamily="34" charset="-122"/>
                <a:ea typeface="Microsoft YaHei UI" panose="020B0503020204020204" pitchFamily="34" charset="-122"/>
              </a:defRPr>
            </a:lvl1pPr>
          </a:lstStyle>
          <a:p>
            <a:pPr marL="342900" marR="0" lvl="0" indent="-342900" algn="l" defTabSz="914400" rtl="0" eaLnBrk="0" fontAlgn="base" latinLnBrk="0" hangingPunct="0">
              <a:lnSpc>
                <a:spcPct val="100000"/>
              </a:lnSpc>
              <a:spcBef>
                <a:spcPct val="20000"/>
              </a:spcBef>
              <a:spcAft>
                <a:spcPct val="0"/>
              </a:spcAft>
              <a:buClrTx/>
              <a:buSzTx/>
              <a:buFontTx/>
              <a:buChar char="•"/>
              <a:defRPr/>
            </a:pPr>
            <a:r>
              <a:rPr kumimoji="0" lang="zh-CN" altLang="en-US" sz="3200" b="0" i="0" u="none" strike="noStrike" kern="0" cap="none" spc="0" normalizeH="0" baseline="0" noProof="0">
                <a:ln>
                  <a:noFill/>
                </a:ln>
                <a:solidFill>
                  <a:schemeClr val="tx1"/>
                </a:solidFill>
                <a:effectLst/>
                <a:uLnTx/>
                <a:uFillTx/>
                <a:latin typeface="Microsoft YaHei UI" panose="020B0503020204020204" pitchFamily="34" charset="-122"/>
                <a:ea typeface="Microsoft YaHei UI" panose="020B0503020204020204" pitchFamily="34" charset="-122"/>
                <a:cs typeface="+mn-cs"/>
              </a:rPr>
              <a:t>单击图标添加图片</a:t>
            </a:r>
            <a:endParaRPr kumimoji="0" lang="en-US" sz="3200" b="0" i="0" u="none" strike="noStrike" kern="0" cap="none" spc="0" normalizeH="0" baseline="0" noProof="0">
              <a:ln>
                <a:noFill/>
              </a:ln>
              <a:solidFill>
                <a:schemeClr val="tx1"/>
              </a:solidFill>
              <a:effectLst/>
              <a:uLnTx/>
              <a:uFillTx/>
              <a:latin typeface="Microsoft YaHei UI" panose="020B0503020204020204" pitchFamily="34" charset="-122"/>
              <a:ea typeface="Microsoft YaHei UI" panose="020B0503020204020204" pitchFamily="34" charset="-122"/>
              <a:cs typeface="+mn-cs"/>
            </a:endParaRPr>
          </a:p>
        </p:txBody>
      </p:sp>
      <p:sp>
        <p:nvSpPr>
          <p:cNvPr id="6" name="内容占位符 5"/>
          <p:cNvSpPr>
            <a:spLocks noGrp="1"/>
          </p:cNvSpPr>
          <p:nvPr>
            <p:ph sz="quarter" idx="15"/>
          </p:nvPr>
        </p:nvSpPr>
        <p:spPr>
          <a:xfrm>
            <a:off x="4870848" y="2611438"/>
            <a:ext cx="3793657" cy="2165350"/>
          </a:xfrm>
        </p:spPr>
        <p:txBody>
          <a:bodyPr rtlCol="0"/>
          <a:lstStyle>
            <a:lvl1pPr>
              <a:defRPr>
                <a:solidFill>
                  <a:schemeClr val="bg1"/>
                </a:solidFill>
                <a:latin typeface="Microsoft YaHei UI" panose="020B0503020204020204" pitchFamily="34" charset="-122"/>
                <a:ea typeface="Microsoft YaHei UI" panose="020B0503020204020204" pitchFamily="34" charset="-122"/>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fontAlgn="base"/>
            <a:r>
              <a:rPr lang="zh-CN" altLang="en-US" strike="noStrike" noProof="0"/>
              <a:t>单击此处编辑母版文本样式</a:t>
            </a:r>
          </a:p>
        </p:txBody>
      </p:sp>
      <p:sp>
        <p:nvSpPr>
          <p:cNvPr id="5" name="日期占位符 1"/>
          <p:cNvSpPr>
            <a:spLocks noGrp="1"/>
          </p:cNvSpPr>
          <p:nvPr>
            <p:ph type="dt" sz="half" idx="2"/>
          </p:nvPr>
        </p:nvSpPr>
        <p:spPr bwMode="auto">
          <a:xfrm>
            <a:off x="628650" y="6356350"/>
            <a:ext cx="2057400" cy="365125"/>
          </a:xfrm>
          <a:prstGeom prst="rect">
            <a:avLst/>
          </a:prstGeom>
          <a:noFill/>
          <a:ln w="9525">
            <a:noFill/>
            <a:miter lim="800000"/>
          </a:ln>
          <a:effectLst/>
        </p:spPr>
        <p:txBody>
          <a:bodyPr vert="horz" wrap="square" lIns="91440" tIns="45720" rIns="91440" bIns="45720" numCol="1" rtlCol="0" anchor="t" anchorCtr="0" compatLnSpc="1"/>
          <a:lstStyle>
            <a:lvl1pPr>
              <a:defRPr>
                <a:latin typeface="Microsoft YaHei UI" panose="020B0503020204020204" pitchFamily="34" charset="-122"/>
                <a:ea typeface="Microsoft YaHei UI" panose="020B0503020204020204" pitchFamily="34" charset="-122"/>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F3C2F2A2-DC4D-4999-B98B-EDC042B585EA}" type="datetime1">
              <a:rPr kumimoji="0" lang="zh-CN" altLang="en-US" sz="1400" b="0" i="0" u="none" strike="noStrike" kern="1200" cap="none" spc="0" normalizeH="0" baseline="0" noProof="0">
                <a:ln>
                  <a:noFill/>
                </a:ln>
                <a:solidFill>
                  <a:schemeClr val="tx1"/>
                </a:solidFill>
                <a:effectLst/>
                <a:uLnTx/>
                <a:uFillTx/>
                <a:latin typeface="Microsoft YaHei UI" panose="020B0503020204020204" pitchFamily="34" charset="-122"/>
                <a:ea typeface="Microsoft YaHei UI" panose="020B0503020204020204" pitchFamily="34" charset="-122"/>
                <a:cs typeface="+mn-cs"/>
              </a:rPr>
              <a:t>2025/1/4</a:t>
            </a:fld>
            <a:endParaRPr kumimoji="0" lang="en-US" sz="1400" b="0" i="0" u="none" strike="noStrike" kern="1200" cap="none" spc="0" normalizeH="0" baseline="0" noProof="0" dirty="0">
              <a:ln>
                <a:noFill/>
              </a:ln>
              <a:solidFill>
                <a:schemeClr val="tx1"/>
              </a:solidFill>
              <a:effectLst/>
              <a:uLnTx/>
              <a:uFillTx/>
              <a:latin typeface="Microsoft YaHei UI" panose="020B0503020204020204" pitchFamily="34" charset="-122"/>
              <a:ea typeface="Microsoft YaHei UI" panose="020B0503020204020204" pitchFamily="34" charset="-122"/>
              <a:cs typeface="+mn-cs"/>
            </a:endParaRPr>
          </a:p>
        </p:txBody>
      </p:sp>
      <p:sp>
        <p:nvSpPr>
          <p:cNvPr id="2" name="灯片编号占位符 3"/>
          <p:cNvSpPr>
            <a:spLocks noGrp="1"/>
          </p:cNvSpPr>
          <p:nvPr>
            <p:ph type="sldNum" sz="quarter" idx="4"/>
          </p:nvPr>
        </p:nvSpPr>
        <p:spPr bwMode="auto">
          <a:xfrm>
            <a:off x="6553200" y="6245225"/>
            <a:ext cx="2133600" cy="476250"/>
          </a:xfrm>
          <a:prstGeom prst="rect">
            <a:avLst/>
          </a:prstGeom>
          <a:noFill/>
          <a:ln w="9525">
            <a:noFill/>
            <a:miter lim="800000"/>
          </a:ln>
          <a:effectLst/>
        </p:spPr>
        <p:txBody>
          <a:bodyPr vert="horz" wrap="square" lIns="91440" tIns="45720" rIns="91440" bIns="45720" numCol="1" rtlCol="0" anchor="t" anchorCtr="0" compatLnSpc="1"/>
          <a:lstStyle/>
          <a:p>
            <a:pPr algn="r" eaLnBrk="1" fontAlgn="base" hangingPunct="1">
              <a:buNone/>
            </a:pPr>
            <a:fld id="{9A0DB2DC-4C9A-4742-B13C-FB6460FD3503}" type="slidenum">
              <a:rPr lang="en-US" altLang="zh-CN" strike="noStrike" noProof="1" dirty="0">
                <a:latin typeface="Microsoft YaHei UI" panose="020B0503020204020204" pitchFamily="34" charset="-122"/>
                <a:ea typeface="Microsoft YaHei UI" panose="020B0503020204020204" pitchFamily="34" charset="-122"/>
                <a:cs typeface="+mn-cs"/>
              </a:rPr>
              <a:t>‹#›</a:t>
            </a:fld>
            <a:endParaRPr lang="en-US" altLang="zh-CN" strike="noStrike" noProof="1">
              <a:latin typeface="Microsoft YaHei UI" panose="020B0503020204020204" pitchFamily="34" charset="-122"/>
              <a:ea typeface="Microsoft YaHei UI" panose="020B0503020204020204" pitchFamily="34" charset="-122"/>
            </a:endParaRPr>
          </a:p>
        </p:txBody>
      </p:sp>
      <p:sp>
        <p:nvSpPr>
          <p:cNvPr id="7" name="页脚占位符 6"/>
          <p:cNvSpPr>
            <a:spLocks noGrp="1"/>
          </p:cNvSpPr>
          <p:nvPr>
            <p:ph type="ftr" sz="quarter" idx="16"/>
          </p:nvPr>
        </p:nvSpPr>
        <p:spPr>
          <a:xfrm>
            <a:off x="3124200" y="6245225"/>
            <a:ext cx="2895600" cy="476250"/>
          </a:xfrm>
          <a:prstGeom prst="rect">
            <a:avLst/>
          </a:prstGeom>
          <a:noFill/>
          <a:ln w="9525">
            <a:noFill/>
            <a:miter lim="800000"/>
          </a:ln>
          <a:effectLst/>
        </p:spPr>
        <p:txBody>
          <a:bodyPr vert="horz" wrap="square" lIns="91440" tIns="45720" rIns="91440" bIns="4572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AndTwoObj">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a:xfrm>
            <a:off x="755650" y="1484313"/>
            <a:ext cx="8001000" cy="1216025"/>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566738" y="1752600"/>
            <a:ext cx="3924300" cy="4267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4643438" y="1752600"/>
            <a:ext cx="3924300" cy="20574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p:nvPr>
        </p:nvSpPr>
        <p:spPr>
          <a:xfrm>
            <a:off x="4643438" y="3962400"/>
            <a:ext cx="3924300" cy="20574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日期占位符 5"/>
          <p:cNvSpPr>
            <a:spLocks noGrp="1"/>
          </p:cNvSpPr>
          <p:nvPr>
            <p:ph type="dt" sz="half" idx="10"/>
          </p:nvPr>
        </p:nvSpPr>
        <p:spPr>
          <a:xfrm>
            <a:off x="609600" y="6245225"/>
            <a:ext cx="1981200" cy="476250"/>
          </a:xfrm>
        </p:spPr>
        <p:txBody>
          <a:bodyPr/>
          <a:lstStyle>
            <a:lvl1pPr>
              <a:defRPr/>
            </a:lvl1pPr>
          </a:lstStyle>
          <a:p>
            <a:endParaRPr lang="en-US" altLang="zh-CN"/>
          </a:p>
        </p:txBody>
      </p:sp>
      <p:sp>
        <p:nvSpPr>
          <p:cNvPr id="7" name="灯片编号占位符 6"/>
          <p:cNvSpPr>
            <a:spLocks noGrp="1"/>
          </p:cNvSpPr>
          <p:nvPr>
            <p:ph type="sldNum" sz="quarter" idx="11"/>
          </p:nvPr>
        </p:nvSpPr>
        <p:spPr>
          <a:xfrm>
            <a:off x="6553200" y="6245225"/>
            <a:ext cx="1981200" cy="476250"/>
          </a:xfrm>
        </p:spPr>
        <p:txBody>
          <a:bodyPr/>
          <a:lstStyle>
            <a:lvl1pPr>
              <a:defRPr/>
            </a:lvl1pPr>
          </a:lstStyle>
          <a:p>
            <a:fld id="{3739C0DF-E0F2-4847-9373-DA67A156C8E4}" type="slidenum">
              <a:rPr lang="en-US" altLang="zh-CN"/>
              <a:t>‹#›</a:t>
            </a:fld>
            <a:endParaRPr lang="en-US" altLang="zh-CN"/>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标题幻灯片">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noProof="1"/>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noProof="1"/>
              <a:t>单击此处编辑母版副标题样式</a:t>
            </a:r>
          </a:p>
        </p:txBody>
      </p:sp>
      <p:sp>
        <p:nvSpPr>
          <p:cNvPr id="9" name="Rectangle 4"/>
          <p:cNvSpPr>
            <a:spLocks noGrp="1" noChangeArrowheads="1"/>
          </p:cNvSpPr>
          <p:nvPr>
            <p:ph type="dt" sz="half" idx="2"/>
          </p:nvPr>
        </p:nvSpPr>
        <p:spPr>
          <a:xfrm>
            <a:off x="457200" y="6245225"/>
            <a:ext cx="2133600" cy="476250"/>
          </a:xfrm>
          <a:prstGeom prst="rect">
            <a:avLst/>
          </a:prstGeom>
        </p:spPr>
        <p:txBody>
          <a:bodyPr/>
          <a:lstStyle>
            <a:lvl1pPr algn="ctr" eaLnBrk="1" hangingPunct="1">
              <a:defRPr>
                <a:latin typeface="Arial" panose="020B0604020202020204" pitchFamily="34" charset="0"/>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20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 name="Rectangle 5"/>
          <p:cNvSpPr>
            <a:spLocks noGrp="1" noChangeArrowheads="1"/>
          </p:cNvSpPr>
          <p:nvPr>
            <p:ph type="ftr" sz="quarter" idx="3"/>
          </p:nvPr>
        </p:nvSpPr>
        <p:spPr bwMode="auto">
          <a:xfrm>
            <a:off x="3124200" y="6245225"/>
            <a:ext cx="2895600" cy="476250"/>
          </a:xfrm>
          <a:prstGeom prst="rect">
            <a:avLst/>
          </a:prstGeom>
          <a:ln>
            <a:miter lim="800000"/>
          </a:ln>
        </p:spPr>
        <p:txBody>
          <a:bodyPr vert="horz" wrap="square" lIns="91440" tIns="45720" rIns="91440" bIns="45720" numCol="1" anchor="t"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1" name="Rectangle 6"/>
          <p:cNvSpPr>
            <a:spLocks noGrp="1" noChangeArrowheads="1"/>
          </p:cNvSpPr>
          <p:nvPr>
            <p:ph type="sldNum" sz="quarter" idx="4"/>
          </p:nvPr>
        </p:nvSpPr>
        <p:spPr bwMode="auto">
          <a:xfrm>
            <a:off x="492125" y="6245225"/>
            <a:ext cx="2133600" cy="476250"/>
          </a:xfrm>
          <a:prstGeom prst="rect">
            <a:avLst/>
          </a:prstGeom>
          <a:ln>
            <a:miter lim="800000"/>
          </a:ln>
        </p:spPr>
        <p:txBody>
          <a:bodyPr vert="horz" wrap="square" lIns="91440" tIns="45720" rIns="91440" bIns="45720" numCol="1" anchor="t" anchorCtr="0" compatLnSpc="1"/>
          <a:lstStyle/>
          <a:p>
            <a:fld id="{9A0DB2DC-4C9A-4742-B13C-FB6460FD3503}" type="slidenum">
              <a:rPr lang="en-US" altLang="zh-CN" dirty="0"/>
              <a:t>‹#›</a:t>
            </a:fld>
            <a:endParaRPr lang="en-US" altLang="zh-CN"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idx="1"/>
          </p:nvPr>
        </p:nvSpPr>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9" name="Rectangle 4"/>
          <p:cNvSpPr>
            <a:spLocks noGrp="1" noChangeArrowheads="1"/>
          </p:cNvSpPr>
          <p:nvPr>
            <p:ph type="dt" sz="half" idx="2"/>
          </p:nvPr>
        </p:nvSpPr>
        <p:spPr>
          <a:xfrm>
            <a:off x="457200" y="6245225"/>
            <a:ext cx="2133600" cy="476250"/>
          </a:xfrm>
          <a:prstGeom prst="rect">
            <a:avLst/>
          </a:prstGeom>
        </p:spPr>
        <p:txBody>
          <a:bodyPr/>
          <a:lstStyle>
            <a:lvl1pPr algn="ctr" eaLnBrk="1" hangingPunct="1">
              <a:defRPr>
                <a:latin typeface="Arial" panose="020B0604020202020204" pitchFamily="34" charset="0"/>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20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 name="Rectangle 5"/>
          <p:cNvSpPr>
            <a:spLocks noGrp="1" noChangeArrowheads="1"/>
          </p:cNvSpPr>
          <p:nvPr>
            <p:ph type="ftr" sz="quarter" idx="3"/>
          </p:nvPr>
        </p:nvSpPr>
        <p:spPr bwMode="auto">
          <a:xfrm>
            <a:off x="3124200" y="6245225"/>
            <a:ext cx="2895600" cy="476250"/>
          </a:xfrm>
          <a:prstGeom prst="rect">
            <a:avLst/>
          </a:prstGeom>
          <a:ln>
            <a:miter lim="800000"/>
          </a:ln>
        </p:spPr>
        <p:txBody>
          <a:bodyPr vert="horz" wrap="square" lIns="91440" tIns="45720" rIns="91440" bIns="45720" numCol="1" anchor="t"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1" name="Rectangle 6"/>
          <p:cNvSpPr>
            <a:spLocks noGrp="1" noChangeArrowheads="1"/>
          </p:cNvSpPr>
          <p:nvPr>
            <p:ph type="sldNum" sz="quarter" idx="4"/>
          </p:nvPr>
        </p:nvSpPr>
        <p:spPr bwMode="auto">
          <a:xfrm>
            <a:off x="492125" y="6245225"/>
            <a:ext cx="2133600" cy="476250"/>
          </a:xfrm>
          <a:prstGeom prst="rect">
            <a:avLst/>
          </a:prstGeom>
          <a:ln>
            <a:miter lim="800000"/>
          </a:ln>
        </p:spPr>
        <p:txBody>
          <a:bodyPr vert="horz" wrap="square" lIns="91440" tIns="45720" rIns="91440" bIns="45720" numCol="1" anchor="t" anchorCtr="0" compatLnSpc="1"/>
          <a:lstStyle/>
          <a:p>
            <a:fld id="{9A0DB2DC-4C9A-4742-B13C-FB6460FD3503}" type="slidenum">
              <a:rPr lang="en-US" altLang="zh-CN" dirty="0"/>
              <a:t>‹#›</a:t>
            </a:fld>
            <a:endParaRPr lang="en-US" altLang="zh-CN"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内容占位符 2"/>
          <p:cNvSpPr>
            <a:spLocks noGrp="1"/>
          </p:cNvSpPr>
          <p:nvPr>
            <p:ph idx="1"/>
          </p:nvPr>
        </p:nvSpPr>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eaLnBrk="1" fontAlgn="base" hangingPunct="1">
              <a:buNone/>
            </a:pPr>
            <a:fld id="{9A0DB2DC-4C9A-4742-B13C-FB6460FD3503}" type="slidenum">
              <a:rPr lang="en-US" altLang="zh-CN" strike="noStrike" noProof="1" dirty="0">
                <a:latin typeface="Arial" panose="020B0604020202020204" pitchFamily="34" charset="0"/>
                <a:ea typeface="宋体" panose="02010600030101010101" pitchFamily="2" charset="-122"/>
                <a:cs typeface="+mn-cs"/>
              </a:rPr>
              <a:t>‹#›</a:t>
            </a:fld>
            <a:endParaRPr lang="en-US" altLang="zh-CN" strike="noStrike" noProof="1">
              <a:latin typeface="Arial" panose="020B0604020202020204" pitchFamily="34" charset="0"/>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节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noProof="1"/>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a:t>单击此处编辑母版文本样式</a:t>
            </a:r>
          </a:p>
        </p:txBody>
      </p:sp>
      <p:sp>
        <p:nvSpPr>
          <p:cNvPr id="9" name="Rectangle 4"/>
          <p:cNvSpPr>
            <a:spLocks noGrp="1" noChangeArrowheads="1"/>
          </p:cNvSpPr>
          <p:nvPr>
            <p:ph type="dt" sz="half" idx="2"/>
          </p:nvPr>
        </p:nvSpPr>
        <p:spPr>
          <a:xfrm>
            <a:off x="457200" y="6245225"/>
            <a:ext cx="2133600" cy="476250"/>
          </a:xfrm>
          <a:prstGeom prst="rect">
            <a:avLst/>
          </a:prstGeom>
        </p:spPr>
        <p:txBody>
          <a:bodyPr/>
          <a:lstStyle>
            <a:lvl1pPr algn="ctr" eaLnBrk="1" hangingPunct="1">
              <a:defRPr>
                <a:latin typeface="Arial" panose="020B0604020202020204" pitchFamily="34" charset="0"/>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20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 name="Rectangle 5"/>
          <p:cNvSpPr>
            <a:spLocks noGrp="1" noChangeArrowheads="1"/>
          </p:cNvSpPr>
          <p:nvPr>
            <p:ph type="ftr" sz="quarter" idx="3"/>
          </p:nvPr>
        </p:nvSpPr>
        <p:spPr bwMode="auto">
          <a:xfrm>
            <a:off x="3124200" y="6245225"/>
            <a:ext cx="2895600" cy="476250"/>
          </a:xfrm>
          <a:prstGeom prst="rect">
            <a:avLst/>
          </a:prstGeom>
          <a:ln>
            <a:miter lim="800000"/>
          </a:ln>
        </p:spPr>
        <p:txBody>
          <a:bodyPr vert="horz" wrap="square" lIns="91440" tIns="45720" rIns="91440" bIns="45720" numCol="1" anchor="t"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1" name="Rectangle 6"/>
          <p:cNvSpPr>
            <a:spLocks noGrp="1" noChangeArrowheads="1"/>
          </p:cNvSpPr>
          <p:nvPr>
            <p:ph type="sldNum" sz="quarter" idx="4"/>
          </p:nvPr>
        </p:nvSpPr>
        <p:spPr bwMode="auto">
          <a:xfrm>
            <a:off x="492125" y="6245225"/>
            <a:ext cx="2133600" cy="476250"/>
          </a:xfrm>
          <a:prstGeom prst="rect">
            <a:avLst/>
          </a:prstGeom>
          <a:ln>
            <a:miter lim="800000"/>
          </a:ln>
        </p:spPr>
        <p:txBody>
          <a:bodyPr vert="horz" wrap="square" lIns="91440" tIns="45720" rIns="91440" bIns="45720" numCol="1" anchor="t" anchorCtr="0" compatLnSpc="1"/>
          <a:lstStyle/>
          <a:p>
            <a:fld id="{9A0DB2DC-4C9A-4742-B13C-FB6460FD3503}" type="slidenum">
              <a:rPr lang="en-US" altLang="zh-CN" dirty="0"/>
              <a:t>‹#›</a:t>
            </a:fld>
            <a:endParaRPr lang="en-US" altLang="zh-CN" dirty="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两栏内容">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9" name="Rectangle 4"/>
          <p:cNvSpPr>
            <a:spLocks noGrp="1" noChangeArrowheads="1"/>
          </p:cNvSpPr>
          <p:nvPr>
            <p:ph type="dt" sz="half" idx="12"/>
          </p:nvPr>
        </p:nvSpPr>
        <p:spPr>
          <a:xfrm>
            <a:off x="457200" y="6245225"/>
            <a:ext cx="2133600" cy="476250"/>
          </a:xfrm>
          <a:prstGeom prst="rect">
            <a:avLst/>
          </a:prstGeom>
        </p:spPr>
        <p:txBody>
          <a:bodyPr/>
          <a:lstStyle>
            <a:lvl1pPr algn="ctr" eaLnBrk="1" hangingPunct="1">
              <a:defRPr>
                <a:latin typeface="Arial" panose="020B0604020202020204" pitchFamily="34" charset="0"/>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20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 name="Rectangle 5"/>
          <p:cNvSpPr>
            <a:spLocks noGrp="1" noChangeArrowheads="1"/>
          </p:cNvSpPr>
          <p:nvPr>
            <p:ph type="ftr" sz="quarter" idx="3"/>
          </p:nvPr>
        </p:nvSpPr>
        <p:spPr bwMode="auto">
          <a:xfrm>
            <a:off x="3124200" y="6245225"/>
            <a:ext cx="2895600" cy="476250"/>
          </a:xfrm>
          <a:prstGeom prst="rect">
            <a:avLst/>
          </a:prstGeom>
          <a:ln>
            <a:miter lim="800000"/>
          </a:ln>
        </p:spPr>
        <p:txBody>
          <a:bodyPr vert="horz" wrap="square" lIns="91440" tIns="45720" rIns="91440" bIns="45720" numCol="1" anchor="t"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1" name="Rectangle 6"/>
          <p:cNvSpPr>
            <a:spLocks noGrp="1" noChangeArrowheads="1"/>
          </p:cNvSpPr>
          <p:nvPr>
            <p:ph type="sldNum" sz="quarter" idx="4"/>
          </p:nvPr>
        </p:nvSpPr>
        <p:spPr bwMode="auto">
          <a:xfrm>
            <a:off x="492125" y="6245225"/>
            <a:ext cx="2133600" cy="476250"/>
          </a:xfrm>
          <a:prstGeom prst="rect">
            <a:avLst/>
          </a:prstGeom>
          <a:ln>
            <a:miter lim="800000"/>
          </a:ln>
        </p:spPr>
        <p:txBody>
          <a:bodyPr vert="horz" wrap="square" lIns="91440" tIns="45720" rIns="91440" bIns="45720" numCol="1" anchor="t" anchorCtr="0" compatLnSpc="1"/>
          <a:lstStyle/>
          <a:p>
            <a:fld id="{9A0DB2DC-4C9A-4742-B13C-FB6460FD3503}" type="slidenum">
              <a:rPr lang="en-US" altLang="zh-CN" dirty="0"/>
              <a:t>‹#›</a:t>
            </a:fld>
            <a:endParaRPr lang="en-US" altLang="zh-CN"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比较">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noProof="1"/>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9" name="Rectangle 4"/>
          <p:cNvSpPr>
            <a:spLocks noGrp="1" noChangeArrowheads="1"/>
          </p:cNvSpPr>
          <p:nvPr>
            <p:ph type="dt" sz="half" idx="12"/>
          </p:nvPr>
        </p:nvSpPr>
        <p:spPr>
          <a:xfrm>
            <a:off x="457200" y="6245225"/>
            <a:ext cx="2133600" cy="476250"/>
          </a:xfrm>
          <a:prstGeom prst="rect">
            <a:avLst/>
          </a:prstGeom>
        </p:spPr>
        <p:txBody>
          <a:bodyPr/>
          <a:lstStyle>
            <a:lvl1pPr algn="ctr" eaLnBrk="1" hangingPunct="1">
              <a:defRPr>
                <a:latin typeface="Arial" panose="020B0604020202020204" pitchFamily="34" charset="0"/>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20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 name="Rectangle 5"/>
          <p:cNvSpPr>
            <a:spLocks noGrp="1" noChangeArrowheads="1"/>
          </p:cNvSpPr>
          <p:nvPr>
            <p:ph type="ftr" sz="quarter" idx="13"/>
          </p:nvPr>
        </p:nvSpPr>
        <p:spPr bwMode="auto">
          <a:xfrm>
            <a:off x="3124200" y="6245225"/>
            <a:ext cx="2895600" cy="476250"/>
          </a:xfrm>
          <a:prstGeom prst="rect">
            <a:avLst/>
          </a:prstGeom>
          <a:ln>
            <a:miter lim="800000"/>
          </a:ln>
        </p:spPr>
        <p:txBody>
          <a:bodyPr vert="horz" wrap="square" lIns="91440" tIns="45720" rIns="91440" bIns="45720" numCol="1" anchor="t"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1" name="Rectangle 6"/>
          <p:cNvSpPr>
            <a:spLocks noGrp="1" noChangeArrowheads="1"/>
          </p:cNvSpPr>
          <p:nvPr>
            <p:ph type="sldNum" sz="quarter" idx="14"/>
          </p:nvPr>
        </p:nvSpPr>
        <p:spPr bwMode="auto">
          <a:xfrm>
            <a:off x="492125" y="6245225"/>
            <a:ext cx="2133600" cy="476250"/>
          </a:xfrm>
          <a:prstGeom prst="rect">
            <a:avLst/>
          </a:prstGeom>
          <a:ln>
            <a:miter lim="800000"/>
          </a:ln>
        </p:spPr>
        <p:txBody>
          <a:bodyPr vert="horz" wrap="square" lIns="91440" tIns="45720" rIns="91440" bIns="45720" numCol="1" anchor="t" anchorCtr="0" compatLnSpc="1"/>
          <a:lstStyle/>
          <a:p>
            <a:fld id="{9A0DB2DC-4C9A-4742-B13C-FB6460FD3503}" type="slidenum">
              <a:rPr lang="en-US" altLang="zh-CN" dirty="0"/>
              <a:t>‹#›</a:t>
            </a:fld>
            <a:endParaRPr lang="en-US" altLang="zh-CN" dirty="0"/>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9" name="Rectangle 4"/>
          <p:cNvSpPr>
            <a:spLocks noGrp="1" noChangeArrowheads="1"/>
          </p:cNvSpPr>
          <p:nvPr>
            <p:ph type="dt" sz="half" idx="2"/>
          </p:nvPr>
        </p:nvSpPr>
        <p:spPr>
          <a:xfrm>
            <a:off x="457200" y="6245225"/>
            <a:ext cx="2133600" cy="476250"/>
          </a:xfrm>
          <a:prstGeom prst="rect">
            <a:avLst/>
          </a:prstGeom>
        </p:spPr>
        <p:txBody>
          <a:bodyPr/>
          <a:lstStyle>
            <a:lvl1pPr algn="ctr" eaLnBrk="1" hangingPunct="1">
              <a:defRPr>
                <a:latin typeface="Arial" panose="020B0604020202020204" pitchFamily="34" charset="0"/>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20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 name="Rectangle 5"/>
          <p:cNvSpPr>
            <a:spLocks noGrp="1" noChangeArrowheads="1"/>
          </p:cNvSpPr>
          <p:nvPr>
            <p:ph type="ftr" sz="quarter" idx="3"/>
          </p:nvPr>
        </p:nvSpPr>
        <p:spPr bwMode="auto">
          <a:xfrm>
            <a:off x="3124200" y="6245225"/>
            <a:ext cx="2895600" cy="476250"/>
          </a:xfrm>
          <a:prstGeom prst="rect">
            <a:avLst/>
          </a:prstGeom>
          <a:ln>
            <a:miter lim="800000"/>
          </a:ln>
        </p:spPr>
        <p:txBody>
          <a:bodyPr vert="horz" wrap="square" lIns="91440" tIns="45720" rIns="91440" bIns="45720" numCol="1" anchor="t"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1" name="Rectangle 6"/>
          <p:cNvSpPr>
            <a:spLocks noGrp="1" noChangeArrowheads="1"/>
          </p:cNvSpPr>
          <p:nvPr>
            <p:ph type="sldNum" sz="quarter" idx="4"/>
          </p:nvPr>
        </p:nvSpPr>
        <p:spPr bwMode="auto">
          <a:xfrm>
            <a:off x="492125" y="6245225"/>
            <a:ext cx="2133600" cy="476250"/>
          </a:xfrm>
          <a:prstGeom prst="rect">
            <a:avLst/>
          </a:prstGeom>
          <a:ln>
            <a:miter lim="800000"/>
          </a:ln>
        </p:spPr>
        <p:txBody>
          <a:bodyPr vert="horz" wrap="square" lIns="91440" tIns="45720" rIns="91440" bIns="45720" numCol="1" anchor="t" anchorCtr="0" compatLnSpc="1"/>
          <a:lstStyle/>
          <a:p>
            <a:fld id="{9A0DB2DC-4C9A-4742-B13C-FB6460FD3503}" type="slidenum">
              <a:rPr lang="en-US" altLang="zh-CN" dirty="0"/>
              <a:t>‹#›</a:t>
            </a:fld>
            <a:endParaRPr lang="en-US" altLang="zh-CN" dirty="0"/>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1"/>
        </a:solidFill>
        <a:effectLst/>
      </p:bgPr>
    </p:bg>
    <p:spTree>
      <p:nvGrpSpPr>
        <p:cNvPr id="1" name=""/>
        <p:cNvGrpSpPr/>
        <p:nvPr/>
      </p:nvGrpSpPr>
      <p:grpSpPr>
        <a:xfrm>
          <a:off x="0" y="0"/>
          <a:ext cx="0" cy="0"/>
          <a:chOff x="0" y="0"/>
          <a:chExt cx="0" cy="0"/>
        </a:xfrm>
      </p:grpSpPr>
      <p:sp>
        <p:nvSpPr>
          <p:cNvPr id="9" name="Rectangle 4"/>
          <p:cNvSpPr>
            <a:spLocks noGrp="1" noChangeArrowheads="1"/>
          </p:cNvSpPr>
          <p:nvPr>
            <p:ph type="dt" sz="half" idx="2"/>
          </p:nvPr>
        </p:nvSpPr>
        <p:spPr>
          <a:xfrm>
            <a:off x="457200" y="6245225"/>
            <a:ext cx="2133600" cy="476250"/>
          </a:xfrm>
          <a:prstGeom prst="rect">
            <a:avLst/>
          </a:prstGeom>
        </p:spPr>
        <p:txBody>
          <a:bodyPr/>
          <a:lstStyle>
            <a:lvl1pPr algn="ctr" eaLnBrk="1" hangingPunct="1">
              <a:defRPr>
                <a:latin typeface="Arial" panose="020B0604020202020204" pitchFamily="34" charset="0"/>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20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 name="Rectangle 5"/>
          <p:cNvSpPr>
            <a:spLocks noGrp="1" noChangeArrowheads="1"/>
          </p:cNvSpPr>
          <p:nvPr>
            <p:ph type="ftr" sz="quarter" idx="3"/>
          </p:nvPr>
        </p:nvSpPr>
        <p:spPr bwMode="auto">
          <a:xfrm>
            <a:off x="3124200" y="6245225"/>
            <a:ext cx="2895600" cy="476250"/>
          </a:xfrm>
          <a:prstGeom prst="rect">
            <a:avLst/>
          </a:prstGeom>
          <a:ln>
            <a:miter lim="800000"/>
          </a:ln>
        </p:spPr>
        <p:txBody>
          <a:bodyPr vert="horz" wrap="square" lIns="91440" tIns="45720" rIns="91440" bIns="45720" numCol="1" anchor="t"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1" name="Rectangle 6"/>
          <p:cNvSpPr>
            <a:spLocks noGrp="1" noChangeArrowheads="1"/>
          </p:cNvSpPr>
          <p:nvPr>
            <p:ph type="sldNum" sz="quarter" idx="4"/>
          </p:nvPr>
        </p:nvSpPr>
        <p:spPr bwMode="auto">
          <a:xfrm>
            <a:off x="492125" y="6245225"/>
            <a:ext cx="2133600" cy="476250"/>
          </a:xfrm>
          <a:prstGeom prst="rect">
            <a:avLst/>
          </a:prstGeom>
          <a:ln>
            <a:miter lim="800000"/>
          </a:ln>
        </p:spPr>
        <p:txBody>
          <a:bodyPr vert="horz" wrap="square" lIns="91440" tIns="45720" rIns="91440" bIns="45720" numCol="1" anchor="t" anchorCtr="0" compatLnSpc="1"/>
          <a:lstStyle/>
          <a:p>
            <a:fld id="{9A0DB2DC-4C9A-4742-B13C-FB6460FD3503}" type="slidenum">
              <a:rPr lang="en-US" altLang="zh-CN" dirty="0"/>
              <a:t>‹#›</a:t>
            </a:fld>
            <a:endParaRPr lang="en-US" altLang="zh-CN" dirty="0"/>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内容与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noProof="1"/>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
        <p:nvSpPr>
          <p:cNvPr id="9" name="Rectangle 4"/>
          <p:cNvSpPr>
            <a:spLocks noGrp="1" noChangeArrowheads="1"/>
          </p:cNvSpPr>
          <p:nvPr>
            <p:ph type="dt" sz="half" idx="12"/>
          </p:nvPr>
        </p:nvSpPr>
        <p:spPr>
          <a:xfrm>
            <a:off x="457200" y="6245225"/>
            <a:ext cx="2133600" cy="476250"/>
          </a:xfrm>
          <a:prstGeom prst="rect">
            <a:avLst/>
          </a:prstGeom>
        </p:spPr>
        <p:txBody>
          <a:bodyPr/>
          <a:lstStyle>
            <a:lvl1pPr algn="ctr" eaLnBrk="1" hangingPunct="1">
              <a:defRPr>
                <a:latin typeface="Arial" panose="020B0604020202020204" pitchFamily="34" charset="0"/>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20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 name="Rectangle 5"/>
          <p:cNvSpPr>
            <a:spLocks noGrp="1" noChangeArrowheads="1"/>
          </p:cNvSpPr>
          <p:nvPr>
            <p:ph type="ftr" sz="quarter" idx="3"/>
          </p:nvPr>
        </p:nvSpPr>
        <p:spPr bwMode="auto">
          <a:xfrm>
            <a:off x="3124200" y="6245225"/>
            <a:ext cx="2895600" cy="476250"/>
          </a:xfrm>
          <a:prstGeom prst="rect">
            <a:avLst/>
          </a:prstGeom>
          <a:ln>
            <a:miter lim="800000"/>
          </a:ln>
        </p:spPr>
        <p:txBody>
          <a:bodyPr vert="horz" wrap="square" lIns="91440" tIns="45720" rIns="91440" bIns="45720" numCol="1" anchor="t"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1" name="Rectangle 6"/>
          <p:cNvSpPr>
            <a:spLocks noGrp="1" noChangeArrowheads="1"/>
          </p:cNvSpPr>
          <p:nvPr>
            <p:ph type="sldNum" sz="quarter" idx="4"/>
          </p:nvPr>
        </p:nvSpPr>
        <p:spPr bwMode="auto">
          <a:xfrm>
            <a:off x="492125" y="6245225"/>
            <a:ext cx="2133600" cy="476250"/>
          </a:xfrm>
          <a:prstGeom prst="rect">
            <a:avLst/>
          </a:prstGeom>
          <a:ln>
            <a:miter lim="800000"/>
          </a:ln>
        </p:spPr>
        <p:txBody>
          <a:bodyPr vert="horz" wrap="square" lIns="91440" tIns="45720" rIns="91440" bIns="45720" numCol="1" anchor="t" anchorCtr="0" compatLnSpc="1"/>
          <a:lstStyle/>
          <a:p>
            <a:fld id="{9A0DB2DC-4C9A-4742-B13C-FB6460FD3503}" type="slidenum">
              <a:rPr lang="en-US" altLang="zh-CN" dirty="0"/>
              <a:t>‹#›</a:t>
            </a:fld>
            <a:endParaRPr lang="en-US" altLang="zh-CN" dirty="0"/>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图片与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noProof="1"/>
              <a:t>单击此处编辑母版标题样式</a:t>
            </a:r>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Tx/>
              <a:buSzTx/>
              <a:buFontTx/>
              <a:buNone/>
              <a:defRPr/>
            </a:pPr>
            <a:endParaRPr kumimoji="0" lang="zh-CN" altLang="en-US" sz="3200" b="0" i="0" u="none" strike="noStrike" kern="0" cap="none" spc="0" normalizeH="0" baseline="0" noProof="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
        <p:nvSpPr>
          <p:cNvPr id="9" name="Rectangle 4"/>
          <p:cNvSpPr>
            <a:spLocks noGrp="1" noChangeArrowheads="1"/>
          </p:cNvSpPr>
          <p:nvPr>
            <p:ph type="dt" sz="half" idx="12"/>
          </p:nvPr>
        </p:nvSpPr>
        <p:spPr>
          <a:xfrm>
            <a:off x="457200" y="6245225"/>
            <a:ext cx="2133600" cy="476250"/>
          </a:xfrm>
          <a:prstGeom prst="rect">
            <a:avLst/>
          </a:prstGeom>
        </p:spPr>
        <p:txBody>
          <a:bodyPr/>
          <a:lstStyle>
            <a:lvl1pPr algn="ctr" eaLnBrk="1" hangingPunct="1">
              <a:defRPr>
                <a:latin typeface="Arial" panose="020B0604020202020204" pitchFamily="34" charset="0"/>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20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 name="Rectangle 5"/>
          <p:cNvSpPr>
            <a:spLocks noGrp="1" noChangeArrowheads="1"/>
          </p:cNvSpPr>
          <p:nvPr>
            <p:ph type="ftr" sz="quarter" idx="3"/>
          </p:nvPr>
        </p:nvSpPr>
        <p:spPr bwMode="auto">
          <a:xfrm>
            <a:off x="3124200" y="6245225"/>
            <a:ext cx="2895600" cy="476250"/>
          </a:xfrm>
          <a:prstGeom prst="rect">
            <a:avLst/>
          </a:prstGeom>
          <a:ln>
            <a:miter lim="800000"/>
          </a:ln>
        </p:spPr>
        <p:txBody>
          <a:bodyPr vert="horz" wrap="square" lIns="91440" tIns="45720" rIns="91440" bIns="45720" numCol="1" anchor="t"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1" name="Rectangle 6"/>
          <p:cNvSpPr>
            <a:spLocks noGrp="1" noChangeArrowheads="1"/>
          </p:cNvSpPr>
          <p:nvPr>
            <p:ph type="sldNum" sz="quarter" idx="4"/>
          </p:nvPr>
        </p:nvSpPr>
        <p:spPr bwMode="auto">
          <a:xfrm>
            <a:off x="492125" y="6245225"/>
            <a:ext cx="2133600" cy="476250"/>
          </a:xfrm>
          <a:prstGeom prst="rect">
            <a:avLst/>
          </a:prstGeom>
          <a:ln>
            <a:miter lim="800000"/>
          </a:ln>
        </p:spPr>
        <p:txBody>
          <a:bodyPr vert="horz" wrap="square" lIns="91440" tIns="45720" rIns="91440" bIns="45720" numCol="1" anchor="t" anchorCtr="0" compatLnSpc="1"/>
          <a:lstStyle/>
          <a:p>
            <a:fld id="{9A0DB2DC-4C9A-4742-B13C-FB6460FD3503}" type="slidenum">
              <a:rPr lang="en-US" altLang="zh-CN" dirty="0"/>
              <a:t>‹#›</a:t>
            </a:fld>
            <a:endParaRPr lang="en-US" altLang="zh-CN" dirty="0"/>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标题和竖排文字">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9" name="Rectangle 4"/>
          <p:cNvSpPr>
            <a:spLocks noGrp="1" noChangeArrowheads="1"/>
          </p:cNvSpPr>
          <p:nvPr>
            <p:ph type="dt" sz="half" idx="2"/>
          </p:nvPr>
        </p:nvSpPr>
        <p:spPr>
          <a:xfrm>
            <a:off x="457200" y="6245225"/>
            <a:ext cx="2133600" cy="476250"/>
          </a:xfrm>
          <a:prstGeom prst="rect">
            <a:avLst/>
          </a:prstGeom>
        </p:spPr>
        <p:txBody>
          <a:bodyPr/>
          <a:lstStyle>
            <a:lvl1pPr algn="ctr" eaLnBrk="1" hangingPunct="1">
              <a:defRPr>
                <a:latin typeface="Arial" panose="020B0604020202020204" pitchFamily="34" charset="0"/>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20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 name="Rectangle 5"/>
          <p:cNvSpPr>
            <a:spLocks noGrp="1" noChangeArrowheads="1"/>
          </p:cNvSpPr>
          <p:nvPr>
            <p:ph type="ftr" sz="quarter" idx="3"/>
          </p:nvPr>
        </p:nvSpPr>
        <p:spPr bwMode="auto">
          <a:xfrm>
            <a:off x="3124200" y="6245225"/>
            <a:ext cx="2895600" cy="476250"/>
          </a:xfrm>
          <a:prstGeom prst="rect">
            <a:avLst/>
          </a:prstGeom>
          <a:ln>
            <a:miter lim="800000"/>
          </a:ln>
        </p:spPr>
        <p:txBody>
          <a:bodyPr vert="horz" wrap="square" lIns="91440" tIns="45720" rIns="91440" bIns="45720" numCol="1" anchor="t"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1" name="Rectangle 6"/>
          <p:cNvSpPr>
            <a:spLocks noGrp="1" noChangeArrowheads="1"/>
          </p:cNvSpPr>
          <p:nvPr>
            <p:ph type="sldNum" sz="quarter" idx="4"/>
          </p:nvPr>
        </p:nvSpPr>
        <p:spPr bwMode="auto">
          <a:xfrm>
            <a:off x="492125" y="6245225"/>
            <a:ext cx="2133600" cy="476250"/>
          </a:xfrm>
          <a:prstGeom prst="rect">
            <a:avLst/>
          </a:prstGeom>
          <a:ln>
            <a:miter lim="800000"/>
          </a:ln>
        </p:spPr>
        <p:txBody>
          <a:bodyPr vert="horz" wrap="square" lIns="91440" tIns="45720" rIns="91440" bIns="45720" numCol="1" anchor="t" anchorCtr="0" compatLnSpc="1"/>
          <a:lstStyle/>
          <a:p>
            <a:fld id="{9A0DB2DC-4C9A-4742-B13C-FB6460FD3503}" type="slidenum">
              <a:rPr lang="en-US" altLang="zh-CN" dirty="0"/>
              <a:t>‹#›</a:t>
            </a:fld>
            <a:endParaRPr lang="en-US" altLang="zh-CN" dirty="0"/>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bg>
      <p:bgPr>
        <a:solidFill>
          <a:schemeClr val="bg1"/>
        </a:solidFill>
        <a:effectLst/>
      </p:bgPr>
    </p:bg>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noProof="1"/>
              <a:t>单击此处编辑母版标题样式</a:t>
            </a:r>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9" name="Rectangle 4"/>
          <p:cNvSpPr>
            <a:spLocks noGrp="1" noChangeArrowheads="1"/>
          </p:cNvSpPr>
          <p:nvPr>
            <p:ph type="dt" sz="half" idx="2"/>
          </p:nvPr>
        </p:nvSpPr>
        <p:spPr>
          <a:xfrm>
            <a:off x="457200" y="6245225"/>
            <a:ext cx="2133600" cy="476250"/>
          </a:xfrm>
          <a:prstGeom prst="rect">
            <a:avLst/>
          </a:prstGeom>
        </p:spPr>
        <p:txBody>
          <a:bodyPr/>
          <a:lstStyle>
            <a:lvl1pPr algn="ctr" eaLnBrk="1" hangingPunct="1">
              <a:defRPr>
                <a:latin typeface="Arial" panose="020B0604020202020204" pitchFamily="34" charset="0"/>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20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 name="Rectangle 5"/>
          <p:cNvSpPr>
            <a:spLocks noGrp="1" noChangeArrowheads="1"/>
          </p:cNvSpPr>
          <p:nvPr>
            <p:ph type="ftr" sz="quarter" idx="3"/>
          </p:nvPr>
        </p:nvSpPr>
        <p:spPr bwMode="auto">
          <a:xfrm>
            <a:off x="3124200" y="6245225"/>
            <a:ext cx="2895600" cy="476250"/>
          </a:xfrm>
          <a:prstGeom prst="rect">
            <a:avLst/>
          </a:prstGeom>
          <a:ln>
            <a:miter lim="800000"/>
          </a:ln>
        </p:spPr>
        <p:txBody>
          <a:bodyPr vert="horz" wrap="square" lIns="91440" tIns="45720" rIns="91440" bIns="45720" numCol="1" anchor="t"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1" name="Rectangle 6"/>
          <p:cNvSpPr>
            <a:spLocks noGrp="1" noChangeArrowheads="1"/>
          </p:cNvSpPr>
          <p:nvPr>
            <p:ph type="sldNum" sz="quarter" idx="4"/>
          </p:nvPr>
        </p:nvSpPr>
        <p:spPr bwMode="auto">
          <a:xfrm>
            <a:off x="492125" y="6245225"/>
            <a:ext cx="2133600" cy="476250"/>
          </a:xfrm>
          <a:prstGeom prst="rect">
            <a:avLst/>
          </a:prstGeom>
          <a:ln>
            <a:miter lim="800000"/>
          </a:ln>
        </p:spPr>
        <p:txBody>
          <a:bodyPr vert="horz" wrap="square" lIns="91440" tIns="45720" rIns="91440" bIns="45720" numCol="1" anchor="t" anchorCtr="0" compatLnSpc="1"/>
          <a:lstStyle/>
          <a:p>
            <a:fld id="{9A0DB2DC-4C9A-4742-B13C-FB6460FD3503}" type="slidenum">
              <a:rPr lang="en-US" altLang="zh-CN" dirty="0"/>
              <a:t>‹#›</a:t>
            </a:fld>
            <a:endParaRPr lang="en-US" altLang="zh-CN" dirty="0"/>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noProof="1"/>
              <a:t>单击此处编辑母版标题样式</a:t>
            </a:r>
          </a:p>
        </p:txBody>
      </p:sp>
      <p:sp>
        <p:nvSpPr>
          <p:cNvPr id="3" name="文本占位符 2"/>
          <p:cNvSpPr>
            <a:spLocks noGrp="1"/>
          </p:cNvSpPr>
          <p:nvPr>
            <p:ph type="body" sz="half" idx="1"/>
          </p:nvPr>
        </p:nvSpPr>
        <p:spPr>
          <a:xfrm>
            <a:off x="457200" y="1600200"/>
            <a:ext cx="4038600" cy="4525963"/>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quarter" idx="2"/>
          </p:nvPr>
        </p:nvSpPr>
        <p:spPr>
          <a:xfrm>
            <a:off x="4648200" y="1600200"/>
            <a:ext cx="4038600" cy="2185988"/>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内容占位符 4"/>
          <p:cNvSpPr>
            <a:spLocks noGrp="1"/>
          </p:cNvSpPr>
          <p:nvPr>
            <p:ph sz="quarter" idx="3"/>
          </p:nvPr>
        </p:nvSpPr>
        <p:spPr>
          <a:xfrm>
            <a:off x="4648200" y="3938588"/>
            <a:ext cx="4038600" cy="2187575"/>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9" name="Rectangle 4"/>
          <p:cNvSpPr>
            <a:spLocks noGrp="1" noChangeArrowheads="1"/>
          </p:cNvSpPr>
          <p:nvPr>
            <p:ph type="dt" sz="half" idx="12"/>
          </p:nvPr>
        </p:nvSpPr>
        <p:spPr>
          <a:xfrm>
            <a:off x="457200" y="6245225"/>
            <a:ext cx="2133600" cy="476250"/>
          </a:xfrm>
          <a:prstGeom prst="rect">
            <a:avLst/>
          </a:prstGeom>
        </p:spPr>
        <p:txBody>
          <a:bodyPr/>
          <a:lstStyle>
            <a:lvl1pPr algn="ctr" eaLnBrk="1" hangingPunct="1">
              <a:defRPr>
                <a:latin typeface="Arial" panose="020B0604020202020204" pitchFamily="34" charset="0"/>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20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 name="Rectangle 5"/>
          <p:cNvSpPr>
            <a:spLocks noGrp="1" noChangeArrowheads="1"/>
          </p:cNvSpPr>
          <p:nvPr>
            <p:ph type="ftr" sz="quarter" idx="13"/>
          </p:nvPr>
        </p:nvSpPr>
        <p:spPr bwMode="auto">
          <a:xfrm>
            <a:off x="3124200" y="6245225"/>
            <a:ext cx="2895600" cy="476250"/>
          </a:xfrm>
          <a:prstGeom prst="rect">
            <a:avLst/>
          </a:prstGeom>
          <a:ln>
            <a:miter lim="800000"/>
          </a:ln>
        </p:spPr>
        <p:txBody>
          <a:bodyPr vert="horz" wrap="square" lIns="91440" tIns="45720" rIns="91440" bIns="45720" numCol="1" anchor="t"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1" name="Rectangle 6"/>
          <p:cNvSpPr>
            <a:spLocks noGrp="1" noChangeArrowheads="1"/>
          </p:cNvSpPr>
          <p:nvPr>
            <p:ph type="sldNum" sz="quarter" idx="4"/>
          </p:nvPr>
        </p:nvSpPr>
        <p:spPr bwMode="auto">
          <a:xfrm>
            <a:off x="492125" y="6245225"/>
            <a:ext cx="2133600" cy="476250"/>
          </a:xfrm>
          <a:prstGeom prst="rect">
            <a:avLst/>
          </a:prstGeom>
          <a:ln>
            <a:miter lim="800000"/>
          </a:ln>
        </p:spPr>
        <p:txBody>
          <a:bodyPr vert="horz" wrap="square" lIns="91440" tIns="45720" rIns="91440" bIns="45720" numCol="1" anchor="t" anchorCtr="0" compatLnSpc="1"/>
          <a:lstStyle/>
          <a:p>
            <a:fld id="{9A0DB2DC-4C9A-4742-B13C-FB6460FD3503}" type="slidenum">
              <a:rPr lang="en-US" altLang="zh-CN" dirty="0"/>
              <a:t>‹#›</a:t>
            </a:fld>
            <a:endParaRPr lang="en-US" altLang="zh-CN"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pPr fontAlgn="base"/>
            <a:r>
              <a:rPr lang="zh-CN" altLang="en-US" strike="noStrike" noProof="1"/>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fontAlgn="base"/>
            <a:r>
              <a:rPr lang="zh-CN" altLang="en-US" strike="noStrike" noProof="1"/>
              <a:t>单击此处编辑母版文本样式</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eaLnBrk="1" fontAlgn="base" hangingPunct="1">
              <a:buNone/>
            </a:pPr>
            <a:fld id="{9A0DB2DC-4C9A-4742-B13C-FB6460FD3503}" type="slidenum">
              <a:rPr lang="en-US" altLang="zh-CN" strike="noStrike" noProof="1" dirty="0">
                <a:latin typeface="Arial" panose="020B0604020202020204" pitchFamily="34" charset="0"/>
                <a:ea typeface="宋体" panose="02010600030101010101" pitchFamily="2" charset="-122"/>
                <a:cs typeface="+mn-cs"/>
              </a:rPr>
              <a:t>‹#›</a:t>
            </a:fld>
            <a:endParaRPr lang="en-US" altLang="zh-CN" strike="noStrike" noProof="1">
              <a:latin typeface="Arial" panose="020B0604020202020204" pitchFamily="34" charset="0"/>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fourObj" preserve="1">
  <p:cSld name="标题和四项内容">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sz="quarter"/>
          </p:nvPr>
        </p:nvSpPr>
        <p:spPr>
          <a:xfrm>
            <a:off x="457200" y="274638"/>
            <a:ext cx="8229600" cy="1143000"/>
          </a:xfrm>
        </p:spPr>
        <p:txBody>
          <a:bodyPr/>
          <a:lstStyle/>
          <a:p>
            <a:r>
              <a:rPr lang="zh-CN" altLang="en-US" noProof="1"/>
              <a:t>单击此处编辑母版标题样式</a:t>
            </a:r>
          </a:p>
        </p:txBody>
      </p:sp>
      <p:sp>
        <p:nvSpPr>
          <p:cNvPr id="3" name="内容占位符 2"/>
          <p:cNvSpPr>
            <a:spLocks noGrp="1"/>
          </p:cNvSpPr>
          <p:nvPr>
            <p:ph sz="quarter" idx="1"/>
          </p:nvPr>
        </p:nvSpPr>
        <p:spPr>
          <a:xfrm>
            <a:off x="457200" y="1600200"/>
            <a:ext cx="4038600" cy="2185988"/>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quarter" idx="2"/>
          </p:nvPr>
        </p:nvSpPr>
        <p:spPr>
          <a:xfrm>
            <a:off x="4648200" y="1600200"/>
            <a:ext cx="4038600" cy="2185988"/>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内容占位符 4"/>
          <p:cNvSpPr>
            <a:spLocks noGrp="1"/>
          </p:cNvSpPr>
          <p:nvPr>
            <p:ph sz="quarter" idx="3"/>
          </p:nvPr>
        </p:nvSpPr>
        <p:spPr>
          <a:xfrm>
            <a:off x="457200" y="3938588"/>
            <a:ext cx="4038600" cy="2187575"/>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6" name="内容占位符 5"/>
          <p:cNvSpPr>
            <a:spLocks noGrp="1"/>
          </p:cNvSpPr>
          <p:nvPr>
            <p:ph sz="quarter" idx="4"/>
          </p:nvPr>
        </p:nvSpPr>
        <p:spPr>
          <a:xfrm>
            <a:off x="4648200" y="3938588"/>
            <a:ext cx="4038600" cy="2187575"/>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9" name="Rectangle 4"/>
          <p:cNvSpPr>
            <a:spLocks noGrp="1" noChangeArrowheads="1"/>
          </p:cNvSpPr>
          <p:nvPr>
            <p:ph type="dt" sz="half" idx="12"/>
          </p:nvPr>
        </p:nvSpPr>
        <p:spPr>
          <a:xfrm>
            <a:off x="457200" y="6245225"/>
            <a:ext cx="2133600" cy="476250"/>
          </a:xfrm>
          <a:prstGeom prst="rect">
            <a:avLst/>
          </a:prstGeom>
        </p:spPr>
        <p:txBody>
          <a:bodyPr/>
          <a:lstStyle>
            <a:lvl1pPr algn="ctr" eaLnBrk="1" hangingPunct="1">
              <a:defRPr>
                <a:latin typeface="Arial" panose="020B0604020202020204" pitchFamily="34" charset="0"/>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20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 name="Rectangle 5"/>
          <p:cNvSpPr>
            <a:spLocks noGrp="1" noChangeArrowheads="1"/>
          </p:cNvSpPr>
          <p:nvPr>
            <p:ph type="ftr" sz="quarter" idx="13"/>
          </p:nvPr>
        </p:nvSpPr>
        <p:spPr bwMode="auto">
          <a:xfrm>
            <a:off x="3124200" y="6245225"/>
            <a:ext cx="2895600" cy="476250"/>
          </a:xfrm>
          <a:prstGeom prst="rect">
            <a:avLst/>
          </a:prstGeom>
          <a:ln>
            <a:miter lim="800000"/>
          </a:ln>
        </p:spPr>
        <p:txBody>
          <a:bodyPr vert="horz" wrap="square" lIns="91440" tIns="45720" rIns="91440" bIns="45720" numCol="1" anchor="t"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1" name="Rectangle 6"/>
          <p:cNvSpPr>
            <a:spLocks noGrp="1" noChangeArrowheads="1"/>
          </p:cNvSpPr>
          <p:nvPr>
            <p:ph type="sldNum" sz="quarter" idx="14"/>
          </p:nvPr>
        </p:nvSpPr>
        <p:spPr bwMode="auto">
          <a:xfrm>
            <a:off x="492125" y="6245225"/>
            <a:ext cx="2133600" cy="476250"/>
          </a:xfrm>
          <a:prstGeom prst="rect">
            <a:avLst/>
          </a:prstGeom>
          <a:ln>
            <a:miter lim="800000"/>
          </a:ln>
        </p:spPr>
        <p:txBody>
          <a:bodyPr vert="horz" wrap="square" lIns="91440" tIns="45720" rIns="91440" bIns="45720" numCol="1" anchor="t" anchorCtr="0" compatLnSpc="1"/>
          <a:lstStyle/>
          <a:p>
            <a:fld id="{9A0DB2DC-4C9A-4742-B13C-FB6460FD3503}" type="slidenum">
              <a:rPr lang="en-US" altLang="zh-CN" dirty="0"/>
              <a:t>‹#›</a:t>
            </a:fld>
            <a:endParaRPr lang="en-US" altLang="zh-CN" dirty="0"/>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AndTwoObj" preserve="1">
  <p:cSld name="标题，一项大型内容和两项小型内容">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noProof="1"/>
              <a:t>单击此处编辑母版标题样式</a:t>
            </a:r>
          </a:p>
        </p:txBody>
      </p:sp>
      <p:sp>
        <p:nvSpPr>
          <p:cNvPr id="3" name="内容占位符 2"/>
          <p:cNvSpPr>
            <a:spLocks noGrp="1"/>
          </p:cNvSpPr>
          <p:nvPr>
            <p:ph sz="half" idx="1"/>
          </p:nvPr>
        </p:nvSpPr>
        <p:spPr>
          <a:xfrm>
            <a:off x="457200" y="1600200"/>
            <a:ext cx="4038600" cy="4525963"/>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quarter" idx="2"/>
          </p:nvPr>
        </p:nvSpPr>
        <p:spPr>
          <a:xfrm>
            <a:off x="4648200" y="1600200"/>
            <a:ext cx="4038600" cy="2185988"/>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内容占位符 4"/>
          <p:cNvSpPr>
            <a:spLocks noGrp="1"/>
          </p:cNvSpPr>
          <p:nvPr>
            <p:ph sz="quarter" idx="3"/>
          </p:nvPr>
        </p:nvSpPr>
        <p:spPr>
          <a:xfrm>
            <a:off x="4648200" y="3938588"/>
            <a:ext cx="4038600" cy="2187575"/>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9" name="Rectangle 4"/>
          <p:cNvSpPr>
            <a:spLocks noGrp="1" noChangeArrowheads="1"/>
          </p:cNvSpPr>
          <p:nvPr>
            <p:ph type="dt" sz="half" idx="12"/>
          </p:nvPr>
        </p:nvSpPr>
        <p:spPr>
          <a:xfrm>
            <a:off x="457200" y="6245225"/>
            <a:ext cx="2133600" cy="476250"/>
          </a:xfrm>
          <a:prstGeom prst="rect">
            <a:avLst/>
          </a:prstGeom>
        </p:spPr>
        <p:txBody>
          <a:bodyPr/>
          <a:lstStyle>
            <a:lvl1pPr algn="ctr" eaLnBrk="1" hangingPunct="1">
              <a:defRPr>
                <a:latin typeface="Arial" panose="020B0604020202020204" pitchFamily="34" charset="0"/>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20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 name="Rectangle 5"/>
          <p:cNvSpPr>
            <a:spLocks noGrp="1" noChangeArrowheads="1"/>
          </p:cNvSpPr>
          <p:nvPr>
            <p:ph type="ftr" sz="quarter" idx="13"/>
          </p:nvPr>
        </p:nvSpPr>
        <p:spPr bwMode="auto">
          <a:xfrm>
            <a:off x="3124200" y="6245225"/>
            <a:ext cx="2895600" cy="476250"/>
          </a:xfrm>
          <a:prstGeom prst="rect">
            <a:avLst/>
          </a:prstGeom>
          <a:ln>
            <a:miter lim="800000"/>
          </a:ln>
        </p:spPr>
        <p:txBody>
          <a:bodyPr vert="horz" wrap="square" lIns="91440" tIns="45720" rIns="91440" bIns="45720" numCol="1" anchor="t"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1" name="Rectangle 6"/>
          <p:cNvSpPr>
            <a:spLocks noGrp="1" noChangeArrowheads="1"/>
          </p:cNvSpPr>
          <p:nvPr>
            <p:ph type="sldNum" sz="quarter" idx="4"/>
          </p:nvPr>
        </p:nvSpPr>
        <p:spPr bwMode="auto">
          <a:xfrm>
            <a:off x="492125" y="6245225"/>
            <a:ext cx="2133600" cy="476250"/>
          </a:xfrm>
          <a:prstGeom prst="rect">
            <a:avLst/>
          </a:prstGeom>
          <a:ln>
            <a:miter lim="800000"/>
          </a:ln>
        </p:spPr>
        <p:txBody>
          <a:bodyPr vert="horz" wrap="square" lIns="91440" tIns="45720" rIns="91440" bIns="45720" numCol="1" anchor="t" anchorCtr="0" compatLnSpc="1"/>
          <a:lstStyle/>
          <a:p>
            <a:fld id="{9A0DB2DC-4C9A-4742-B13C-FB6460FD3503}" type="slidenum">
              <a:rPr lang="en-US" altLang="zh-CN" dirty="0"/>
              <a:t>‹#›</a:t>
            </a:fld>
            <a:endParaRPr lang="en-US" altLang="zh-CN" dirty="0"/>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bl" preserve="1">
  <p:cSld name="标题和表格">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noProof="1"/>
              <a:t>单击此处编辑母版标题样式</a:t>
            </a:r>
          </a:p>
        </p:txBody>
      </p:sp>
      <p:sp>
        <p:nvSpPr>
          <p:cNvPr id="3" name="表格占位符 2"/>
          <p:cNvSpPr>
            <a:spLocks noGrp="1"/>
          </p:cNvSpPr>
          <p:nvPr>
            <p:ph type="tbl" idx="1"/>
          </p:nvPr>
        </p:nvSpPr>
        <p:spPr>
          <a:xfrm>
            <a:off x="457200" y="1600200"/>
            <a:ext cx="8229600" cy="4525963"/>
          </a:xfrm>
        </p:spPr>
        <p:txBody>
          <a:bodyPr vert="horz" wrap="square" lIns="91440" tIns="45720" rIns="91440" bIns="45720" numCol="1" anchor="t" anchorCtr="0" compatLnSpc="1"/>
          <a:lstStyle/>
          <a:p>
            <a:pPr marL="342900" marR="0" lvl="0" indent="-342900" algn="l" defTabSz="914400" rtl="0" eaLnBrk="0" fontAlgn="base" latinLnBrk="0" hangingPunct="0">
              <a:lnSpc>
                <a:spcPct val="100000"/>
              </a:lnSpc>
              <a:spcBef>
                <a:spcPct val="20000"/>
              </a:spcBef>
              <a:spcAft>
                <a:spcPct val="0"/>
              </a:spcAft>
              <a:buClrTx/>
              <a:buSzTx/>
              <a:buFontTx/>
              <a:buChar char="•"/>
              <a:defRPr/>
            </a:pPr>
            <a:endParaRPr kumimoji="0" lang="zh-CN" altLang="en-US" sz="3200" b="0" i="0" u="none" strike="noStrike" kern="0" cap="none" spc="0" normalizeH="0" baseline="0" noProof="0">
              <a:ln>
                <a:noFill/>
              </a:ln>
              <a:solidFill>
                <a:schemeClr val="tx1"/>
              </a:solidFill>
              <a:effectLst/>
              <a:uLnTx/>
              <a:uFillTx/>
              <a:latin typeface="+mn-lt"/>
              <a:ea typeface="+mn-ea"/>
              <a:cs typeface="+mn-cs"/>
            </a:endParaRPr>
          </a:p>
        </p:txBody>
      </p:sp>
      <p:sp>
        <p:nvSpPr>
          <p:cNvPr id="9" name="Rectangle 4"/>
          <p:cNvSpPr>
            <a:spLocks noGrp="1" noChangeArrowheads="1"/>
          </p:cNvSpPr>
          <p:nvPr>
            <p:ph type="dt" sz="half" idx="2"/>
          </p:nvPr>
        </p:nvSpPr>
        <p:spPr>
          <a:xfrm>
            <a:off x="457200" y="6245225"/>
            <a:ext cx="2133600" cy="476250"/>
          </a:xfrm>
          <a:prstGeom prst="rect">
            <a:avLst/>
          </a:prstGeom>
        </p:spPr>
        <p:txBody>
          <a:bodyPr/>
          <a:lstStyle>
            <a:lvl1pPr algn="ctr" eaLnBrk="1" hangingPunct="1">
              <a:defRPr>
                <a:latin typeface="Arial" panose="020B0604020202020204" pitchFamily="34" charset="0"/>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20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 name="Rectangle 5"/>
          <p:cNvSpPr>
            <a:spLocks noGrp="1" noChangeArrowheads="1"/>
          </p:cNvSpPr>
          <p:nvPr>
            <p:ph type="ftr" sz="quarter" idx="3"/>
          </p:nvPr>
        </p:nvSpPr>
        <p:spPr bwMode="auto">
          <a:xfrm>
            <a:off x="3124200" y="6245225"/>
            <a:ext cx="2895600" cy="476250"/>
          </a:xfrm>
          <a:prstGeom prst="rect">
            <a:avLst/>
          </a:prstGeom>
          <a:ln>
            <a:miter lim="800000"/>
          </a:ln>
        </p:spPr>
        <p:txBody>
          <a:bodyPr vert="horz" wrap="square" lIns="91440" tIns="45720" rIns="91440" bIns="45720" numCol="1" anchor="t"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1" name="Rectangle 6"/>
          <p:cNvSpPr>
            <a:spLocks noGrp="1" noChangeArrowheads="1"/>
          </p:cNvSpPr>
          <p:nvPr>
            <p:ph type="sldNum" sz="quarter" idx="4"/>
          </p:nvPr>
        </p:nvSpPr>
        <p:spPr bwMode="auto">
          <a:xfrm>
            <a:off x="492125" y="6245225"/>
            <a:ext cx="2133600" cy="476250"/>
          </a:xfrm>
          <a:prstGeom prst="rect">
            <a:avLst/>
          </a:prstGeom>
          <a:ln>
            <a:miter lim="800000"/>
          </a:ln>
        </p:spPr>
        <p:txBody>
          <a:bodyPr vert="horz" wrap="square" lIns="91440" tIns="45720" rIns="91440" bIns="45720" numCol="1" anchor="t" anchorCtr="0" compatLnSpc="1"/>
          <a:lstStyle/>
          <a:p>
            <a:fld id="{9A0DB2DC-4C9A-4742-B13C-FB6460FD3503}" type="slidenum">
              <a:rPr lang="en-US" altLang="zh-CN" dirty="0"/>
              <a:t>‹#›</a:t>
            </a:fld>
            <a:endParaRPr lang="en-US" altLang="zh-CN" dirty="0"/>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457200" y="228600"/>
            <a:ext cx="7772400" cy="4571999"/>
          </a:xfrm>
        </p:spPr>
        <p:txBody>
          <a:bodyPr anchor="ctr">
            <a:noAutofit/>
          </a:bodyPr>
          <a:lstStyle>
            <a:lvl1pPr>
              <a:lnSpc>
                <a:spcPct val="100000"/>
              </a:lnSpc>
              <a:defRPr sz="8800" spc="-80" baseline="0">
                <a:solidFill>
                  <a:schemeClr val="tx1"/>
                </a:solidFill>
              </a:defRPr>
            </a:lvl1pPr>
          </a:lstStyle>
          <a:p>
            <a:r>
              <a:rPr lang="zh-CN" altLang="en-US"/>
              <a:t>单击此处编辑母版标题样式</a:t>
            </a:r>
            <a:endParaRPr lang="en-US" dirty="0"/>
          </a:p>
        </p:txBody>
      </p:sp>
      <p:sp>
        <p:nvSpPr>
          <p:cNvPr id="3" name="Subtitle 2"/>
          <p:cNvSpPr>
            <a:spLocks noGrp="1"/>
          </p:cNvSpPr>
          <p:nvPr>
            <p:ph type="subTitle" idx="1"/>
          </p:nvPr>
        </p:nvSpPr>
        <p:spPr>
          <a:xfrm>
            <a:off x="457200" y="4800600"/>
            <a:ext cx="6858000" cy="914400"/>
          </a:xfrm>
        </p:spPr>
        <p:txBody>
          <a:bodyPr/>
          <a:lstStyle>
            <a:lvl1pPr marL="0" indent="0" algn="l">
              <a:buNone/>
              <a:defRPr b="0" cap="all" spc="120" baseline="0">
                <a:solidFill>
                  <a:schemeClr val="tx2"/>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endParaRPr lang="en-US" altLang="zh-CN"/>
          </a:p>
        </p:txBody>
      </p:sp>
      <p:sp>
        <p:nvSpPr>
          <p:cNvPr id="5" name="Footer Placeholder 4"/>
          <p:cNvSpPr>
            <a:spLocks noGrp="1"/>
          </p:cNvSpPr>
          <p:nvPr>
            <p:ph type="ftr" sz="quarter" idx="11"/>
          </p:nvPr>
        </p:nvSpPr>
        <p:spPr/>
        <p:txBody>
          <a:bodyPr/>
          <a:lstStyle/>
          <a:p>
            <a:endParaRPr lang="zh-CN" altLang="en-US"/>
          </a:p>
        </p:txBody>
      </p:sp>
      <p:sp>
        <p:nvSpPr>
          <p:cNvPr id="9" name="Rectangle 8"/>
          <p:cNvSpPr/>
          <p:nvPr/>
        </p:nvSpPr>
        <p:spPr>
          <a:xfrm>
            <a:off x="9001124" y="4846320"/>
            <a:ext cx="142876" cy="20116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9001124" y="0"/>
            <a:ext cx="142876" cy="48463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A84D71EF-6778-46AB-A0D5-75E4E4759874}" type="slidenum">
              <a:rPr lang="en-US" altLang="zh-CN" smtClean="0"/>
              <a:t>‹#›</a:t>
            </a:fld>
            <a:endParaRPr lang="en-US" altLang="zh-CN"/>
          </a:p>
        </p:txBody>
      </p:sp>
      <p:pic>
        <p:nvPicPr>
          <p:cNvPr id="11" name="图片 12" descr="无标题.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27050" y="12700"/>
            <a:ext cx="4421188" cy="60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10"/>
          <p:cNvSpPr>
            <a:spLocks noChangeArrowheads="1"/>
          </p:cNvSpPr>
          <p:nvPr userDrawn="1"/>
        </p:nvSpPr>
        <p:spPr bwMode="auto">
          <a:xfrm>
            <a:off x="80963" y="571500"/>
            <a:ext cx="4776787" cy="46038"/>
          </a:xfrm>
          <a:prstGeom prst="rect">
            <a:avLst/>
          </a:prstGeom>
          <a:solidFill>
            <a:schemeClr val="tx1"/>
          </a:solidFill>
          <a:ln w="9525">
            <a:solidFill>
              <a:schemeClr val="tx1"/>
            </a:solidFill>
            <a:miter lim="800000"/>
          </a:ln>
          <a:effectLst/>
        </p:spPr>
        <p:txBody>
          <a:bodyPr wrap="none" anchor="ctr"/>
          <a:lstStyle/>
          <a:p>
            <a:pPr>
              <a:defRPr/>
            </a:pPr>
            <a:endParaRPr lang="zh-CN" altLang="en-US"/>
          </a:p>
        </p:txBody>
      </p:sp>
      <p:pic>
        <p:nvPicPr>
          <p:cNvPr id="13" name="Picture 10"/>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71438" y="0"/>
            <a:ext cx="571500"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endParaRPr lang="en-US" altLang="zh-CN"/>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DB18AC9-7EE5-48E1-A10E-599720087084}" type="slidenum">
              <a:rPr lang="en-US" altLang="zh-CN" smtClean="0"/>
              <a:t>‹#›</a:t>
            </a:fld>
            <a:endParaRPr lang="en-US" altLang="zh-CN"/>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457200" y="1447800"/>
            <a:ext cx="7772400" cy="4321175"/>
          </a:xfrm>
        </p:spPr>
        <p:txBody>
          <a:bodyPr anchor="ctr">
            <a:noAutofit/>
          </a:bodyPr>
          <a:lstStyle>
            <a:lvl1pPr algn="l">
              <a:lnSpc>
                <a:spcPct val="100000"/>
              </a:lnSpc>
              <a:defRPr sz="8800" b="0" cap="all" spc="-80" baseline="0">
                <a:solidFill>
                  <a:schemeClr val="tx1"/>
                </a:solidFill>
              </a:defRPr>
            </a:lvl1pPr>
          </a:lstStyle>
          <a:p>
            <a:r>
              <a:rPr lang="zh-CN" altLang="en-US"/>
              <a:t>单击此处编辑母版标题样式</a:t>
            </a:r>
            <a:endParaRPr lang="en-US" dirty="0"/>
          </a:p>
        </p:txBody>
      </p:sp>
      <p:sp>
        <p:nvSpPr>
          <p:cNvPr id="3" name="Text Placeholder 2"/>
          <p:cNvSpPr>
            <a:spLocks noGrp="1"/>
          </p:cNvSpPr>
          <p:nvPr>
            <p:ph type="body" idx="1"/>
          </p:nvPr>
        </p:nvSpPr>
        <p:spPr>
          <a:xfrm>
            <a:off x="457200" y="228601"/>
            <a:ext cx="7772400" cy="1066800"/>
          </a:xfrm>
        </p:spPr>
        <p:txBody>
          <a:bodyPr anchor="b"/>
          <a:lstStyle>
            <a:lvl1pPr marL="0" indent="0">
              <a:buNone/>
              <a:defRPr sz="2000" b="0" cap="all" spc="12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7" name="Date Placeholder 6"/>
          <p:cNvSpPr>
            <a:spLocks noGrp="1"/>
          </p:cNvSpPr>
          <p:nvPr>
            <p:ph type="dt" sz="half" idx="10"/>
          </p:nvPr>
        </p:nvSpPr>
        <p:spPr/>
        <p:txBody>
          <a:bodyPr/>
          <a:lstStyle/>
          <a:p>
            <a:endParaRPr lang="en-US" altLang="zh-CN"/>
          </a:p>
        </p:txBody>
      </p:sp>
      <p:sp>
        <p:nvSpPr>
          <p:cNvPr id="8" name="Slide Number Placeholder 7"/>
          <p:cNvSpPr>
            <a:spLocks noGrp="1"/>
          </p:cNvSpPr>
          <p:nvPr>
            <p:ph type="sldNum" sz="quarter" idx="11"/>
          </p:nvPr>
        </p:nvSpPr>
        <p:spPr/>
        <p:txBody>
          <a:bodyPr/>
          <a:lstStyle/>
          <a:p>
            <a:fld id="{8DC460EE-031D-47D7-9E55-B4D550769DB9}" type="slidenum">
              <a:rPr lang="en-US" altLang="zh-CN" smtClean="0"/>
              <a:t>‹#›</a:t>
            </a:fld>
            <a:endParaRPr lang="en-US" altLang="zh-CN"/>
          </a:p>
        </p:txBody>
      </p:sp>
      <p:sp>
        <p:nvSpPr>
          <p:cNvPr id="9" name="Footer Placeholder 8"/>
          <p:cNvSpPr>
            <a:spLocks noGrp="1"/>
          </p:cNvSpPr>
          <p:nvPr>
            <p:ph type="ftr" sz="quarter" idx="12"/>
          </p:nvPr>
        </p:nvSpPr>
        <p:spPr/>
        <p:txBody>
          <a:bodyPr/>
          <a:lstStyle/>
          <a:p>
            <a:endParaRPr lang="zh-CN" altLang="en-US"/>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a:p>
        </p:txBody>
      </p:sp>
      <p:sp>
        <p:nvSpPr>
          <p:cNvPr id="3" name="Content Placeholder 2"/>
          <p:cNvSpPr>
            <a:spLocks noGrp="1"/>
          </p:cNvSpPr>
          <p:nvPr>
            <p:ph sz="half" idx="1"/>
          </p:nvPr>
        </p:nvSpPr>
        <p:spPr>
          <a:xfrm>
            <a:off x="1630680" y="1574800"/>
            <a:ext cx="329184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5090160" y="1574800"/>
            <a:ext cx="329184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endParaRPr lang="en-US" altLang="zh-CN"/>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92AC619C-057D-4C23-8D70-CD93C1ADEC37}" type="slidenum">
              <a:rPr lang="en-US" altLang="zh-CN" smtClean="0"/>
              <a:t>‹#›</a:t>
            </a:fld>
            <a:endParaRPr lang="en-US" altLang="zh-CN"/>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CN" altLang="en-US"/>
              <a:t>单击此处编辑母版标题样式</a:t>
            </a:r>
            <a:endParaRPr lang="en-US"/>
          </a:p>
        </p:txBody>
      </p:sp>
      <p:sp>
        <p:nvSpPr>
          <p:cNvPr id="3" name="Text Placeholder 2"/>
          <p:cNvSpPr>
            <a:spLocks noGrp="1"/>
          </p:cNvSpPr>
          <p:nvPr>
            <p:ph type="body" idx="1"/>
          </p:nvPr>
        </p:nvSpPr>
        <p:spPr>
          <a:xfrm>
            <a:off x="1627632" y="1572768"/>
            <a:ext cx="3291840" cy="639762"/>
          </a:xfrm>
        </p:spPr>
        <p:txBody>
          <a:bodyPr anchor="b">
            <a:noAutofit/>
          </a:bodyPr>
          <a:lstStyle>
            <a:lvl1pPr marL="0" indent="0">
              <a:buNone/>
              <a:defRPr sz="1800" b="0" cap="all" spc="100" baseline="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1627632" y="2259366"/>
            <a:ext cx="3291840" cy="38404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5093208" y="1572768"/>
            <a:ext cx="3291840" cy="639762"/>
          </a:xfrm>
        </p:spPr>
        <p:txBody>
          <a:bodyPr anchor="b">
            <a:noAutofit/>
          </a:bodyPr>
          <a:lstStyle>
            <a:lvl1pPr marL="0" indent="0">
              <a:buNone/>
              <a:defRPr lang="en-US" sz="1800" b="0" kern="1200" cap="all" spc="100" baseline="0" dirty="0" smtClean="0">
                <a:solidFill>
                  <a:schemeClr val="tx1"/>
                </a:solidFill>
                <a:latin typeface="+mj-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spcBef>
                <a:spcPct val="20000"/>
              </a:spcBef>
              <a:buFont typeface="Arial" panose="020B0604020202020204" pitchFamily="34" charset="0"/>
              <a:buNone/>
            </a:pPr>
            <a:r>
              <a:rPr lang="zh-CN" altLang="en-US"/>
              <a:t>单击此处编辑母版文本样式</a:t>
            </a:r>
          </a:p>
        </p:txBody>
      </p:sp>
      <p:sp>
        <p:nvSpPr>
          <p:cNvPr id="6" name="Content Placeholder 5"/>
          <p:cNvSpPr>
            <a:spLocks noGrp="1"/>
          </p:cNvSpPr>
          <p:nvPr>
            <p:ph sz="quarter" idx="4"/>
          </p:nvPr>
        </p:nvSpPr>
        <p:spPr>
          <a:xfrm>
            <a:off x="5093208" y="2259366"/>
            <a:ext cx="3291840" cy="38404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endParaRPr lang="en-US" altLang="zh-CN"/>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2D8F7B49-CE63-443D-8B2A-2B4489FA3843}" type="slidenum">
              <a:rPr lang="en-US" altLang="zh-CN" smtClean="0"/>
              <a:t>‹#›</a:t>
            </a:fld>
            <a:endParaRPr lang="en-US" altLang="zh-CN"/>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a:p>
        </p:txBody>
      </p:sp>
      <p:sp>
        <p:nvSpPr>
          <p:cNvPr id="3" name="Date Placeholder 2"/>
          <p:cNvSpPr>
            <a:spLocks noGrp="1"/>
          </p:cNvSpPr>
          <p:nvPr>
            <p:ph type="dt" sz="half" idx="10"/>
          </p:nvPr>
        </p:nvSpPr>
        <p:spPr/>
        <p:txBody>
          <a:bodyPr/>
          <a:lstStyle/>
          <a:p>
            <a:endParaRPr lang="en-US" altLang="zh-CN"/>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AD4ED921-A278-4A83-9F7C-1B4B0D13E417}" type="slidenum">
              <a:rPr lang="en-US" altLang="zh-CN" smtClean="0"/>
              <a:t>‹#›</a:t>
            </a:fld>
            <a:endParaRPr lang="en-US" altLang="zh-CN"/>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ltLang="zh-CN"/>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BB735D81-B97E-4F71-B6DC-3E291529B8A5}" type="slidenum">
              <a:rPr lang="en-US" altLang="zh-CN" smtClean="0"/>
              <a:t>‹#›</a:t>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lvl="0" eaLnBrk="1" fontAlgn="base" hangingPunct="1">
              <a:buNone/>
            </a:pPr>
            <a:fld id="{9A0DB2DC-4C9A-4742-B13C-FB6460FD3503}" type="slidenum">
              <a:rPr lang="en-US" altLang="zh-CN" strike="noStrike" noProof="1" dirty="0">
                <a:latin typeface="Arial" panose="020B0604020202020204" pitchFamily="34" charset="0"/>
                <a:ea typeface="宋体" panose="02010600030101010101" pitchFamily="2" charset="-122"/>
                <a:cs typeface="+mn-cs"/>
              </a:rPr>
              <a:t>‹#›</a:t>
            </a:fld>
            <a:endParaRPr lang="en-US" altLang="zh-CN" strike="noStrike" noProof="1">
              <a:latin typeface="Arial" panose="020B0604020202020204" pitchFamily="34" charset="0"/>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3" name="Content Placeholder 2"/>
          <p:cNvSpPr>
            <a:spLocks noGrp="1"/>
          </p:cNvSpPr>
          <p:nvPr>
            <p:ph idx="1"/>
          </p:nvPr>
        </p:nvSpPr>
        <p:spPr>
          <a:xfrm>
            <a:off x="3575050" y="1600200"/>
            <a:ext cx="5111750" cy="448056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457200" y="1600200"/>
            <a:ext cx="3008313" cy="448056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endParaRPr lang="en-US" altLang="zh-CN"/>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3116436A-6CF7-41A2-A454-FFDF7BDF347C}" type="slidenum">
              <a:rPr lang="en-US" altLang="zh-CN" smtClean="0"/>
              <a:t>‹#›</a:t>
            </a:fld>
            <a:endParaRPr lang="en-US" altLang="zh-CN"/>
          </a:p>
        </p:txBody>
      </p:sp>
      <p:sp>
        <p:nvSpPr>
          <p:cNvPr id="8" name="Title 7"/>
          <p:cNvSpPr>
            <a:spLocks noGrp="1"/>
          </p:cNvSpPr>
          <p:nvPr>
            <p:ph type="title"/>
          </p:nvPr>
        </p:nvSpPr>
        <p:spPr/>
        <p:txBody>
          <a:bodyPr/>
          <a:lstStyle/>
          <a:p>
            <a:r>
              <a:rPr lang="zh-CN" altLang="en-US"/>
              <a:t>单击此处编辑母版标题样式</a:t>
            </a:r>
            <a:endParaRPr lang="en-US"/>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9" name="Rectangle 8"/>
          <p:cNvSpPr/>
          <p:nvPr/>
        </p:nvSpPr>
        <p:spPr>
          <a:xfrm>
            <a:off x="9001124" y="4846320"/>
            <a:ext cx="142876" cy="20116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idx="1"/>
          </p:nvPr>
        </p:nvSpPr>
        <p:spPr>
          <a:xfrm>
            <a:off x="-1" y="0"/>
            <a:ext cx="9000877" cy="4846320"/>
          </a:xfrm>
          <a:solidFill>
            <a:schemeClr val="bg1">
              <a:lumMod val="75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a:p>
        </p:txBody>
      </p:sp>
      <p:sp>
        <p:nvSpPr>
          <p:cNvPr id="4" name="Text Placeholder 3"/>
          <p:cNvSpPr>
            <a:spLocks noGrp="1"/>
          </p:cNvSpPr>
          <p:nvPr>
            <p:ph type="body" sz="half" idx="2"/>
          </p:nvPr>
        </p:nvSpPr>
        <p:spPr>
          <a:xfrm>
            <a:off x="457200" y="5715000"/>
            <a:ext cx="8153400" cy="457200"/>
          </a:xfrm>
        </p:spPr>
        <p:txBody>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endParaRPr lang="en-US" altLang="zh-CN"/>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lvl1pPr>
              <a:defRPr>
                <a:solidFill>
                  <a:schemeClr val="tx1"/>
                </a:solidFill>
              </a:defRPr>
            </a:lvl1pPr>
          </a:lstStyle>
          <a:p>
            <a:fld id="{902FF50B-E6B1-4281-A2ED-8A9CDBE1533A}" type="slidenum">
              <a:rPr lang="en-US" altLang="zh-CN" smtClean="0"/>
              <a:t>‹#›</a:t>
            </a:fld>
            <a:endParaRPr lang="en-US" altLang="zh-CN"/>
          </a:p>
        </p:txBody>
      </p:sp>
      <p:sp>
        <p:nvSpPr>
          <p:cNvPr id="8" name="Title 7"/>
          <p:cNvSpPr>
            <a:spLocks noGrp="1"/>
          </p:cNvSpPr>
          <p:nvPr>
            <p:ph type="title"/>
          </p:nvPr>
        </p:nvSpPr>
        <p:spPr>
          <a:xfrm>
            <a:off x="457200" y="4953000"/>
            <a:ext cx="8153400" cy="762000"/>
          </a:xfrm>
        </p:spPr>
        <p:txBody>
          <a:bodyPr anchor="t">
            <a:normAutofit/>
          </a:bodyPr>
          <a:lstStyle>
            <a:lvl1pPr>
              <a:defRPr sz="3200"/>
            </a:lvl1pPr>
          </a:lstStyle>
          <a:p>
            <a:r>
              <a:rPr lang="zh-CN" altLang="en-US"/>
              <a:t>单击此处编辑母版标题样式</a:t>
            </a:r>
            <a:endParaRPr lang="en-US" dirty="0"/>
          </a:p>
        </p:txBody>
      </p:sp>
      <p:sp>
        <p:nvSpPr>
          <p:cNvPr id="10" name="Rectangle 9"/>
          <p:cNvSpPr/>
          <p:nvPr/>
        </p:nvSpPr>
        <p:spPr>
          <a:xfrm>
            <a:off x="9001124" y="0"/>
            <a:ext cx="142876" cy="48463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Date Placeholder 3"/>
          <p:cNvSpPr>
            <a:spLocks noGrp="1"/>
          </p:cNvSpPr>
          <p:nvPr>
            <p:ph type="dt" sz="half" idx="10"/>
          </p:nvPr>
        </p:nvSpPr>
        <p:spPr/>
        <p:txBody>
          <a:bodyPr/>
          <a:lstStyle/>
          <a:p>
            <a:endParaRPr lang="en-US" altLang="zh-CN"/>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FFF26BD2-6F49-453F-9FF8-83F4DAD9F601}" type="slidenum">
              <a:rPr lang="en-US" altLang="zh-CN" smtClean="0"/>
              <a:t>‹#›</a:t>
            </a:fld>
            <a:endParaRPr lang="en-US" altLang="zh-CN"/>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zh-CN" altLang="en-US"/>
              <a:t>单击此处编辑母版标题样式</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Date Placeholder 3"/>
          <p:cNvSpPr>
            <a:spLocks noGrp="1"/>
          </p:cNvSpPr>
          <p:nvPr>
            <p:ph type="dt" sz="half" idx="10"/>
          </p:nvPr>
        </p:nvSpPr>
        <p:spPr/>
        <p:txBody>
          <a:bodyPr/>
          <a:lstStyle/>
          <a:p>
            <a:endParaRPr lang="en-US" altLang="zh-CN"/>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35803294-E889-466C-80C3-C3E8B88D2C57}" type="slidenum">
              <a:rPr lang="en-US" altLang="zh-CN" smtClean="0"/>
              <a:t>‹#›</a:t>
            </a:fld>
            <a:endParaRPr lang="en-US" altLang="zh-CN"/>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fourObj">
  <p:cSld name="标题和四项内容">
    <p:spTree>
      <p:nvGrpSpPr>
        <p:cNvPr id="1" name=""/>
        <p:cNvGrpSpPr/>
        <p:nvPr/>
      </p:nvGrpSpPr>
      <p:grpSpPr>
        <a:xfrm>
          <a:off x="0" y="0"/>
          <a:ext cx="0" cy="0"/>
          <a:chOff x="0" y="0"/>
          <a:chExt cx="0" cy="0"/>
        </a:xfrm>
      </p:grpSpPr>
      <p:sp>
        <p:nvSpPr>
          <p:cNvPr id="2" name="标题 1"/>
          <p:cNvSpPr>
            <a:spLocks noGrp="1"/>
          </p:cNvSpPr>
          <p:nvPr>
            <p:ph type="title" sz="quarter"/>
          </p:nvPr>
        </p:nvSpPr>
        <p:spPr>
          <a:xfrm>
            <a:off x="755650" y="1484313"/>
            <a:ext cx="8001000" cy="1216025"/>
          </a:xfrm>
        </p:spPr>
        <p:txBody>
          <a:bodyPr/>
          <a:lstStyle/>
          <a:p>
            <a:r>
              <a:rPr lang="zh-CN" altLang="en-US"/>
              <a:t>单击此处编辑母版标题样式</a:t>
            </a:r>
          </a:p>
        </p:txBody>
      </p:sp>
      <p:sp>
        <p:nvSpPr>
          <p:cNvPr id="3" name="内容占位符 2"/>
          <p:cNvSpPr>
            <a:spLocks noGrp="1"/>
          </p:cNvSpPr>
          <p:nvPr>
            <p:ph sz="quarter" idx="1"/>
          </p:nvPr>
        </p:nvSpPr>
        <p:spPr>
          <a:xfrm>
            <a:off x="566738" y="1752600"/>
            <a:ext cx="3924300" cy="20574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4643438" y="1752600"/>
            <a:ext cx="3924300" cy="20574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p:nvPr>
        </p:nvSpPr>
        <p:spPr>
          <a:xfrm>
            <a:off x="566738" y="3962400"/>
            <a:ext cx="3924300" cy="20574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内容占位符 5"/>
          <p:cNvSpPr>
            <a:spLocks noGrp="1"/>
          </p:cNvSpPr>
          <p:nvPr>
            <p:ph sz="quarter" idx="4"/>
          </p:nvPr>
        </p:nvSpPr>
        <p:spPr>
          <a:xfrm>
            <a:off x="4643438" y="3962400"/>
            <a:ext cx="3924300" cy="20574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a:xfrm>
            <a:off x="609600" y="6245225"/>
            <a:ext cx="1981200" cy="476250"/>
          </a:xfrm>
        </p:spPr>
        <p:txBody>
          <a:bodyPr/>
          <a:lstStyle>
            <a:lvl1pPr>
              <a:defRPr/>
            </a:lvl1pPr>
          </a:lstStyle>
          <a:p>
            <a:endParaRPr lang="en-US" altLang="zh-CN"/>
          </a:p>
        </p:txBody>
      </p:sp>
      <p:sp>
        <p:nvSpPr>
          <p:cNvPr id="8" name="灯片编号占位符 7"/>
          <p:cNvSpPr>
            <a:spLocks noGrp="1"/>
          </p:cNvSpPr>
          <p:nvPr>
            <p:ph type="sldNum" sz="quarter" idx="11"/>
          </p:nvPr>
        </p:nvSpPr>
        <p:spPr>
          <a:xfrm>
            <a:off x="6553200" y="6245225"/>
            <a:ext cx="1981200" cy="476250"/>
          </a:xfrm>
        </p:spPr>
        <p:txBody>
          <a:bodyPr/>
          <a:lstStyle>
            <a:lvl1pPr>
              <a:defRPr/>
            </a:lvl1pPr>
          </a:lstStyle>
          <a:p>
            <a:fld id="{12CDFD60-C2AA-420E-BD38-F41CCF210397}" type="slidenum">
              <a:rPr lang="en-US" altLang="zh-CN"/>
              <a:t>‹#›</a:t>
            </a:fld>
            <a:endParaRPr lang="en-US" altLang="zh-CN"/>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xAndTwoObj">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日期占位符 5"/>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p:cNvSpPr>
            <a:spLocks noGrp="1"/>
          </p:cNvSpPr>
          <p:nvPr>
            <p:ph type="ftr" sz="quarter" idx="11"/>
          </p:nvPr>
        </p:nvSpPr>
        <p:spPr>
          <a:xfrm>
            <a:off x="3124200" y="6245225"/>
            <a:ext cx="2895600" cy="476250"/>
          </a:xfrm>
          <a:prstGeom prst="rect">
            <a:avLst/>
          </a:prstGeom>
        </p:spPr>
        <p:txBody>
          <a:bodyPr/>
          <a:lstStyle>
            <a:lvl1pPr>
              <a:defRPr/>
            </a:lvl1pPr>
          </a:lstStyle>
          <a:p>
            <a:endParaRPr lang="en-US" altLang="zh-CN"/>
          </a:p>
        </p:txBody>
      </p:sp>
      <p:sp>
        <p:nvSpPr>
          <p:cNvPr id="8" name="灯片编号占位符 7"/>
          <p:cNvSpPr>
            <a:spLocks noGrp="1"/>
          </p:cNvSpPr>
          <p:nvPr>
            <p:ph type="sldNum" sz="quarter" idx="12"/>
          </p:nvPr>
        </p:nvSpPr>
        <p:spPr>
          <a:xfrm>
            <a:off x="6553200" y="6245225"/>
            <a:ext cx="2133600" cy="476250"/>
          </a:xfrm>
        </p:spPr>
        <p:txBody>
          <a:bodyPr/>
          <a:lstStyle>
            <a:lvl1pPr>
              <a:defRPr/>
            </a:lvl1pPr>
          </a:lstStyle>
          <a:p>
            <a:fld id="{8DC53972-9D13-4450-BC80-0C37B9768C3D}" type="slidenum">
              <a:rPr lang="en-US" altLang="zh-CN"/>
              <a:t>‹#›</a:t>
            </a:fld>
            <a:endParaRPr lang="en-US" altLang="zh-CN"/>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AndTwoObj">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a:xfrm>
            <a:off x="755650" y="1484313"/>
            <a:ext cx="8001000" cy="1216025"/>
          </a:xfrm>
        </p:spPr>
        <p:txBody>
          <a:bodyPr/>
          <a:lstStyle/>
          <a:p>
            <a:r>
              <a:rPr lang="zh-CN" altLang="en-US"/>
              <a:t>单击此处编辑母版标题样式</a:t>
            </a:r>
          </a:p>
        </p:txBody>
      </p:sp>
      <p:sp>
        <p:nvSpPr>
          <p:cNvPr id="3" name="内容占位符 2"/>
          <p:cNvSpPr>
            <a:spLocks noGrp="1"/>
          </p:cNvSpPr>
          <p:nvPr>
            <p:ph sz="half" idx="1"/>
          </p:nvPr>
        </p:nvSpPr>
        <p:spPr>
          <a:xfrm>
            <a:off x="566738" y="1752600"/>
            <a:ext cx="3924300" cy="4267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4643438" y="1752600"/>
            <a:ext cx="3924300" cy="20574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p:nvPr>
        </p:nvSpPr>
        <p:spPr>
          <a:xfrm>
            <a:off x="4643438" y="3962400"/>
            <a:ext cx="3924300" cy="20574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日期占位符 5"/>
          <p:cNvSpPr>
            <a:spLocks noGrp="1"/>
          </p:cNvSpPr>
          <p:nvPr>
            <p:ph type="dt" sz="half" idx="10"/>
          </p:nvPr>
        </p:nvSpPr>
        <p:spPr>
          <a:xfrm>
            <a:off x="609600" y="6245225"/>
            <a:ext cx="1981200" cy="476250"/>
          </a:xfrm>
        </p:spPr>
        <p:txBody>
          <a:bodyPr/>
          <a:lstStyle>
            <a:lvl1pPr>
              <a:defRPr/>
            </a:lvl1pPr>
          </a:lstStyle>
          <a:p>
            <a:endParaRPr lang="en-US" altLang="zh-CN"/>
          </a:p>
        </p:txBody>
      </p:sp>
      <p:sp>
        <p:nvSpPr>
          <p:cNvPr id="7" name="灯片编号占位符 6"/>
          <p:cNvSpPr>
            <a:spLocks noGrp="1"/>
          </p:cNvSpPr>
          <p:nvPr>
            <p:ph type="sldNum" sz="quarter" idx="11"/>
          </p:nvPr>
        </p:nvSpPr>
        <p:spPr>
          <a:xfrm>
            <a:off x="6553200" y="6245225"/>
            <a:ext cx="1981200" cy="476250"/>
          </a:xfrm>
        </p:spPr>
        <p:txBody>
          <a:bodyPr/>
          <a:lstStyle>
            <a:lvl1pPr>
              <a:defRPr/>
            </a:lvl1pPr>
          </a:lstStyle>
          <a:p>
            <a:fld id="{3739C0DF-E0F2-4847-9373-DA67A156C8E4}" type="slidenum">
              <a:rPr lang="en-US" altLang="zh-CN"/>
              <a:t>‹#›</a:t>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pPr fontAlgn="base"/>
            <a:r>
              <a:rPr lang="zh-CN" altLang="en-US" strike="noStrike" noProof="1"/>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7" name="日期占位符 6"/>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 name="页脚占位符 7"/>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9" name="灯片编号占位符 8"/>
          <p:cNvSpPr>
            <a:spLocks noGrp="1"/>
          </p:cNvSpPr>
          <p:nvPr>
            <p:ph type="sldNum" sz="quarter" idx="12"/>
          </p:nvPr>
        </p:nvSpPr>
        <p:spPr/>
        <p:txBody>
          <a:bodyPr/>
          <a:lstStyle/>
          <a:p>
            <a:pPr lvl="0" eaLnBrk="1" fontAlgn="base" hangingPunct="1">
              <a:buNone/>
            </a:pPr>
            <a:fld id="{9A0DB2DC-4C9A-4742-B13C-FB6460FD3503}" type="slidenum">
              <a:rPr lang="en-US" altLang="zh-CN" strike="noStrike" noProof="1" dirty="0">
                <a:latin typeface="Arial" panose="020B0604020202020204" pitchFamily="34" charset="0"/>
                <a:ea typeface="宋体" panose="02010600030101010101" pitchFamily="2" charset="-122"/>
                <a:cs typeface="+mn-cs"/>
              </a:rPr>
              <a:t>‹#›</a:t>
            </a:fld>
            <a:endParaRPr lang="en-US" altLang="zh-CN" strike="noStrike" noProof="1">
              <a:latin typeface="Arial" panose="020B0604020202020204" pitchFamily="34" charset="0"/>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日期占位符 2"/>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 name="页脚占位符 3"/>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灯片编号占位符 4"/>
          <p:cNvSpPr>
            <a:spLocks noGrp="1"/>
          </p:cNvSpPr>
          <p:nvPr>
            <p:ph type="sldNum" sz="quarter" idx="12"/>
          </p:nvPr>
        </p:nvSpPr>
        <p:spPr/>
        <p:txBody>
          <a:bodyPr/>
          <a:lstStyle/>
          <a:p>
            <a:pPr lvl="0" eaLnBrk="1" fontAlgn="base" hangingPunct="1">
              <a:buNone/>
            </a:pPr>
            <a:fld id="{9A0DB2DC-4C9A-4742-B13C-FB6460FD3503}" type="slidenum">
              <a:rPr lang="en-US" altLang="zh-CN" strike="noStrike" noProof="1" dirty="0">
                <a:latin typeface="Arial" panose="020B0604020202020204" pitchFamily="34" charset="0"/>
                <a:ea typeface="宋体" panose="02010600030101010101" pitchFamily="2" charset="-122"/>
                <a:cs typeface="+mn-cs"/>
              </a:rPr>
              <a:t>‹#›</a:t>
            </a:fld>
            <a:endParaRPr lang="en-US" altLang="zh-CN" strike="noStrike" noProof="1">
              <a:latin typeface="Arial" panose="020B0604020202020204" pitchFamily="34" charset="0"/>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 name="页脚占位符 2"/>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 name="灯片编号占位符 3"/>
          <p:cNvSpPr>
            <a:spLocks noGrp="1"/>
          </p:cNvSpPr>
          <p:nvPr>
            <p:ph type="sldNum" sz="quarter" idx="12"/>
          </p:nvPr>
        </p:nvSpPr>
        <p:spPr/>
        <p:txBody>
          <a:bodyPr/>
          <a:lstStyle/>
          <a:p>
            <a:pPr lvl="0" eaLnBrk="1" fontAlgn="base" hangingPunct="1">
              <a:buNone/>
            </a:pPr>
            <a:fld id="{9A0DB2DC-4C9A-4742-B13C-FB6460FD3503}" type="slidenum">
              <a:rPr lang="en-US" altLang="zh-CN" strike="noStrike" noProof="1" dirty="0">
                <a:latin typeface="Arial" panose="020B0604020202020204" pitchFamily="34" charset="0"/>
                <a:ea typeface="宋体" panose="02010600030101010101" pitchFamily="2" charset="-122"/>
                <a:cs typeface="+mn-cs"/>
              </a:rPr>
              <a:t>‹#›</a:t>
            </a:fld>
            <a:endParaRPr lang="en-US" altLang="zh-CN" strike="noStrike" noProof="1">
              <a:latin typeface="Arial" panose="020B0604020202020204" pitchFamily="34" charset="0"/>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pPr fontAlgn="base"/>
            <a:r>
              <a:rPr lang="zh-CN" altLang="en-US" strike="noStrike" noProof="1"/>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lvl="0" eaLnBrk="1" fontAlgn="base" hangingPunct="1">
              <a:buNone/>
            </a:pPr>
            <a:fld id="{9A0DB2DC-4C9A-4742-B13C-FB6460FD3503}" type="slidenum">
              <a:rPr lang="en-US" altLang="zh-CN" strike="noStrike" noProof="1" dirty="0">
                <a:latin typeface="Arial" panose="020B0604020202020204" pitchFamily="34" charset="0"/>
                <a:ea typeface="宋体" panose="02010600030101010101" pitchFamily="2" charset="-122"/>
                <a:cs typeface="+mn-cs"/>
              </a:rPr>
              <a:t>‹#›</a:t>
            </a:fld>
            <a:endParaRPr lang="en-US" altLang="zh-CN" strike="noStrike" noProof="1">
              <a:latin typeface="Arial" panose="020B0604020202020204" pitchFamily="34" charset="0"/>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pPr fontAlgn="base"/>
            <a:r>
              <a:rPr lang="zh-CN" altLang="en-US" strike="noStrike" noProof="1"/>
              <a:t>单击此处编辑母版标题样式</a:t>
            </a:r>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Tx/>
              <a:buSzTx/>
              <a:buFontTx/>
              <a:buNone/>
              <a:defRPr/>
            </a:pPr>
            <a:endParaRPr kumimoji="0" lang="zh-CN" altLang="en-US" sz="3200" b="0" i="0" u="none" strike="noStrike" kern="0" cap="none" spc="0" normalizeH="0" baseline="0" noProof="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lvl="0" eaLnBrk="1" fontAlgn="base" hangingPunct="1">
              <a:buNone/>
            </a:pPr>
            <a:fld id="{9A0DB2DC-4C9A-4742-B13C-FB6460FD3503}" type="slidenum">
              <a:rPr lang="en-US" altLang="zh-CN" strike="noStrike" noProof="1" dirty="0">
                <a:latin typeface="Arial" panose="020B0604020202020204" pitchFamily="34" charset="0"/>
                <a:ea typeface="宋体" panose="02010600030101010101" pitchFamily="2" charset="-122"/>
                <a:cs typeface="+mn-cs"/>
              </a:rPr>
              <a:t>‹#›</a:t>
            </a:fld>
            <a:endParaRPr lang="en-US" altLang="zh-CN" strike="noStrike" noProof="1">
              <a:latin typeface="Arial" panose="020B0604020202020204" pitchFamily="34" charset="0"/>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18" Type="http://schemas.openxmlformats.org/officeDocument/2006/relationships/image" Target="../media/image1.png"/><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image" Target="../media/image2.png"/><Relationship Id="rId2" Type="http://schemas.openxmlformats.org/officeDocument/2006/relationships/slideLayout" Target="../slideLayouts/slideLayout19.xml"/><Relationship Id="rId16" Type="http://schemas.openxmlformats.org/officeDocument/2006/relationships/theme" Target="../theme/theme2.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5" Type="http://schemas.openxmlformats.org/officeDocument/2006/relationships/slideLayout" Target="../slideLayouts/slideLayout3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slideLayout" Target="../slideLayouts/slideLayout45.xml"/><Relationship Id="rId3" Type="http://schemas.openxmlformats.org/officeDocument/2006/relationships/slideLayout" Target="../slideLayouts/slideLayout35.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17" Type="http://schemas.openxmlformats.org/officeDocument/2006/relationships/image" Target="../media/image1.png"/><Relationship Id="rId2" Type="http://schemas.openxmlformats.org/officeDocument/2006/relationships/slideLayout" Target="../slideLayouts/slideLayout34.xml"/><Relationship Id="rId16" Type="http://schemas.openxmlformats.org/officeDocument/2006/relationships/image" Target="../media/image2.png"/><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5" Type="http://schemas.openxmlformats.org/officeDocument/2006/relationships/slideLayout" Target="../slideLayouts/slideLayout37.xml"/><Relationship Id="rId15" Type="http://schemas.openxmlformats.org/officeDocument/2006/relationships/theme" Target="../theme/theme3.xml"/><Relationship Id="rId10" Type="http://schemas.openxmlformats.org/officeDocument/2006/relationships/slideLayout" Target="../slideLayouts/slideLayout42.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slideLayout" Target="../slideLayouts/slideLayout4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p:cNvSpPr>
          <p:nvPr>
            <p:ph type="title"/>
          </p:nvPr>
        </p:nvSpPr>
        <p:spPr>
          <a:xfrm>
            <a:off x="457200" y="274638"/>
            <a:ext cx="8229600" cy="1143000"/>
          </a:xfrm>
          <a:prstGeom prst="rect">
            <a:avLst/>
          </a:prstGeom>
          <a:noFill/>
          <a:ln w="9525">
            <a:noFill/>
          </a:ln>
        </p:spPr>
        <p:txBody>
          <a:bodyPr anchor="ctr" anchorCtr="0"/>
          <a:lstStyle/>
          <a:p>
            <a:pPr lvl="0"/>
            <a:r>
              <a:rPr lang="zh-CN" altLang="en-US" dirty="0"/>
              <a:t>单击此处编辑母版标题样式</a:t>
            </a:r>
          </a:p>
        </p:txBody>
      </p:sp>
      <p:sp>
        <p:nvSpPr>
          <p:cNvPr id="1027" name="Rectangle 3"/>
          <p:cNvSpPr>
            <a:spLocks noGrp="1"/>
          </p:cNvSpPr>
          <p:nvPr>
            <p:ph type="body"/>
          </p:nvPr>
        </p:nvSpPr>
        <p:spPr>
          <a:xfrm>
            <a:off x="457200" y="1600200"/>
            <a:ext cx="8229600" cy="4525963"/>
          </a:xfrm>
          <a:prstGeom prst="rect">
            <a:avLst/>
          </a:prstGeom>
          <a:noFill/>
          <a:ln w="9525">
            <a:noFill/>
          </a:ln>
        </p:spPr>
        <p:txBody>
          <a:bodyPr anchor="t" anchorCtr="0"/>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ln>
          <a:effectLst/>
        </p:spPr>
        <p:txBody>
          <a:bodyPr vert="horz" wrap="square" lIns="91440" tIns="45720" rIns="91440" bIns="45720" numCol="1" anchor="t" anchorCtr="0" compatLnSpc="1"/>
          <a:lstStyle>
            <a:lvl1pPr eaLnBrk="1" hangingPunct="1">
              <a:defRPr sz="1400">
                <a:latin typeface="Arial" panose="020B0604020202020204" pitchFamily="34" charset="0"/>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ln>
          <a:effectLst/>
        </p:spPr>
        <p:txBody>
          <a:bodyPr vert="horz" wrap="square" lIns="91440" tIns="45720" rIns="91440" bIns="45720" numCol="1" anchor="t" anchorCtr="0" compatLnSpc="1"/>
          <a:lstStyle>
            <a:lvl1pPr algn="ctr" eaLnBrk="1" hangingPunct="1">
              <a:defRPr sz="1400">
                <a:latin typeface="Arial" panose="020B0604020202020204" pitchFamily="34" charset="0"/>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ln>
          <a:effectLst/>
        </p:spPr>
        <p:txBody>
          <a:bodyPr vert="horz" wrap="square" lIns="91440" tIns="45720" rIns="91440" bIns="45720" numCol="1" anchor="t" anchorCtr="0" compatLnSpc="1"/>
          <a:lstStyle>
            <a:lvl1pPr algn="r">
              <a:defRPr sz="1400"/>
            </a:lvl1pPr>
          </a:lstStyle>
          <a:p>
            <a:pPr lvl="0" eaLnBrk="1" fontAlgn="base" hangingPunct="1">
              <a:buNone/>
            </a:pPr>
            <a:fld id="{9A0DB2DC-4C9A-4742-B13C-FB6460FD3503}" type="slidenum">
              <a:rPr lang="en-US" altLang="zh-CN" strike="noStrike" noProof="1" dirty="0">
                <a:latin typeface="Arial" panose="020B0604020202020204" pitchFamily="34" charset="0"/>
                <a:ea typeface="宋体" panose="02010600030101010101" pitchFamily="2" charset="-122"/>
                <a:cs typeface="+mn-cs"/>
              </a:rPr>
              <a:t>‹#›</a:t>
            </a:fld>
            <a:endParaRPr lang="en-US" altLang="zh-CN" strike="noStrike" noProof="1">
              <a:latin typeface="Arial" panose="020B0604020202020204" pitchFamily="34" charset="0"/>
            </a:endParaRPr>
          </a:p>
        </p:txBody>
      </p:sp>
      <p:sp>
        <p:nvSpPr>
          <p:cNvPr id="1032" name="AutoShape 16">
            <a:hlinkClick r:id="" action="ppaction://hlinkshowjump?jump=firstslide" highlightClick="1"/>
          </p:cNvPr>
          <p:cNvSpPr>
            <a:spLocks noChangeArrowheads="1"/>
          </p:cNvSpPr>
          <p:nvPr/>
        </p:nvSpPr>
        <p:spPr bwMode="auto">
          <a:xfrm>
            <a:off x="8388350" y="6237288"/>
            <a:ext cx="215900" cy="215900"/>
          </a:xfrm>
          <a:prstGeom prst="actionButtonHome">
            <a:avLst/>
          </a:prstGeom>
          <a:solidFill>
            <a:schemeClr val="hlink"/>
          </a:solidFill>
          <a:ln w="9525">
            <a:solidFill>
              <a:schemeClr val="tx1"/>
            </a:solidFill>
            <a:miter lim="800000"/>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33" name="AutoShape 17">
            <a:hlinkClick r:id="" action="ppaction://hlinkshowjump?jump=endshow" highlightClick="1"/>
          </p:cNvPr>
          <p:cNvSpPr>
            <a:spLocks noChangeArrowheads="1"/>
          </p:cNvSpPr>
          <p:nvPr/>
        </p:nvSpPr>
        <p:spPr bwMode="auto">
          <a:xfrm>
            <a:off x="8748713" y="6237288"/>
            <a:ext cx="215900" cy="215900"/>
          </a:xfrm>
          <a:prstGeom prst="actionButtonBlank">
            <a:avLst/>
          </a:prstGeom>
          <a:solidFill>
            <a:schemeClr val="hlink"/>
          </a:solidFill>
          <a:ln w="9525">
            <a:solidFill>
              <a:schemeClr val="tx1"/>
            </a:solidFill>
            <a:miter lim="800000"/>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34" name="Rectangle 10"/>
          <p:cNvSpPr>
            <a:spLocks noChangeArrowheads="1"/>
          </p:cNvSpPr>
          <p:nvPr/>
        </p:nvSpPr>
        <p:spPr bwMode="auto">
          <a:xfrm>
            <a:off x="80963" y="571500"/>
            <a:ext cx="4776788" cy="46038"/>
          </a:xfrm>
          <a:prstGeom prst="rect">
            <a:avLst/>
          </a:prstGeom>
          <a:solidFill>
            <a:schemeClr val="accent2"/>
          </a:solidFill>
          <a:ln w="9525">
            <a:solidFill>
              <a:schemeClr val="tx1"/>
            </a:solidFill>
            <a:miter lim="800000"/>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pic>
        <p:nvPicPr>
          <p:cNvPr id="2" name="Picture 10"/>
          <p:cNvPicPr>
            <a:picLocks noChangeAspect="1"/>
          </p:cNvPicPr>
          <p:nvPr userDrawn="1"/>
        </p:nvPicPr>
        <p:blipFill>
          <a:blip r:embed="rId19"/>
          <a:stretch>
            <a:fillRect/>
          </a:stretch>
        </p:blipFill>
        <p:spPr>
          <a:xfrm>
            <a:off x="71438" y="0"/>
            <a:ext cx="571500" cy="574675"/>
          </a:xfrm>
          <a:prstGeom prst="rect">
            <a:avLst/>
          </a:prstGeom>
          <a:noFill/>
          <a:ln w="9525">
            <a:noFill/>
          </a:ln>
        </p:spPr>
      </p:pic>
      <p:sp>
        <p:nvSpPr>
          <p:cNvPr id="15" name="TextBox 14"/>
          <p:cNvSpPr txBox="1"/>
          <p:nvPr/>
        </p:nvSpPr>
        <p:spPr>
          <a:xfrm>
            <a:off x="714375" y="71438"/>
            <a:ext cx="4133850" cy="523875"/>
          </a:xfrm>
          <a:prstGeom prst="rect">
            <a:avLst/>
          </a:prstGeom>
          <a:noFill/>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800" b="1" i="0" u="none" strike="noStrike" kern="1200" cap="none" spc="0" normalizeH="0" baseline="0" noProof="0" dirty="0">
                <a:ln>
                  <a:noFill/>
                </a:ln>
                <a:solidFill>
                  <a:srgbClr val="C00000"/>
                </a:solidFill>
                <a:effectLst>
                  <a:outerShdw blurRad="38100" dist="38100" dir="2700000" algn="tl">
                    <a:srgbClr val="000000">
                      <a:alpha val="43137"/>
                    </a:srgbClr>
                  </a:outerShdw>
                </a:effectLst>
                <a:uLnTx/>
                <a:uFillTx/>
                <a:latin typeface="华文隶书" panose="02010800040101010101" pitchFamily="2" charset="-122"/>
                <a:ea typeface="华文隶书" panose="02010800040101010101" pitchFamily="2" charset="-122"/>
                <a:cs typeface="+mn-cs"/>
              </a:rPr>
              <a:t>广东工业大学自动化学院</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sldNum="0"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p:cNvSpPr>
          <p:nvPr>
            <p:ph type="title"/>
          </p:nvPr>
        </p:nvSpPr>
        <p:spPr>
          <a:xfrm>
            <a:off x="457200" y="274638"/>
            <a:ext cx="8229600" cy="1143000"/>
          </a:xfrm>
          <a:prstGeom prst="rect">
            <a:avLst/>
          </a:prstGeom>
          <a:noFill/>
          <a:ln w="9525">
            <a:noFill/>
          </a:ln>
        </p:spPr>
        <p:txBody>
          <a:bodyPr anchor="ctr" anchorCtr="0"/>
          <a:lstStyle/>
          <a:p>
            <a:pPr lvl="0"/>
            <a:r>
              <a:rPr lang="zh-CN" altLang="en-US" dirty="0"/>
              <a:t>单击此处编辑母版标题样式</a:t>
            </a:r>
          </a:p>
        </p:txBody>
      </p:sp>
      <p:sp>
        <p:nvSpPr>
          <p:cNvPr id="1027" name="Rectangle 3"/>
          <p:cNvSpPr>
            <a:spLocks noGrp="1"/>
          </p:cNvSpPr>
          <p:nvPr>
            <p:ph type="body"/>
          </p:nvPr>
        </p:nvSpPr>
        <p:spPr>
          <a:xfrm>
            <a:off x="457200" y="1600200"/>
            <a:ext cx="8229600" cy="4525963"/>
          </a:xfrm>
          <a:prstGeom prst="rect">
            <a:avLst/>
          </a:prstGeom>
          <a:noFill/>
          <a:ln w="9525">
            <a:noFill/>
          </a:ln>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ln>
          <a:effectLst/>
        </p:spPr>
        <p:txBody>
          <a:bodyPr vert="horz" wrap="square" lIns="91440" tIns="45720" rIns="91440" bIns="45720" numCol="1" anchor="t" anchorCtr="0" compatLnSpc="1"/>
          <a:lstStyle>
            <a:lvl1pPr algn="ctr" eaLnBrk="1" hangingPunct="1">
              <a:defRPr sz="1400" b="0">
                <a:latin typeface="Arial" panose="020B0604020202020204" pitchFamily="34" charset="0"/>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30" name="Rectangle 6"/>
          <p:cNvSpPr>
            <a:spLocks noGrp="1" noChangeArrowheads="1"/>
          </p:cNvSpPr>
          <p:nvPr>
            <p:ph type="sldNum" sz="quarter" idx="4"/>
          </p:nvPr>
        </p:nvSpPr>
        <p:spPr bwMode="auto">
          <a:xfrm>
            <a:off x="492125" y="6245225"/>
            <a:ext cx="2133600" cy="476250"/>
          </a:xfrm>
          <a:prstGeom prst="rect">
            <a:avLst/>
          </a:prstGeom>
          <a:noFill/>
          <a:ln w="9525">
            <a:noFill/>
            <a:miter lim="800000"/>
          </a:ln>
          <a:effectLst/>
        </p:spPr>
        <p:txBody>
          <a:bodyPr vert="horz" wrap="square" lIns="91440" tIns="45720" rIns="91440" bIns="45720" numCol="1" anchor="t" anchorCtr="0" compatLnSpc="1"/>
          <a:lstStyle>
            <a:lvl1pPr>
              <a:defRPr sz="1400" b="0">
                <a:solidFill>
                  <a:srgbClr val="7F7F7F"/>
                </a:solidFill>
              </a:defRPr>
            </a:lvl1pPr>
          </a:lstStyle>
          <a:p>
            <a:pPr lvl="0" eaLnBrk="1" hangingPunct="1"/>
            <a:fld id="{9A0DB2DC-4C9A-4742-B13C-FB6460FD3503}" type="slidenum">
              <a:rPr lang="en-US" altLang="zh-CN" dirty="0">
                <a:latin typeface="Arial" panose="020B0604020202020204" pitchFamily="34" charset="0"/>
              </a:rPr>
              <a:t>‹#›</a:t>
            </a:fld>
            <a:endParaRPr lang="en-US" altLang="zh-CN" dirty="0">
              <a:latin typeface="Arial" panose="020B0604020202020204" pitchFamily="34" charset="0"/>
            </a:endParaRPr>
          </a:p>
        </p:txBody>
      </p:sp>
      <p:pic>
        <p:nvPicPr>
          <p:cNvPr id="2" name="图片 12" descr="无标题.png"/>
          <p:cNvPicPr>
            <a:picLocks noChangeAspect="1"/>
          </p:cNvPicPr>
          <p:nvPr userDrawn="1"/>
        </p:nvPicPr>
        <p:blipFill>
          <a:blip r:embed="rId17"/>
          <a:stretch>
            <a:fillRect/>
          </a:stretch>
        </p:blipFill>
        <p:spPr>
          <a:xfrm>
            <a:off x="527050" y="12700"/>
            <a:ext cx="4421188" cy="600075"/>
          </a:xfrm>
          <a:prstGeom prst="rect">
            <a:avLst/>
          </a:prstGeom>
          <a:noFill/>
          <a:ln w="9525">
            <a:noFill/>
          </a:ln>
        </p:spPr>
      </p:pic>
      <p:pic>
        <p:nvPicPr>
          <p:cNvPr id="1031" name="Picture 10"/>
          <p:cNvPicPr>
            <a:picLocks noChangeAspect="1"/>
          </p:cNvPicPr>
          <p:nvPr userDrawn="1"/>
        </p:nvPicPr>
        <p:blipFill>
          <a:blip r:embed="rId18"/>
          <a:stretch>
            <a:fillRect/>
          </a:stretch>
        </p:blipFill>
        <p:spPr>
          <a:xfrm>
            <a:off x="71438" y="0"/>
            <a:ext cx="571500" cy="574675"/>
          </a:xfrm>
          <a:prstGeom prst="rect">
            <a:avLst/>
          </a:prstGeom>
          <a:noFill/>
          <a:ln w="9525">
            <a:noFill/>
          </a:ln>
        </p:spPr>
      </p:pic>
      <p:sp>
        <p:nvSpPr>
          <p:cNvPr id="1032" name="Rectangle 10"/>
          <p:cNvSpPr>
            <a:spLocks noChangeArrowheads="1"/>
          </p:cNvSpPr>
          <p:nvPr/>
        </p:nvSpPr>
        <p:spPr bwMode="auto">
          <a:xfrm>
            <a:off x="80963" y="571500"/>
            <a:ext cx="4776788" cy="46038"/>
          </a:xfrm>
          <a:prstGeom prst="rect">
            <a:avLst/>
          </a:prstGeom>
          <a:solidFill>
            <a:schemeClr val="accent2"/>
          </a:solidFill>
          <a:ln w="9525">
            <a:solidFill>
              <a:schemeClr val="tx1"/>
            </a:solidFill>
            <a:miter lim="800000"/>
          </a:ln>
        </p:spPr>
        <p:txBody>
          <a:bodyPr wrap="none" anchor="ctr"/>
          <a:lstStyle>
            <a:lvl1pPr eaLnBrk="0" hangingPunct="0">
              <a:defRPr sz="2000" b="1">
                <a:solidFill>
                  <a:schemeClr val="tx1"/>
                </a:solidFill>
                <a:latin typeface="Arial" panose="020B0604020202020204" pitchFamily="34" charset="0"/>
                <a:ea typeface="宋体" panose="02010600030101010101" pitchFamily="2" charset="-122"/>
              </a:defRPr>
            </a:lvl1pPr>
            <a:lvl2pPr marL="742950" indent="-285750" eaLnBrk="0" hangingPunct="0">
              <a:defRPr sz="2000" b="1">
                <a:solidFill>
                  <a:schemeClr val="tx1"/>
                </a:solidFill>
                <a:latin typeface="Arial" panose="020B0604020202020204" pitchFamily="34" charset="0"/>
                <a:ea typeface="宋体" panose="02010600030101010101" pitchFamily="2" charset="-122"/>
              </a:defRPr>
            </a:lvl2pPr>
            <a:lvl3pPr marL="1143000" indent="-228600" eaLnBrk="0" hangingPunct="0">
              <a:defRPr sz="2000" b="1">
                <a:solidFill>
                  <a:schemeClr val="tx1"/>
                </a:solidFill>
                <a:latin typeface="Arial" panose="020B0604020202020204" pitchFamily="34" charset="0"/>
                <a:ea typeface="宋体" panose="02010600030101010101" pitchFamily="2" charset="-122"/>
              </a:defRPr>
            </a:lvl3pPr>
            <a:lvl4pPr marL="1600200" indent="-228600" eaLnBrk="0" hangingPunct="0">
              <a:defRPr sz="2000" b="1">
                <a:solidFill>
                  <a:schemeClr val="tx1"/>
                </a:solidFill>
                <a:latin typeface="Arial" panose="020B0604020202020204" pitchFamily="34" charset="0"/>
                <a:ea typeface="宋体" panose="02010600030101010101" pitchFamily="2" charset="-122"/>
              </a:defRPr>
            </a:lvl4pPr>
            <a:lvl5pPr marL="2057400" indent="-228600" eaLnBrk="0" hangingPunct="0">
              <a:defRPr sz="2000" b="1">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sz="2000" b="1">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sz="2000" b="1">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sz="2000" b="1">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sz="2000" b="1">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20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 id="2147483678" r:id="rId12"/>
    <p:sldLayoutId id="2147483679" r:id="rId13"/>
    <p:sldLayoutId id="2147483680" r:id="rId14"/>
    <p:sldLayoutId id="2147483681" r:id="rId15"/>
  </p:sldLayoutIdLst>
  <p:hf sldNum="0"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152718"/>
            <a:ext cx="5791200" cy="1371600"/>
          </a:xfrm>
          <a:prstGeom prst="rect">
            <a:avLst/>
          </a:prstGeom>
        </p:spPr>
        <p:txBody>
          <a:bodyPr vert="horz" lIns="91440" tIns="45720" rIns="91440" bIns="45720" rtlCol="0" anchor="b">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457200" y="1752600"/>
            <a:ext cx="7620000" cy="437356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457200" y="6172201"/>
            <a:ext cx="3429000" cy="304800"/>
          </a:xfrm>
          <a:prstGeom prst="rect">
            <a:avLst/>
          </a:prstGeom>
        </p:spPr>
        <p:txBody>
          <a:bodyPr vert="horz" lIns="91440" tIns="45720" rIns="91440" bIns="0" rtlCol="0" anchor="b"/>
          <a:lstStyle>
            <a:lvl1pPr algn="l">
              <a:defRPr sz="1000">
                <a:solidFill>
                  <a:schemeClr val="tx1"/>
                </a:solidFill>
              </a:defRPr>
            </a:lvl1pPr>
          </a:lstStyle>
          <a:p>
            <a:endParaRPr lang="en-US" altLang="zh-CN"/>
          </a:p>
        </p:txBody>
      </p:sp>
      <p:sp>
        <p:nvSpPr>
          <p:cNvPr id="5" name="Footer Placeholder 4"/>
          <p:cNvSpPr>
            <a:spLocks noGrp="1"/>
          </p:cNvSpPr>
          <p:nvPr>
            <p:ph type="ftr" sz="quarter" idx="3"/>
          </p:nvPr>
        </p:nvSpPr>
        <p:spPr>
          <a:xfrm>
            <a:off x="457200" y="6492875"/>
            <a:ext cx="3429000" cy="283845"/>
          </a:xfrm>
          <a:prstGeom prst="rect">
            <a:avLst/>
          </a:prstGeom>
        </p:spPr>
        <p:txBody>
          <a:bodyPr vert="horz" lIns="91440" tIns="45720" rIns="91440" bIns="45720" rtlCol="0" anchor="t"/>
          <a:lstStyle>
            <a:lvl1pPr algn="l">
              <a:defRPr sz="1000">
                <a:solidFill>
                  <a:schemeClr val="tx1"/>
                </a:solidFill>
              </a:defRPr>
            </a:lvl1pPr>
          </a:lstStyle>
          <a:p>
            <a:endParaRPr lang="zh-CN" altLang="en-US"/>
          </a:p>
        </p:txBody>
      </p:sp>
      <p:sp>
        <p:nvSpPr>
          <p:cNvPr id="6" name="Slide Number Placeholder 5"/>
          <p:cNvSpPr>
            <a:spLocks noGrp="1"/>
          </p:cNvSpPr>
          <p:nvPr>
            <p:ph type="sldNum" sz="quarter" idx="4"/>
          </p:nvPr>
        </p:nvSpPr>
        <p:spPr>
          <a:xfrm rot="16200000">
            <a:off x="8227377" y="5885497"/>
            <a:ext cx="1315721" cy="365125"/>
          </a:xfrm>
          <a:prstGeom prst="rect">
            <a:avLst/>
          </a:prstGeom>
        </p:spPr>
        <p:txBody>
          <a:bodyPr vert="horz" lIns="91440" tIns="45720" rIns="91440" bIns="45720" rtlCol="0" anchor="ctr"/>
          <a:lstStyle>
            <a:lvl1pPr algn="l">
              <a:defRPr sz="1100" b="1">
                <a:solidFill>
                  <a:schemeClr val="tx2"/>
                </a:solidFill>
              </a:defRPr>
            </a:lvl1pPr>
          </a:lstStyle>
          <a:p>
            <a:fld id="{672890FE-894B-457E-9DA6-25D8C1A1A40B}" type="slidenum">
              <a:rPr lang="en-US" altLang="zh-CN" smtClean="0"/>
              <a:t>‹#›</a:t>
            </a:fld>
            <a:endParaRPr lang="en-US" altLang="zh-CN" dirty="0"/>
          </a:p>
        </p:txBody>
      </p:sp>
      <p:sp>
        <p:nvSpPr>
          <p:cNvPr id="7" name="Rectangle 6"/>
          <p:cNvSpPr/>
          <p:nvPr/>
        </p:nvSpPr>
        <p:spPr>
          <a:xfrm>
            <a:off x="9001124" y="0"/>
            <a:ext cx="142876" cy="1371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9001124" y="1371600"/>
            <a:ext cx="142876" cy="5486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图片 12" descr="无标题.png"/>
          <p:cNvPicPr>
            <a:picLocks noChangeAspect="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527050" y="12700"/>
            <a:ext cx="4421188" cy="60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10"/>
          <p:cNvSpPr>
            <a:spLocks noChangeArrowheads="1"/>
          </p:cNvSpPr>
          <p:nvPr userDrawn="1"/>
        </p:nvSpPr>
        <p:spPr bwMode="auto">
          <a:xfrm>
            <a:off x="80963" y="571500"/>
            <a:ext cx="4776787" cy="46038"/>
          </a:xfrm>
          <a:prstGeom prst="rect">
            <a:avLst/>
          </a:prstGeom>
          <a:solidFill>
            <a:schemeClr val="tx1"/>
          </a:solidFill>
          <a:ln w="9525">
            <a:solidFill>
              <a:schemeClr val="tx1"/>
            </a:solidFill>
            <a:miter lim="800000"/>
          </a:ln>
          <a:effectLst/>
        </p:spPr>
        <p:txBody>
          <a:bodyPr wrap="none" anchor="ctr"/>
          <a:lstStyle/>
          <a:p>
            <a:pPr>
              <a:defRPr/>
            </a:pPr>
            <a:endParaRPr lang="zh-CN" altLang="en-US"/>
          </a:p>
        </p:txBody>
      </p:sp>
      <p:pic>
        <p:nvPicPr>
          <p:cNvPr id="11" name="Picture 10"/>
          <p:cNvPicPr>
            <a:picLocks noChangeAspect="1" noChangeArrowheads="1"/>
          </p:cNvPicPr>
          <p:nvPr userDrawn="1"/>
        </p:nvPicPr>
        <p:blipFill>
          <a:blip r:embed="rId17" cstate="print">
            <a:extLst>
              <a:ext uri="{28A0092B-C50C-407E-A947-70E740481C1C}">
                <a14:useLocalDpi xmlns:a14="http://schemas.microsoft.com/office/drawing/2010/main" val="0"/>
              </a:ext>
            </a:extLst>
          </a:blip>
          <a:srcRect/>
          <a:stretch>
            <a:fillRect/>
          </a:stretch>
        </p:blipFill>
        <p:spPr bwMode="auto">
          <a:xfrm>
            <a:off x="71438" y="0"/>
            <a:ext cx="571500"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 id="2147483696" r:id="rId14"/>
  </p:sldLayoutIdLst>
  <p:hf hdr="0" ftr="0" dt="0"/>
  <p:txStyles>
    <p:titleStyle>
      <a:lvl1pPr algn="l" defTabSz="914400" rtl="0" eaLnBrk="1" latinLnBrk="0" hangingPunct="1">
        <a:spcBef>
          <a:spcPct val="0"/>
        </a:spcBef>
        <a:buNone/>
        <a:defRPr sz="3600" b="0" i="0" u="none" kern="1200" cap="all" spc="-60" baseline="0">
          <a:solidFill>
            <a:schemeClr val="tx2"/>
          </a:solidFill>
          <a:latin typeface="+mj-lt"/>
          <a:ea typeface="+mj-ea"/>
          <a:cs typeface="+mj-cs"/>
        </a:defRPr>
      </a:lvl1pPr>
    </p:titleStyle>
    <p:bodyStyle>
      <a:lvl1pPr marL="0" indent="0" algn="l" defTabSz="914400" rtl="0" eaLnBrk="1" latinLnBrk="0" hangingPunct="1">
        <a:spcBef>
          <a:spcPct val="20000"/>
        </a:spcBef>
        <a:spcAft>
          <a:spcPts val="600"/>
        </a:spcAft>
        <a:buFont typeface="Arial" panose="020B0604020202020204"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Arial" panose="020B0604020202020204" pitchFamily="34" charset="0"/>
        <a:buChar char="•"/>
        <a:defRPr sz="2000" b="0" i="0" u="none"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Arial" panose="020B0604020202020204" pitchFamily="34" charset="0"/>
        <a:buChar char="•"/>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8" Type="http://schemas.openxmlformats.org/officeDocument/2006/relationships/tags" Target="../tags/tag250.xml"/><Relationship Id="rId13" Type="http://schemas.openxmlformats.org/officeDocument/2006/relationships/tags" Target="../tags/tag255.xml"/><Relationship Id="rId18" Type="http://schemas.openxmlformats.org/officeDocument/2006/relationships/image" Target="../media/image221.png"/><Relationship Id="rId3" Type="http://schemas.openxmlformats.org/officeDocument/2006/relationships/tags" Target="../tags/tag245.xml"/><Relationship Id="rId7" Type="http://schemas.openxmlformats.org/officeDocument/2006/relationships/tags" Target="../tags/tag249.xml"/><Relationship Id="rId12" Type="http://schemas.openxmlformats.org/officeDocument/2006/relationships/tags" Target="../tags/tag254.xml"/><Relationship Id="rId17" Type="http://schemas.openxmlformats.org/officeDocument/2006/relationships/oleObject" Target="../embeddings/oleObject175.bin"/><Relationship Id="rId2" Type="http://schemas.openxmlformats.org/officeDocument/2006/relationships/tags" Target="../tags/tag244.xml"/><Relationship Id="rId16" Type="http://schemas.openxmlformats.org/officeDocument/2006/relationships/notesSlide" Target="../notesSlides/notesSlide37.xml"/><Relationship Id="rId1" Type="http://schemas.openxmlformats.org/officeDocument/2006/relationships/tags" Target="../tags/tag243.xml"/><Relationship Id="rId6" Type="http://schemas.openxmlformats.org/officeDocument/2006/relationships/tags" Target="../tags/tag248.xml"/><Relationship Id="rId11" Type="http://schemas.openxmlformats.org/officeDocument/2006/relationships/tags" Target="../tags/tag253.xml"/><Relationship Id="rId5" Type="http://schemas.openxmlformats.org/officeDocument/2006/relationships/tags" Target="../tags/tag247.xml"/><Relationship Id="rId15" Type="http://schemas.openxmlformats.org/officeDocument/2006/relationships/slideLayout" Target="../slideLayouts/slideLayout24.xml"/><Relationship Id="rId10" Type="http://schemas.openxmlformats.org/officeDocument/2006/relationships/tags" Target="../tags/tag252.xml"/><Relationship Id="rId19" Type="http://schemas.openxmlformats.org/officeDocument/2006/relationships/image" Target="../media/image7.png"/><Relationship Id="rId4" Type="http://schemas.openxmlformats.org/officeDocument/2006/relationships/tags" Target="../tags/tag246.xml"/><Relationship Id="rId9" Type="http://schemas.openxmlformats.org/officeDocument/2006/relationships/tags" Target="../tags/tag251.xml"/><Relationship Id="rId14" Type="http://schemas.openxmlformats.org/officeDocument/2006/relationships/tags" Target="../tags/tag256.xml"/></Relationships>
</file>

<file path=ppt/slides/_rels/slide101.xml.rels><?xml version="1.0" encoding="UTF-8" standalone="yes"?>
<Relationships xmlns="http://schemas.openxmlformats.org/package/2006/relationships"><Relationship Id="rId3" Type="http://schemas.openxmlformats.org/officeDocument/2006/relationships/slide" Target="slide37.xml"/><Relationship Id="rId2" Type="http://schemas.openxmlformats.org/officeDocument/2006/relationships/slide" Target="slide26.xml"/><Relationship Id="rId1" Type="http://schemas.openxmlformats.org/officeDocument/2006/relationships/slideLayout" Target="../slideLayouts/slideLayout19.xml"/><Relationship Id="rId4" Type="http://schemas.openxmlformats.org/officeDocument/2006/relationships/slide" Target="slide2.xml"/></Relationships>
</file>

<file path=ppt/slides/_rels/slide102.xml.rels><?xml version="1.0" encoding="UTF-8" standalone="yes"?>
<Relationships xmlns="http://schemas.openxmlformats.org/package/2006/relationships"><Relationship Id="rId3" Type="http://schemas.openxmlformats.org/officeDocument/2006/relationships/image" Target="../media/image229.png"/><Relationship Id="rId2" Type="http://schemas.openxmlformats.org/officeDocument/2006/relationships/oleObject" Target="../embeddings/oleObject176.bin"/><Relationship Id="rId1" Type="http://schemas.openxmlformats.org/officeDocument/2006/relationships/slideLayout" Target="../slideLayouts/slideLayout19.xml"/></Relationships>
</file>

<file path=ppt/slides/_rels/slide103.xml.rels><?xml version="1.0" encoding="UTF-8" standalone="yes"?>
<Relationships xmlns="http://schemas.openxmlformats.org/package/2006/relationships"><Relationship Id="rId3" Type="http://schemas.openxmlformats.org/officeDocument/2006/relationships/image" Target="../media/image230.wmf"/><Relationship Id="rId7" Type="http://schemas.openxmlformats.org/officeDocument/2006/relationships/image" Target="../media/image232.png"/><Relationship Id="rId2" Type="http://schemas.openxmlformats.org/officeDocument/2006/relationships/oleObject" Target="../embeddings/oleObject177.bin"/><Relationship Id="rId1" Type="http://schemas.openxmlformats.org/officeDocument/2006/relationships/slideLayout" Target="../slideLayouts/slideLayout19.xml"/><Relationship Id="rId6" Type="http://schemas.openxmlformats.org/officeDocument/2006/relationships/oleObject" Target="../embeddings/oleObject179.bin"/><Relationship Id="rId5" Type="http://schemas.openxmlformats.org/officeDocument/2006/relationships/image" Target="../media/image231.wmf"/><Relationship Id="rId4" Type="http://schemas.openxmlformats.org/officeDocument/2006/relationships/oleObject" Target="../embeddings/oleObject178.bin"/></Relationships>
</file>

<file path=ppt/slides/_rels/slide104.xml.rels><?xml version="1.0" encoding="UTF-8" standalone="yes"?>
<Relationships xmlns="http://schemas.openxmlformats.org/package/2006/relationships"><Relationship Id="rId3" Type="http://schemas.openxmlformats.org/officeDocument/2006/relationships/image" Target="../media/image234.png"/><Relationship Id="rId2" Type="http://schemas.openxmlformats.org/officeDocument/2006/relationships/image" Target="../media/image233.png"/><Relationship Id="rId1" Type="http://schemas.openxmlformats.org/officeDocument/2006/relationships/slideLayout" Target="../slideLayouts/slideLayout19.xml"/><Relationship Id="rId6" Type="http://schemas.openxmlformats.org/officeDocument/2006/relationships/image" Target="../media/image11.png"/><Relationship Id="rId5" Type="http://schemas.openxmlformats.org/officeDocument/2006/relationships/image" Target="../media/image236.png"/><Relationship Id="rId4" Type="http://schemas.openxmlformats.org/officeDocument/2006/relationships/image" Target="../media/image235.png"/></Relationships>
</file>

<file path=ppt/slides/_rels/slide105.xml.rels><?xml version="1.0" encoding="UTF-8" standalone="yes"?>
<Relationships xmlns="http://schemas.openxmlformats.org/package/2006/relationships"><Relationship Id="rId8" Type="http://schemas.openxmlformats.org/officeDocument/2006/relationships/oleObject" Target="../embeddings/oleObject183.bin"/><Relationship Id="rId13" Type="http://schemas.openxmlformats.org/officeDocument/2006/relationships/image" Target="../media/image242.wmf"/><Relationship Id="rId18" Type="http://schemas.openxmlformats.org/officeDocument/2006/relationships/oleObject" Target="../embeddings/oleObject190.bin"/><Relationship Id="rId3" Type="http://schemas.openxmlformats.org/officeDocument/2006/relationships/image" Target="../media/image237.png"/><Relationship Id="rId7" Type="http://schemas.openxmlformats.org/officeDocument/2006/relationships/image" Target="../media/image239.wmf"/><Relationship Id="rId12" Type="http://schemas.openxmlformats.org/officeDocument/2006/relationships/oleObject" Target="../embeddings/oleObject185.bin"/><Relationship Id="rId17" Type="http://schemas.openxmlformats.org/officeDocument/2006/relationships/oleObject" Target="../embeddings/oleObject189.bin"/><Relationship Id="rId2" Type="http://schemas.openxmlformats.org/officeDocument/2006/relationships/oleObject" Target="../embeddings/oleObject180.bin"/><Relationship Id="rId16" Type="http://schemas.openxmlformats.org/officeDocument/2006/relationships/oleObject" Target="../embeddings/oleObject188.bin"/><Relationship Id="rId20" Type="http://schemas.openxmlformats.org/officeDocument/2006/relationships/image" Target="../media/image11.png"/><Relationship Id="rId1" Type="http://schemas.openxmlformats.org/officeDocument/2006/relationships/slideLayout" Target="../slideLayouts/slideLayout19.xml"/><Relationship Id="rId6" Type="http://schemas.openxmlformats.org/officeDocument/2006/relationships/oleObject" Target="../embeddings/oleObject182.bin"/><Relationship Id="rId11" Type="http://schemas.openxmlformats.org/officeDocument/2006/relationships/image" Target="../media/image241.wmf"/><Relationship Id="rId5" Type="http://schemas.openxmlformats.org/officeDocument/2006/relationships/image" Target="../media/image238.png"/><Relationship Id="rId15" Type="http://schemas.openxmlformats.org/officeDocument/2006/relationships/oleObject" Target="../embeddings/oleObject187.bin"/><Relationship Id="rId10" Type="http://schemas.openxmlformats.org/officeDocument/2006/relationships/oleObject" Target="../embeddings/oleObject184.bin"/><Relationship Id="rId19" Type="http://schemas.openxmlformats.org/officeDocument/2006/relationships/image" Target="../media/image243.wmf"/><Relationship Id="rId4" Type="http://schemas.openxmlformats.org/officeDocument/2006/relationships/oleObject" Target="../embeddings/oleObject181.bin"/><Relationship Id="rId9" Type="http://schemas.openxmlformats.org/officeDocument/2006/relationships/image" Target="../media/image240.wmf"/><Relationship Id="rId14" Type="http://schemas.openxmlformats.org/officeDocument/2006/relationships/oleObject" Target="../embeddings/oleObject186.bin"/></Relationships>
</file>

<file path=ppt/slides/_rels/slide106.xml.rels><?xml version="1.0" encoding="UTF-8" standalone="yes"?>
<Relationships xmlns="http://schemas.openxmlformats.org/package/2006/relationships"><Relationship Id="rId8" Type="http://schemas.openxmlformats.org/officeDocument/2006/relationships/tags" Target="../tags/tag264.xml"/><Relationship Id="rId13" Type="http://schemas.openxmlformats.org/officeDocument/2006/relationships/tags" Target="../tags/tag269.xml"/><Relationship Id="rId18" Type="http://schemas.openxmlformats.org/officeDocument/2006/relationships/tags" Target="../tags/tag274.xml"/><Relationship Id="rId26" Type="http://schemas.openxmlformats.org/officeDocument/2006/relationships/tags" Target="../tags/tag282.xml"/><Relationship Id="rId3" Type="http://schemas.openxmlformats.org/officeDocument/2006/relationships/tags" Target="../tags/tag259.xml"/><Relationship Id="rId21" Type="http://schemas.openxmlformats.org/officeDocument/2006/relationships/tags" Target="../tags/tag277.xml"/><Relationship Id="rId7" Type="http://schemas.openxmlformats.org/officeDocument/2006/relationships/tags" Target="../tags/tag263.xml"/><Relationship Id="rId12" Type="http://schemas.openxmlformats.org/officeDocument/2006/relationships/tags" Target="../tags/tag268.xml"/><Relationship Id="rId17" Type="http://schemas.openxmlformats.org/officeDocument/2006/relationships/tags" Target="../tags/tag273.xml"/><Relationship Id="rId25" Type="http://schemas.openxmlformats.org/officeDocument/2006/relationships/tags" Target="../tags/tag281.xml"/><Relationship Id="rId2" Type="http://schemas.openxmlformats.org/officeDocument/2006/relationships/tags" Target="../tags/tag258.xml"/><Relationship Id="rId16" Type="http://schemas.openxmlformats.org/officeDocument/2006/relationships/tags" Target="../tags/tag272.xml"/><Relationship Id="rId20" Type="http://schemas.openxmlformats.org/officeDocument/2006/relationships/tags" Target="../tags/tag276.xml"/><Relationship Id="rId29" Type="http://schemas.openxmlformats.org/officeDocument/2006/relationships/oleObject" Target="../embeddings/oleObject191.bin"/><Relationship Id="rId1" Type="http://schemas.openxmlformats.org/officeDocument/2006/relationships/tags" Target="../tags/tag257.xml"/><Relationship Id="rId6" Type="http://schemas.openxmlformats.org/officeDocument/2006/relationships/tags" Target="../tags/tag262.xml"/><Relationship Id="rId11" Type="http://schemas.openxmlformats.org/officeDocument/2006/relationships/tags" Target="../tags/tag267.xml"/><Relationship Id="rId24" Type="http://schemas.openxmlformats.org/officeDocument/2006/relationships/tags" Target="../tags/tag280.xml"/><Relationship Id="rId5" Type="http://schemas.openxmlformats.org/officeDocument/2006/relationships/tags" Target="../tags/tag261.xml"/><Relationship Id="rId15" Type="http://schemas.openxmlformats.org/officeDocument/2006/relationships/tags" Target="../tags/tag271.xml"/><Relationship Id="rId23" Type="http://schemas.openxmlformats.org/officeDocument/2006/relationships/tags" Target="../tags/tag279.xml"/><Relationship Id="rId28" Type="http://schemas.openxmlformats.org/officeDocument/2006/relationships/slideLayout" Target="../slideLayouts/slideLayout24.xml"/><Relationship Id="rId10" Type="http://schemas.openxmlformats.org/officeDocument/2006/relationships/tags" Target="../tags/tag266.xml"/><Relationship Id="rId19" Type="http://schemas.openxmlformats.org/officeDocument/2006/relationships/tags" Target="../tags/tag275.xml"/><Relationship Id="rId31" Type="http://schemas.openxmlformats.org/officeDocument/2006/relationships/image" Target="../media/image7.png"/><Relationship Id="rId4" Type="http://schemas.openxmlformats.org/officeDocument/2006/relationships/tags" Target="../tags/tag260.xml"/><Relationship Id="rId9" Type="http://schemas.openxmlformats.org/officeDocument/2006/relationships/tags" Target="../tags/tag265.xml"/><Relationship Id="rId14" Type="http://schemas.openxmlformats.org/officeDocument/2006/relationships/tags" Target="../tags/tag270.xml"/><Relationship Id="rId22" Type="http://schemas.openxmlformats.org/officeDocument/2006/relationships/tags" Target="../tags/tag278.xml"/><Relationship Id="rId27" Type="http://schemas.openxmlformats.org/officeDocument/2006/relationships/tags" Target="../tags/tag283.xml"/><Relationship Id="rId30" Type="http://schemas.openxmlformats.org/officeDocument/2006/relationships/image" Target="../media/image244.png"/></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8.xml"/></Relationships>
</file>

<file path=ppt/slides/_rels/slide108.xml.rels><?xml version="1.0" encoding="UTF-8" standalone="yes"?>
<Relationships xmlns="http://schemas.openxmlformats.org/package/2006/relationships"><Relationship Id="rId8" Type="http://schemas.openxmlformats.org/officeDocument/2006/relationships/image" Target="../media/image247.wmf"/><Relationship Id="rId13" Type="http://schemas.openxmlformats.org/officeDocument/2006/relationships/oleObject" Target="../embeddings/oleObject197.bin"/><Relationship Id="rId3" Type="http://schemas.openxmlformats.org/officeDocument/2006/relationships/oleObject" Target="../embeddings/oleObject192.bin"/><Relationship Id="rId7" Type="http://schemas.openxmlformats.org/officeDocument/2006/relationships/oleObject" Target="../embeddings/oleObject194.bin"/><Relationship Id="rId12" Type="http://schemas.openxmlformats.org/officeDocument/2006/relationships/image" Target="../media/image249.wmf"/><Relationship Id="rId2" Type="http://schemas.openxmlformats.org/officeDocument/2006/relationships/notesSlide" Target="../notesSlides/notesSlide39.xml"/><Relationship Id="rId1" Type="http://schemas.openxmlformats.org/officeDocument/2006/relationships/slideLayout" Target="../slideLayouts/slideLayout19.xml"/><Relationship Id="rId6" Type="http://schemas.openxmlformats.org/officeDocument/2006/relationships/image" Target="../media/image246.wmf"/><Relationship Id="rId11" Type="http://schemas.openxmlformats.org/officeDocument/2006/relationships/oleObject" Target="../embeddings/oleObject196.bin"/><Relationship Id="rId5" Type="http://schemas.openxmlformats.org/officeDocument/2006/relationships/oleObject" Target="../embeddings/oleObject193.bin"/><Relationship Id="rId10" Type="http://schemas.openxmlformats.org/officeDocument/2006/relationships/image" Target="../media/image248.wmf"/><Relationship Id="rId4" Type="http://schemas.openxmlformats.org/officeDocument/2006/relationships/image" Target="../media/image245.wmf"/><Relationship Id="rId9" Type="http://schemas.openxmlformats.org/officeDocument/2006/relationships/oleObject" Target="../embeddings/oleObject195.bin"/><Relationship Id="rId14" Type="http://schemas.openxmlformats.org/officeDocument/2006/relationships/image" Target="../media/image250.png"/></Relationships>
</file>

<file path=ppt/slides/_rels/slide109.xml.rels><?xml version="1.0" encoding="UTF-8" standalone="yes"?>
<Relationships xmlns="http://schemas.openxmlformats.org/package/2006/relationships"><Relationship Id="rId8" Type="http://schemas.openxmlformats.org/officeDocument/2006/relationships/oleObject" Target="../embeddings/oleObject201.bin"/><Relationship Id="rId13" Type="http://schemas.openxmlformats.org/officeDocument/2006/relationships/image" Target="../media/image256.wmf"/><Relationship Id="rId3" Type="http://schemas.openxmlformats.org/officeDocument/2006/relationships/image" Target="../media/image251.wmf"/><Relationship Id="rId7" Type="http://schemas.openxmlformats.org/officeDocument/2006/relationships/image" Target="../media/image253.png"/><Relationship Id="rId12" Type="http://schemas.openxmlformats.org/officeDocument/2006/relationships/oleObject" Target="../embeddings/oleObject203.bin"/><Relationship Id="rId2" Type="http://schemas.openxmlformats.org/officeDocument/2006/relationships/oleObject" Target="../embeddings/oleObject198.bin"/><Relationship Id="rId1" Type="http://schemas.openxmlformats.org/officeDocument/2006/relationships/slideLayout" Target="../slideLayouts/slideLayout45.xml"/><Relationship Id="rId6" Type="http://schemas.openxmlformats.org/officeDocument/2006/relationships/oleObject" Target="../embeddings/oleObject200.bin"/><Relationship Id="rId11" Type="http://schemas.openxmlformats.org/officeDocument/2006/relationships/image" Target="../media/image255.wmf"/><Relationship Id="rId5" Type="http://schemas.openxmlformats.org/officeDocument/2006/relationships/image" Target="../media/image252.wmf"/><Relationship Id="rId15" Type="http://schemas.openxmlformats.org/officeDocument/2006/relationships/image" Target="../media/image257.wmf"/><Relationship Id="rId10" Type="http://schemas.openxmlformats.org/officeDocument/2006/relationships/oleObject" Target="../embeddings/oleObject202.bin"/><Relationship Id="rId4" Type="http://schemas.openxmlformats.org/officeDocument/2006/relationships/oleObject" Target="../embeddings/oleObject199.bin"/><Relationship Id="rId9" Type="http://schemas.openxmlformats.org/officeDocument/2006/relationships/image" Target="../media/image254.png"/><Relationship Id="rId14" Type="http://schemas.openxmlformats.org/officeDocument/2006/relationships/oleObject" Target="../embeddings/oleObject204.bin"/></Relationships>
</file>

<file path=ppt/slides/_rels/slide11.xml.rels><?xml version="1.0" encoding="UTF-8" standalone="yes"?>
<Relationships xmlns="http://schemas.openxmlformats.org/package/2006/relationships"><Relationship Id="rId8" Type="http://schemas.openxmlformats.org/officeDocument/2006/relationships/slideLayout" Target="../slideLayouts/slideLayout7.xml"/><Relationship Id="rId3" Type="http://schemas.openxmlformats.org/officeDocument/2006/relationships/tags" Target="../tags/tag18.xml"/><Relationship Id="rId7" Type="http://schemas.openxmlformats.org/officeDocument/2006/relationships/tags" Target="../tags/tag22.xml"/><Relationship Id="rId2" Type="http://schemas.openxmlformats.org/officeDocument/2006/relationships/tags" Target="../tags/tag17.xml"/><Relationship Id="rId1" Type="http://schemas.openxmlformats.org/officeDocument/2006/relationships/tags" Target="../tags/tag16.xml"/><Relationship Id="rId6" Type="http://schemas.openxmlformats.org/officeDocument/2006/relationships/tags" Target="../tags/tag21.xml"/><Relationship Id="rId5" Type="http://schemas.openxmlformats.org/officeDocument/2006/relationships/tags" Target="../tags/tag20.xml"/><Relationship Id="rId4" Type="http://schemas.openxmlformats.org/officeDocument/2006/relationships/tags" Target="../tags/tag19.xml"/><Relationship Id="rId9" Type="http://schemas.openxmlformats.org/officeDocument/2006/relationships/image" Target="../media/image12.png"/></Relationships>
</file>

<file path=ppt/slides/_rels/slide110.xml.rels><?xml version="1.0" encoding="UTF-8" standalone="yes"?>
<Relationships xmlns="http://schemas.openxmlformats.org/package/2006/relationships"><Relationship Id="rId8" Type="http://schemas.openxmlformats.org/officeDocument/2006/relationships/oleObject" Target="../embeddings/oleObject208.bin"/><Relationship Id="rId3" Type="http://schemas.openxmlformats.org/officeDocument/2006/relationships/image" Target="../media/image253.png"/><Relationship Id="rId7" Type="http://schemas.openxmlformats.org/officeDocument/2006/relationships/image" Target="../media/image259.wmf"/><Relationship Id="rId2" Type="http://schemas.openxmlformats.org/officeDocument/2006/relationships/oleObject" Target="../embeddings/oleObject205.bin"/><Relationship Id="rId1" Type="http://schemas.openxmlformats.org/officeDocument/2006/relationships/slideLayout" Target="../slideLayouts/slideLayout34.xml"/><Relationship Id="rId6" Type="http://schemas.openxmlformats.org/officeDocument/2006/relationships/oleObject" Target="../embeddings/oleObject207.bin"/><Relationship Id="rId11" Type="http://schemas.openxmlformats.org/officeDocument/2006/relationships/image" Target="../media/image261.wmf"/><Relationship Id="rId5" Type="http://schemas.openxmlformats.org/officeDocument/2006/relationships/image" Target="../media/image258.png"/><Relationship Id="rId10" Type="http://schemas.openxmlformats.org/officeDocument/2006/relationships/oleObject" Target="../embeddings/oleObject209.bin"/><Relationship Id="rId4" Type="http://schemas.openxmlformats.org/officeDocument/2006/relationships/oleObject" Target="../embeddings/oleObject206.bin"/><Relationship Id="rId9" Type="http://schemas.openxmlformats.org/officeDocument/2006/relationships/image" Target="../media/image260.wmf"/></Relationships>
</file>

<file path=ppt/slides/_rels/slide111.xml.rels><?xml version="1.0" encoding="UTF-8" standalone="yes"?>
<Relationships xmlns="http://schemas.openxmlformats.org/package/2006/relationships"><Relationship Id="rId8" Type="http://schemas.openxmlformats.org/officeDocument/2006/relationships/oleObject" Target="../embeddings/oleObject213.bin"/><Relationship Id="rId13" Type="http://schemas.openxmlformats.org/officeDocument/2006/relationships/image" Target="../media/image266.wmf"/><Relationship Id="rId3" Type="http://schemas.openxmlformats.org/officeDocument/2006/relationships/image" Target="../media/image262.png"/><Relationship Id="rId7" Type="http://schemas.openxmlformats.org/officeDocument/2006/relationships/image" Target="../media/image264.wmf"/><Relationship Id="rId12" Type="http://schemas.openxmlformats.org/officeDocument/2006/relationships/oleObject" Target="../embeddings/oleObject215.bin"/><Relationship Id="rId2" Type="http://schemas.openxmlformats.org/officeDocument/2006/relationships/oleObject" Target="../embeddings/oleObject210.bin"/><Relationship Id="rId1" Type="http://schemas.openxmlformats.org/officeDocument/2006/relationships/slideLayout" Target="../slideLayouts/slideLayout46.xml"/><Relationship Id="rId6" Type="http://schemas.openxmlformats.org/officeDocument/2006/relationships/oleObject" Target="../embeddings/oleObject212.bin"/><Relationship Id="rId11" Type="http://schemas.openxmlformats.org/officeDocument/2006/relationships/image" Target="../media/image265.wmf"/><Relationship Id="rId5" Type="http://schemas.openxmlformats.org/officeDocument/2006/relationships/image" Target="../media/image263.wmf"/><Relationship Id="rId15" Type="http://schemas.openxmlformats.org/officeDocument/2006/relationships/image" Target="../media/image267.wmf"/><Relationship Id="rId10" Type="http://schemas.openxmlformats.org/officeDocument/2006/relationships/oleObject" Target="../embeddings/oleObject214.bin"/><Relationship Id="rId4" Type="http://schemas.openxmlformats.org/officeDocument/2006/relationships/oleObject" Target="../embeddings/oleObject211.bin"/><Relationship Id="rId9" Type="http://schemas.openxmlformats.org/officeDocument/2006/relationships/image" Target="../media/image253.png"/><Relationship Id="rId14" Type="http://schemas.openxmlformats.org/officeDocument/2006/relationships/oleObject" Target="../embeddings/oleObject216.bin"/></Relationships>
</file>

<file path=ppt/slides/_rels/slide112.xml.rels><?xml version="1.0" encoding="UTF-8" standalone="yes"?>
<Relationships xmlns="http://schemas.openxmlformats.org/package/2006/relationships"><Relationship Id="rId8" Type="http://schemas.openxmlformats.org/officeDocument/2006/relationships/oleObject" Target="../embeddings/oleObject220.bin"/><Relationship Id="rId13" Type="http://schemas.openxmlformats.org/officeDocument/2006/relationships/image" Target="../media/image241.wmf"/><Relationship Id="rId18" Type="http://schemas.openxmlformats.org/officeDocument/2006/relationships/image" Target="../media/image243.wmf"/><Relationship Id="rId3" Type="http://schemas.openxmlformats.org/officeDocument/2006/relationships/image" Target="../media/image268.wmf"/><Relationship Id="rId7" Type="http://schemas.openxmlformats.org/officeDocument/2006/relationships/image" Target="../media/image269.wmf"/><Relationship Id="rId12" Type="http://schemas.openxmlformats.org/officeDocument/2006/relationships/oleObject" Target="../embeddings/oleObject222.bin"/><Relationship Id="rId17" Type="http://schemas.openxmlformats.org/officeDocument/2006/relationships/oleObject" Target="../embeddings/oleObject225.bin"/><Relationship Id="rId2" Type="http://schemas.openxmlformats.org/officeDocument/2006/relationships/oleObject" Target="../embeddings/oleObject217.bin"/><Relationship Id="rId16" Type="http://schemas.openxmlformats.org/officeDocument/2006/relationships/image" Target="../media/image242.wmf"/><Relationship Id="rId20" Type="http://schemas.openxmlformats.org/officeDocument/2006/relationships/image" Target="../media/image272.wmf"/><Relationship Id="rId1" Type="http://schemas.openxmlformats.org/officeDocument/2006/relationships/slideLayout" Target="../slideLayouts/slideLayout36.xml"/><Relationship Id="rId6" Type="http://schemas.openxmlformats.org/officeDocument/2006/relationships/oleObject" Target="../embeddings/oleObject219.bin"/><Relationship Id="rId11" Type="http://schemas.openxmlformats.org/officeDocument/2006/relationships/image" Target="../media/image271.wmf"/><Relationship Id="rId5" Type="http://schemas.openxmlformats.org/officeDocument/2006/relationships/image" Target="../media/image253.png"/><Relationship Id="rId15" Type="http://schemas.openxmlformats.org/officeDocument/2006/relationships/oleObject" Target="../embeddings/oleObject224.bin"/><Relationship Id="rId10" Type="http://schemas.openxmlformats.org/officeDocument/2006/relationships/oleObject" Target="../embeddings/oleObject221.bin"/><Relationship Id="rId19" Type="http://schemas.openxmlformats.org/officeDocument/2006/relationships/oleObject" Target="../embeddings/oleObject226.bin"/><Relationship Id="rId4" Type="http://schemas.openxmlformats.org/officeDocument/2006/relationships/oleObject" Target="../embeddings/oleObject218.bin"/><Relationship Id="rId9" Type="http://schemas.openxmlformats.org/officeDocument/2006/relationships/image" Target="../media/image270.png"/><Relationship Id="rId14" Type="http://schemas.openxmlformats.org/officeDocument/2006/relationships/oleObject" Target="../embeddings/oleObject223.bin"/></Relationships>
</file>

<file path=ppt/slides/_rels/slide113.xml.rels><?xml version="1.0" encoding="UTF-8" standalone="yes"?>
<Relationships xmlns="http://schemas.openxmlformats.org/package/2006/relationships"><Relationship Id="rId8" Type="http://schemas.openxmlformats.org/officeDocument/2006/relationships/image" Target="../media/image275.png"/><Relationship Id="rId13" Type="http://schemas.openxmlformats.org/officeDocument/2006/relationships/image" Target="../media/image6.png"/><Relationship Id="rId18" Type="http://schemas.openxmlformats.org/officeDocument/2006/relationships/image" Target="../media/image280.png"/><Relationship Id="rId3" Type="http://schemas.openxmlformats.org/officeDocument/2006/relationships/oleObject" Target="../embeddings/oleObject227.bin"/><Relationship Id="rId7" Type="http://schemas.openxmlformats.org/officeDocument/2006/relationships/oleObject" Target="../embeddings/oleObject229.bin"/><Relationship Id="rId12" Type="http://schemas.openxmlformats.org/officeDocument/2006/relationships/image" Target="../media/image277.wmf"/><Relationship Id="rId17" Type="http://schemas.openxmlformats.org/officeDocument/2006/relationships/image" Target="../media/image279.wmf"/><Relationship Id="rId2" Type="http://schemas.openxmlformats.org/officeDocument/2006/relationships/notesSlide" Target="../notesSlides/notesSlide40.xml"/><Relationship Id="rId16" Type="http://schemas.openxmlformats.org/officeDocument/2006/relationships/oleObject" Target="../embeddings/oleObject233.bin"/><Relationship Id="rId1" Type="http://schemas.openxmlformats.org/officeDocument/2006/relationships/slideLayout" Target="../slideLayouts/slideLayout34.xml"/><Relationship Id="rId6" Type="http://schemas.openxmlformats.org/officeDocument/2006/relationships/image" Target="../media/image274.png"/><Relationship Id="rId11" Type="http://schemas.openxmlformats.org/officeDocument/2006/relationships/oleObject" Target="../embeddings/oleObject231.bin"/><Relationship Id="rId5" Type="http://schemas.openxmlformats.org/officeDocument/2006/relationships/oleObject" Target="../embeddings/oleObject228.bin"/><Relationship Id="rId15" Type="http://schemas.openxmlformats.org/officeDocument/2006/relationships/image" Target="../media/image278.wmf"/><Relationship Id="rId10" Type="http://schemas.openxmlformats.org/officeDocument/2006/relationships/image" Target="../media/image276.wmf"/><Relationship Id="rId4" Type="http://schemas.openxmlformats.org/officeDocument/2006/relationships/image" Target="../media/image273.png"/><Relationship Id="rId9" Type="http://schemas.openxmlformats.org/officeDocument/2006/relationships/oleObject" Target="../embeddings/oleObject230.bin"/><Relationship Id="rId14" Type="http://schemas.openxmlformats.org/officeDocument/2006/relationships/oleObject" Target="../embeddings/oleObject232.bin"/></Relationships>
</file>

<file path=ppt/slides/_rels/slide114.xml.rels><?xml version="1.0" encoding="UTF-8" standalone="yes"?>
<Relationships xmlns="http://schemas.openxmlformats.org/package/2006/relationships"><Relationship Id="rId8" Type="http://schemas.openxmlformats.org/officeDocument/2006/relationships/tags" Target="../tags/tag291.xml"/><Relationship Id="rId13" Type="http://schemas.openxmlformats.org/officeDocument/2006/relationships/tags" Target="../tags/tag296.xml"/><Relationship Id="rId18" Type="http://schemas.openxmlformats.org/officeDocument/2006/relationships/tags" Target="../tags/tag301.xml"/><Relationship Id="rId3" Type="http://schemas.openxmlformats.org/officeDocument/2006/relationships/tags" Target="../tags/tag286.xml"/><Relationship Id="rId21" Type="http://schemas.openxmlformats.org/officeDocument/2006/relationships/image" Target="../media/image11.png"/><Relationship Id="rId7" Type="http://schemas.openxmlformats.org/officeDocument/2006/relationships/tags" Target="../tags/tag290.xml"/><Relationship Id="rId12" Type="http://schemas.openxmlformats.org/officeDocument/2006/relationships/tags" Target="../tags/tag295.xml"/><Relationship Id="rId17" Type="http://schemas.openxmlformats.org/officeDocument/2006/relationships/tags" Target="../tags/tag300.xml"/><Relationship Id="rId2" Type="http://schemas.openxmlformats.org/officeDocument/2006/relationships/tags" Target="../tags/tag285.xml"/><Relationship Id="rId16" Type="http://schemas.openxmlformats.org/officeDocument/2006/relationships/tags" Target="../tags/tag299.xml"/><Relationship Id="rId20" Type="http://schemas.openxmlformats.org/officeDocument/2006/relationships/slideLayout" Target="../slideLayouts/slideLayout39.xml"/><Relationship Id="rId1" Type="http://schemas.openxmlformats.org/officeDocument/2006/relationships/tags" Target="../tags/tag284.xml"/><Relationship Id="rId6" Type="http://schemas.openxmlformats.org/officeDocument/2006/relationships/tags" Target="../tags/tag289.xml"/><Relationship Id="rId11" Type="http://schemas.openxmlformats.org/officeDocument/2006/relationships/tags" Target="../tags/tag294.xml"/><Relationship Id="rId5" Type="http://schemas.openxmlformats.org/officeDocument/2006/relationships/tags" Target="../tags/tag288.xml"/><Relationship Id="rId15" Type="http://schemas.openxmlformats.org/officeDocument/2006/relationships/tags" Target="../tags/tag298.xml"/><Relationship Id="rId10" Type="http://schemas.openxmlformats.org/officeDocument/2006/relationships/tags" Target="../tags/tag293.xml"/><Relationship Id="rId19" Type="http://schemas.openxmlformats.org/officeDocument/2006/relationships/tags" Target="../tags/tag302.xml"/><Relationship Id="rId4" Type="http://schemas.openxmlformats.org/officeDocument/2006/relationships/tags" Target="../tags/tag287.xml"/><Relationship Id="rId9" Type="http://schemas.openxmlformats.org/officeDocument/2006/relationships/tags" Target="../tags/tag292.xml"/><Relationship Id="rId14" Type="http://schemas.openxmlformats.org/officeDocument/2006/relationships/tags" Target="../tags/tag297.xml"/><Relationship Id="rId22" Type="http://schemas.openxmlformats.org/officeDocument/2006/relationships/image" Target="../media/image7.png"/></Relationships>
</file>

<file path=ppt/slides/_rels/slide115.xml.rels><?xml version="1.0" encoding="UTF-8" standalone="yes"?>
<Relationships xmlns="http://schemas.openxmlformats.org/package/2006/relationships"><Relationship Id="rId3" Type="http://schemas.openxmlformats.org/officeDocument/2006/relationships/image" Target="../media/image281.png"/><Relationship Id="rId2" Type="http://schemas.openxmlformats.org/officeDocument/2006/relationships/notesSlide" Target="../notesSlides/notesSlide41.xml"/><Relationship Id="rId1" Type="http://schemas.openxmlformats.org/officeDocument/2006/relationships/slideLayout" Target="../slideLayouts/slideLayout34.xml"/><Relationship Id="rId4" Type="http://schemas.openxmlformats.org/officeDocument/2006/relationships/image" Target="../media/image6.png"/></Relationships>
</file>

<file path=ppt/slides/_rels/slide116.xml.rels><?xml version="1.0" encoding="UTF-8" standalone="yes"?>
<Relationships xmlns="http://schemas.openxmlformats.org/package/2006/relationships"><Relationship Id="rId8" Type="http://schemas.openxmlformats.org/officeDocument/2006/relationships/oleObject" Target="../embeddings/oleObject236.bin"/><Relationship Id="rId13" Type="http://schemas.openxmlformats.org/officeDocument/2006/relationships/oleObject" Target="../embeddings/oleObject240.bin"/><Relationship Id="rId18" Type="http://schemas.openxmlformats.org/officeDocument/2006/relationships/image" Target="../media/image287.png"/><Relationship Id="rId3" Type="http://schemas.openxmlformats.org/officeDocument/2006/relationships/image" Target="../media/image281.png"/><Relationship Id="rId7" Type="http://schemas.openxmlformats.org/officeDocument/2006/relationships/image" Target="../media/image283.wmf"/><Relationship Id="rId12" Type="http://schemas.openxmlformats.org/officeDocument/2006/relationships/image" Target="../media/image284.wmf"/><Relationship Id="rId17" Type="http://schemas.openxmlformats.org/officeDocument/2006/relationships/image" Target="../media/image286.wmf"/><Relationship Id="rId2" Type="http://schemas.openxmlformats.org/officeDocument/2006/relationships/notesSlide" Target="../notesSlides/notesSlide42.xml"/><Relationship Id="rId16" Type="http://schemas.openxmlformats.org/officeDocument/2006/relationships/oleObject" Target="../embeddings/oleObject241.bin"/><Relationship Id="rId1" Type="http://schemas.openxmlformats.org/officeDocument/2006/relationships/slideLayout" Target="../slideLayouts/slideLayout34.xml"/><Relationship Id="rId6" Type="http://schemas.openxmlformats.org/officeDocument/2006/relationships/oleObject" Target="../embeddings/oleObject235.bin"/><Relationship Id="rId11" Type="http://schemas.openxmlformats.org/officeDocument/2006/relationships/oleObject" Target="../embeddings/oleObject239.bin"/><Relationship Id="rId5" Type="http://schemas.openxmlformats.org/officeDocument/2006/relationships/image" Target="../media/image282.wmf"/><Relationship Id="rId15" Type="http://schemas.openxmlformats.org/officeDocument/2006/relationships/image" Target="../media/image6.png"/><Relationship Id="rId10" Type="http://schemas.openxmlformats.org/officeDocument/2006/relationships/oleObject" Target="../embeddings/oleObject238.bin"/><Relationship Id="rId4" Type="http://schemas.openxmlformats.org/officeDocument/2006/relationships/oleObject" Target="../embeddings/oleObject234.bin"/><Relationship Id="rId9" Type="http://schemas.openxmlformats.org/officeDocument/2006/relationships/oleObject" Target="../embeddings/oleObject237.bin"/><Relationship Id="rId14" Type="http://schemas.openxmlformats.org/officeDocument/2006/relationships/image" Target="../media/image285.wmf"/></Relationships>
</file>

<file path=ppt/slides/_rels/slide117.xml.rels><?xml version="1.0" encoding="UTF-8" standalone="yes"?>
<Relationships xmlns="http://schemas.openxmlformats.org/package/2006/relationships"><Relationship Id="rId8" Type="http://schemas.openxmlformats.org/officeDocument/2006/relationships/oleObject" Target="../embeddings/oleObject236.bin"/><Relationship Id="rId13" Type="http://schemas.openxmlformats.org/officeDocument/2006/relationships/oleObject" Target="../embeddings/oleObject245.bin"/><Relationship Id="rId18" Type="http://schemas.openxmlformats.org/officeDocument/2006/relationships/image" Target="../media/image6.png"/><Relationship Id="rId3" Type="http://schemas.openxmlformats.org/officeDocument/2006/relationships/image" Target="../media/image281.png"/><Relationship Id="rId7" Type="http://schemas.openxmlformats.org/officeDocument/2006/relationships/image" Target="../media/image283.wmf"/><Relationship Id="rId12" Type="http://schemas.openxmlformats.org/officeDocument/2006/relationships/image" Target="../media/image284.wmf"/><Relationship Id="rId17" Type="http://schemas.openxmlformats.org/officeDocument/2006/relationships/image" Target="../media/image285.wmf"/><Relationship Id="rId2" Type="http://schemas.openxmlformats.org/officeDocument/2006/relationships/notesSlide" Target="../notesSlides/notesSlide43.xml"/><Relationship Id="rId16" Type="http://schemas.openxmlformats.org/officeDocument/2006/relationships/oleObject" Target="../embeddings/oleObject240.bin"/><Relationship Id="rId20" Type="http://schemas.openxmlformats.org/officeDocument/2006/relationships/image" Target="../media/image290.png"/><Relationship Id="rId1" Type="http://schemas.openxmlformats.org/officeDocument/2006/relationships/slideLayout" Target="../slideLayouts/slideLayout34.xml"/><Relationship Id="rId6" Type="http://schemas.openxmlformats.org/officeDocument/2006/relationships/oleObject" Target="../embeddings/oleObject235.bin"/><Relationship Id="rId11" Type="http://schemas.openxmlformats.org/officeDocument/2006/relationships/oleObject" Target="../embeddings/oleObject244.bin"/><Relationship Id="rId5" Type="http://schemas.openxmlformats.org/officeDocument/2006/relationships/image" Target="../media/image282.wmf"/><Relationship Id="rId15" Type="http://schemas.openxmlformats.org/officeDocument/2006/relationships/oleObject" Target="../embeddings/oleObject237.bin"/><Relationship Id="rId10" Type="http://schemas.openxmlformats.org/officeDocument/2006/relationships/oleObject" Target="../embeddings/oleObject243.bin"/><Relationship Id="rId19" Type="http://schemas.openxmlformats.org/officeDocument/2006/relationships/image" Target="../media/image289.wmf"/><Relationship Id="rId4" Type="http://schemas.openxmlformats.org/officeDocument/2006/relationships/oleObject" Target="../embeddings/oleObject234.bin"/><Relationship Id="rId9" Type="http://schemas.openxmlformats.org/officeDocument/2006/relationships/oleObject" Target="../embeddings/oleObject242.bin"/><Relationship Id="rId14" Type="http://schemas.openxmlformats.org/officeDocument/2006/relationships/image" Target="../media/image288.wmf"/></Relationships>
</file>

<file path=ppt/slides/_rels/slide118.xml.rels><?xml version="1.0" encoding="UTF-8" standalone="yes"?>
<Relationships xmlns="http://schemas.openxmlformats.org/package/2006/relationships"><Relationship Id="rId8" Type="http://schemas.openxmlformats.org/officeDocument/2006/relationships/oleObject" Target="../embeddings/oleObject248.bin"/><Relationship Id="rId13" Type="http://schemas.openxmlformats.org/officeDocument/2006/relationships/image" Target="../media/image292.wmf"/><Relationship Id="rId3" Type="http://schemas.openxmlformats.org/officeDocument/2006/relationships/image" Target="../media/image281.png"/><Relationship Id="rId7" Type="http://schemas.openxmlformats.org/officeDocument/2006/relationships/image" Target="../media/image283.wmf"/><Relationship Id="rId12" Type="http://schemas.openxmlformats.org/officeDocument/2006/relationships/oleObject" Target="../embeddings/oleObject249.bin"/><Relationship Id="rId17" Type="http://schemas.openxmlformats.org/officeDocument/2006/relationships/image" Target="../media/image294.png"/><Relationship Id="rId2" Type="http://schemas.openxmlformats.org/officeDocument/2006/relationships/notesSlide" Target="../notesSlides/notesSlide44.xml"/><Relationship Id="rId16" Type="http://schemas.openxmlformats.org/officeDocument/2006/relationships/image" Target="../media/image6.png"/><Relationship Id="rId1" Type="http://schemas.openxmlformats.org/officeDocument/2006/relationships/slideLayout" Target="../slideLayouts/slideLayout34.xml"/><Relationship Id="rId6" Type="http://schemas.openxmlformats.org/officeDocument/2006/relationships/oleObject" Target="../embeddings/oleObject247.bin"/><Relationship Id="rId11" Type="http://schemas.openxmlformats.org/officeDocument/2006/relationships/image" Target="../media/image285.wmf"/><Relationship Id="rId5" Type="http://schemas.openxmlformats.org/officeDocument/2006/relationships/image" Target="../media/image282.wmf"/><Relationship Id="rId15" Type="http://schemas.openxmlformats.org/officeDocument/2006/relationships/image" Target="../media/image293.wmf"/><Relationship Id="rId10" Type="http://schemas.openxmlformats.org/officeDocument/2006/relationships/oleObject" Target="../embeddings/oleObject240.bin"/><Relationship Id="rId4" Type="http://schemas.openxmlformats.org/officeDocument/2006/relationships/oleObject" Target="../embeddings/oleObject246.bin"/><Relationship Id="rId9" Type="http://schemas.openxmlformats.org/officeDocument/2006/relationships/image" Target="../media/image291.wmf"/><Relationship Id="rId14" Type="http://schemas.openxmlformats.org/officeDocument/2006/relationships/oleObject" Target="../embeddings/oleObject250.bin"/></Relationships>
</file>

<file path=ppt/slides/_rels/slide119.xml.rels><?xml version="1.0" encoding="UTF-8" standalone="yes"?>
<Relationships xmlns="http://schemas.openxmlformats.org/package/2006/relationships"><Relationship Id="rId8" Type="http://schemas.openxmlformats.org/officeDocument/2006/relationships/oleObject" Target="../embeddings/oleObject240.bin"/><Relationship Id="rId13" Type="http://schemas.openxmlformats.org/officeDocument/2006/relationships/image" Target="../media/image296.png"/><Relationship Id="rId3" Type="http://schemas.openxmlformats.org/officeDocument/2006/relationships/image" Target="../media/image281.png"/><Relationship Id="rId7" Type="http://schemas.openxmlformats.org/officeDocument/2006/relationships/image" Target="../media/image283.wmf"/><Relationship Id="rId12" Type="http://schemas.openxmlformats.org/officeDocument/2006/relationships/image" Target="../media/image6.png"/><Relationship Id="rId2" Type="http://schemas.openxmlformats.org/officeDocument/2006/relationships/notesSlide" Target="../notesSlides/notesSlide45.xml"/><Relationship Id="rId1" Type="http://schemas.openxmlformats.org/officeDocument/2006/relationships/slideLayout" Target="../slideLayouts/slideLayout34.xml"/><Relationship Id="rId6" Type="http://schemas.openxmlformats.org/officeDocument/2006/relationships/oleObject" Target="../embeddings/oleObject252.bin"/><Relationship Id="rId11" Type="http://schemas.openxmlformats.org/officeDocument/2006/relationships/image" Target="../media/image295.wmf"/><Relationship Id="rId5" Type="http://schemas.openxmlformats.org/officeDocument/2006/relationships/image" Target="../media/image282.wmf"/><Relationship Id="rId10" Type="http://schemas.openxmlformats.org/officeDocument/2006/relationships/oleObject" Target="../embeddings/oleObject253.bin"/><Relationship Id="rId4" Type="http://schemas.openxmlformats.org/officeDocument/2006/relationships/oleObject" Target="../embeddings/oleObject251.bin"/><Relationship Id="rId9" Type="http://schemas.openxmlformats.org/officeDocument/2006/relationships/image" Target="../media/image285.wmf"/></Relationships>
</file>

<file path=ppt/slides/_rels/slide12.xml.rels><?xml version="1.0" encoding="UTF-8" standalone="yes"?>
<Relationships xmlns="http://schemas.openxmlformats.org/package/2006/relationships"><Relationship Id="rId8" Type="http://schemas.openxmlformats.org/officeDocument/2006/relationships/tags" Target="../tags/tag30.xml"/><Relationship Id="rId13" Type="http://schemas.openxmlformats.org/officeDocument/2006/relationships/tags" Target="../tags/tag35.xml"/><Relationship Id="rId18" Type="http://schemas.openxmlformats.org/officeDocument/2006/relationships/slideLayout" Target="../slideLayouts/slideLayout7.xml"/><Relationship Id="rId3" Type="http://schemas.openxmlformats.org/officeDocument/2006/relationships/tags" Target="../tags/tag25.xml"/><Relationship Id="rId7" Type="http://schemas.openxmlformats.org/officeDocument/2006/relationships/tags" Target="../tags/tag29.xml"/><Relationship Id="rId12" Type="http://schemas.openxmlformats.org/officeDocument/2006/relationships/tags" Target="../tags/tag34.xml"/><Relationship Id="rId17" Type="http://schemas.openxmlformats.org/officeDocument/2006/relationships/tags" Target="../tags/tag39.xml"/><Relationship Id="rId2" Type="http://schemas.openxmlformats.org/officeDocument/2006/relationships/tags" Target="../tags/tag24.xml"/><Relationship Id="rId16" Type="http://schemas.openxmlformats.org/officeDocument/2006/relationships/tags" Target="../tags/tag38.xml"/><Relationship Id="rId20" Type="http://schemas.openxmlformats.org/officeDocument/2006/relationships/image" Target="../media/image7.png"/><Relationship Id="rId1" Type="http://schemas.openxmlformats.org/officeDocument/2006/relationships/tags" Target="../tags/tag23.xml"/><Relationship Id="rId6" Type="http://schemas.openxmlformats.org/officeDocument/2006/relationships/tags" Target="../tags/tag28.xml"/><Relationship Id="rId11" Type="http://schemas.openxmlformats.org/officeDocument/2006/relationships/tags" Target="../tags/tag33.xml"/><Relationship Id="rId5" Type="http://schemas.openxmlformats.org/officeDocument/2006/relationships/tags" Target="../tags/tag27.xml"/><Relationship Id="rId15" Type="http://schemas.openxmlformats.org/officeDocument/2006/relationships/tags" Target="../tags/tag37.xml"/><Relationship Id="rId10" Type="http://schemas.openxmlformats.org/officeDocument/2006/relationships/tags" Target="../tags/tag32.xml"/><Relationship Id="rId19" Type="http://schemas.openxmlformats.org/officeDocument/2006/relationships/image" Target="../media/image12.png"/><Relationship Id="rId4" Type="http://schemas.openxmlformats.org/officeDocument/2006/relationships/tags" Target="../tags/tag26.xml"/><Relationship Id="rId9" Type="http://schemas.openxmlformats.org/officeDocument/2006/relationships/tags" Target="../tags/tag31.xml"/><Relationship Id="rId14" Type="http://schemas.openxmlformats.org/officeDocument/2006/relationships/tags" Target="../tags/tag36.xml"/></Relationships>
</file>

<file path=ppt/slides/_rels/slide120.xml.rels><?xml version="1.0" encoding="UTF-8" standalone="yes"?>
<Relationships xmlns="http://schemas.openxmlformats.org/package/2006/relationships"><Relationship Id="rId8" Type="http://schemas.openxmlformats.org/officeDocument/2006/relationships/oleObject" Target="../embeddings/oleObject257.bin"/><Relationship Id="rId13" Type="http://schemas.openxmlformats.org/officeDocument/2006/relationships/oleObject" Target="../embeddings/oleObject260.bin"/><Relationship Id="rId18" Type="http://schemas.openxmlformats.org/officeDocument/2006/relationships/image" Target="../media/image301.wmf"/><Relationship Id="rId3" Type="http://schemas.openxmlformats.org/officeDocument/2006/relationships/oleObject" Target="../embeddings/oleObject254.bin"/><Relationship Id="rId21" Type="http://schemas.openxmlformats.org/officeDocument/2006/relationships/image" Target="../media/image285.wmf"/><Relationship Id="rId7" Type="http://schemas.openxmlformats.org/officeDocument/2006/relationships/oleObject" Target="../embeddings/oleObject256.bin"/><Relationship Id="rId12" Type="http://schemas.openxmlformats.org/officeDocument/2006/relationships/image" Target="../media/image298.wmf"/><Relationship Id="rId17" Type="http://schemas.openxmlformats.org/officeDocument/2006/relationships/oleObject" Target="../embeddings/oleObject262.bin"/><Relationship Id="rId2" Type="http://schemas.openxmlformats.org/officeDocument/2006/relationships/slideLayout" Target="../slideLayouts/slideLayout34.xml"/><Relationship Id="rId16" Type="http://schemas.openxmlformats.org/officeDocument/2006/relationships/image" Target="../media/image300.wmf"/><Relationship Id="rId20" Type="http://schemas.openxmlformats.org/officeDocument/2006/relationships/oleObject" Target="../embeddings/oleObject240.bin"/><Relationship Id="rId1" Type="http://schemas.openxmlformats.org/officeDocument/2006/relationships/tags" Target="../tags/tag303.xml"/><Relationship Id="rId6" Type="http://schemas.openxmlformats.org/officeDocument/2006/relationships/image" Target="../media/image241.wmf"/><Relationship Id="rId11" Type="http://schemas.openxmlformats.org/officeDocument/2006/relationships/oleObject" Target="../embeddings/oleObject259.bin"/><Relationship Id="rId5" Type="http://schemas.openxmlformats.org/officeDocument/2006/relationships/oleObject" Target="../embeddings/oleObject255.bin"/><Relationship Id="rId15" Type="http://schemas.openxmlformats.org/officeDocument/2006/relationships/oleObject" Target="../embeddings/oleObject261.bin"/><Relationship Id="rId23" Type="http://schemas.openxmlformats.org/officeDocument/2006/relationships/image" Target="../media/image302.wmf"/><Relationship Id="rId10" Type="http://schemas.openxmlformats.org/officeDocument/2006/relationships/oleObject" Target="../embeddings/oleObject258.bin"/><Relationship Id="rId19" Type="http://schemas.openxmlformats.org/officeDocument/2006/relationships/image" Target="../media/image6.png"/><Relationship Id="rId4" Type="http://schemas.openxmlformats.org/officeDocument/2006/relationships/image" Target="../media/image297.png"/><Relationship Id="rId9" Type="http://schemas.openxmlformats.org/officeDocument/2006/relationships/image" Target="../media/image242.wmf"/><Relationship Id="rId14" Type="http://schemas.openxmlformats.org/officeDocument/2006/relationships/image" Target="../media/image299.wmf"/><Relationship Id="rId22" Type="http://schemas.openxmlformats.org/officeDocument/2006/relationships/oleObject" Target="../embeddings/oleObject263.bin"/></Relationships>
</file>

<file path=ppt/slides/_rels/slide121.xml.rels><?xml version="1.0" encoding="UTF-8" standalone="yes"?>
<Relationships xmlns="http://schemas.openxmlformats.org/package/2006/relationships"><Relationship Id="rId3" Type="http://schemas.openxmlformats.org/officeDocument/2006/relationships/slide" Target="slide15.xml"/><Relationship Id="rId2" Type="http://schemas.openxmlformats.org/officeDocument/2006/relationships/notesSlide" Target="../notesSlides/notesSlide46.xml"/><Relationship Id="rId1" Type="http://schemas.openxmlformats.org/officeDocument/2006/relationships/slideLayout" Target="../slideLayouts/slideLayout33.xml"/><Relationship Id="rId5" Type="http://schemas.openxmlformats.org/officeDocument/2006/relationships/slide" Target="slide19.xml"/><Relationship Id="rId4" Type="http://schemas.openxmlformats.org/officeDocument/2006/relationships/slide" Target="slide20.xml"/></Relationships>
</file>

<file path=ppt/slides/_rels/slide122.xml.rels><?xml version="1.0" encoding="UTF-8" standalone="yes"?>
<Relationships xmlns="http://schemas.openxmlformats.org/package/2006/relationships"><Relationship Id="rId8" Type="http://schemas.openxmlformats.org/officeDocument/2006/relationships/oleObject" Target="../embeddings/oleObject267.bin"/><Relationship Id="rId13" Type="http://schemas.openxmlformats.org/officeDocument/2006/relationships/image" Target="../media/image308.wmf"/><Relationship Id="rId3" Type="http://schemas.openxmlformats.org/officeDocument/2006/relationships/image" Target="../media/image303.png"/><Relationship Id="rId7" Type="http://schemas.openxmlformats.org/officeDocument/2006/relationships/image" Target="../media/image305.png"/><Relationship Id="rId12" Type="http://schemas.openxmlformats.org/officeDocument/2006/relationships/oleObject" Target="../embeddings/oleObject269.bin"/><Relationship Id="rId2" Type="http://schemas.openxmlformats.org/officeDocument/2006/relationships/oleObject" Target="../embeddings/oleObject264.bin"/><Relationship Id="rId16" Type="http://schemas.openxmlformats.org/officeDocument/2006/relationships/image" Target="../media/image6.png"/><Relationship Id="rId1" Type="http://schemas.openxmlformats.org/officeDocument/2006/relationships/slideLayout" Target="../slideLayouts/slideLayout34.xml"/><Relationship Id="rId6" Type="http://schemas.openxmlformats.org/officeDocument/2006/relationships/oleObject" Target="../embeddings/oleObject266.bin"/><Relationship Id="rId11" Type="http://schemas.openxmlformats.org/officeDocument/2006/relationships/image" Target="../media/image307.png"/><Relationship Id="rId5" Type="http://schemas.openxmlformats.org/officeDocument/2006/relationships/image" Target="../media/image304.png"/><Relationship Id="rId15" Type="http://schemas.openxmlformats.org/officeDocument/2006/relationships/image" Target="../media/image309.wmf"/><Relationship Id="rId10" Type="http://schemas.openxmlformats.org/officeDocument/2006/relationships/oleObject" Target="../embeddings/oleObject268.bin"/><Relationship Id="rId4" Type="http://schemas.openxmlformats.org/officeDocument/2006/relationships/oleObject" Target="../embeddings/oleObject265.bin"/><Relationship Id="rId9" Type="http://schemas.openxmlformats.org/officeDocument/2006/relationships/image" Target="../media/image306.png"/><Relationship Id="rId14" Type="http://schemas.openxmlformats.org/officeDocument/2006/relationships/oleObject" Target="../embeddings/oleObject270.bin"/></Relationships>
</file>

<file path=ppt/slides/_rels/slide123.xml.rels><?xml version="1.0" encoding="UTF-8" standalone="yes"?>
<Relationships xmlns="http://schemas.openxmlformats.org/package/2006/relationships"><Relationship Id="rId3" Type="http://schemas.openxmlformats.org/officeDocument/2006/relationships/image" Target="../media/image310.wmf"/><Relationship Id="rId2" Type="http://schemas.openxmlformats.org/officeDocument/2006/relationships/oleObject" Target="../embeddings/oleObject271.bin"/><Relationship Id="rId1" Type="http://schemas.openxmlformats.org/officeDocument/2006/relationships/slideLayout" Target="../slideLayouts/slideLayout34.xml"/><Relationship Id="rId6" Type="http://schemas.openxmlformats.org/officeDocument/2006/relationships/image" Target="../media/image6.png"/><Relationship Id="rId5" Type="http://schemas.openxmlformats.org/officeDocument/2006/relationships/image" Target="../media/image311.png"/><Relationship Id="rId4" Type="http://schemas.openxmlformats.org/officeDocument/2006/relationships/oleObject" Target="../embeddings/oleObject272.bin"/></Relationships>
</file>

<file path=ppt/slides/_rels/slide124.xml.rels><?xml version="1.0" encoding="UTF-8" standalone="yes"?>
<Relationships xmlns="http://schemas.openxmlformats.org/package/2006/relationships"><Relationship Id="rId3" Type="http://schemas.openxmlformats.org/officeDocument/2006/relationships/image" Target="../media/image312.wmf"/><Relationship Id="rId7" Type="http://schemas.openxmlformats.org/officeDocument/2006/relationships/image" Target="../media/image314.png"/><Relationship Id="rId2" Type="http://schemas.openxmlformats.org/officeDocument/2006/relationships/oleObject" Target="../embeddings/oleObject273.bin"/><Relationship Id="rId1" Type="http://schemas.openxmlformats.org/officeDocument/2006/relationships/slideLayout" Target="../slideLayouts/slideLayout34.xml"/><Relationship Id="rId6" Type="http://schemas.openxmlformats.org/officeDocument/2006/relationships/oleObject" Target="../embeddings/oleObject275.bin"/><Relationship Id="rId5" Type="http://schemas.openxmlformats.org/officeDocument/2006/relationships/image" Target="../media/image313.wmf"/><Relationship Id="rId4" Type="http://schemas.openxmlformats.org/officeDocument/2006/relationships/oleObject" Target="../embeddings/oleObject274.bin"/></Relationships>
</file>

<file path=ppt/slides/_rels/slide125.xml.rels><?xml version="1.0" encoding="UTF-8" standalone="yes"?>
<Relationships xmlns="http://schemas.openxmlformats.org/package/2006/relationships"><Relationship Id="rId8" Type="http://schemas.openxmlformats.org/officeDocument/2006/relationships/oleObject" Target="../embeddings/oleObject278.bin"/><Relationship Id="rId3" Type="http://schemas.openxmlformats.org/officeDocument/2006/relationships/image" Target="../media/image316.png"/><Relationship Id="rId7" Type="http://schemas.openxmlformats.org/officeDocument/2006/relationships/image" Target="../media/image318.wmf"/><Relationship Id="rId2" Type="http://schemas.openxmlformats.org/officeDocument/2006/relationships/image" Target="../media/image315.png"/><Relationship Id="rId1" Type="http://schemas.openxmlformats.org/officeDocument/2006/relationships/slideLayout" Target="../slideLayouts/slideLayout34.xml"/><Relationship Id="rId6" Type="http://schemas.openxmlformats.org/officeDocument/2006/relationships/oleObject" Target="../embeddings/oleObject277.bin"/><Relationship Id="rId5" Type="http://schemas.openxmlformats.org/officeDocument/2006/relationships/image" Target="../media/image317.wmf"/><Relationship Id="rId4" Type="http://schemas.openxmlformats.org/officeDocument/2006/relationships/oleObject" Target="../embeddings/oleObject276.bin"/><Relationship Id="rId9" Type="http://schemas.openxmlformats.org/officeDocument/2006/relationships/image" Target="../media/image314.png"/></Relationships>
</file>

<file path=ppt/slides/_rels/slide126.xml.rels><?xml version="1.0" encoding="UTF-8" standalone="yes"?>
<Relationships xmlns="http://schemas.openxmlformats.org/package/2006/relationships"><Relationship Id="rId8" Type="http://schemas.openxmlformats.org/officeDocument/2006/relationships/oleObject" Target="../embeddings/oleObject282.bin"/><Relationship Id="rId13" Type="http://schemas.openxmlformats.org/officeDocument/2006/relationships/image" Target="../media/image324.wmf"/><Relationship Id="rId3" Type="http://schemas.openxmlformats.org/officeDocument/2006/relationships/image" Target="../media/image319.wmf"/><Relationship Id="rId7" Type="http://schemas.openxmlformats.org/officeDocument/2006/relationships/image" Target="../media/image321.png"/><Relationship Id="rId12" Type="http://schemas.openxmlformats.org/officeDocument/2006/relationships/oleObject" Target="../embeddings/oleObject284.bin"/><Relationship Id="rId2" Type="http://schemas.openxmlformats.org/officeDocument/2006/relationships/oleObject" Target="../embeddings/oleObject279.bin"/><Relationship Id="rId1" Type="http://schemas.openxmlformats.org/officeDocument/2006/relationships/slideLayout" Target="../slideLayouts/slideLayout34.xml"/><Relationship Id="rId6" Type="http://schemas.openxmlformats.org/officeDocument/2006/relationships/oleObject" Target="../embeddings/oleObject281.bin"/><Relationship Id="rId11" Type="http://schemas.openxmlformats.org/officeDocument/2006/relationships/image" Target="../media/image323.wmf"/><Relationship Id="rId5" Type="http://schemas.openxmlformats.org/officeDocument/2006/relationships/image" Target="../media/image320.wmf"/><Relationship Id="rId15" Type="http://schemas.openxmlformats.org/officeDocument/2006/relationships/image" Target="../media/image325.wmf"/><Relationship Id="rId10" Type="http://schemas.openxmlformats.org/officeDocument/2006/relationships/oleObject" Target="../embeddings/oleObject283.bin"/><Relationship Id="rId4" Type="http://schemas.openxmlformats.org/officeDocument/2006/relationships/oleObject" Target="../embeddings/oleObject280.bin"/><Relationship Id="rId9" Type="http://schemas.openxmlformats.org/officeDocument/2006/relationships/image" Target="../media/image322.wmf"/><Relationship Id="rId14" Type="http://schemas.openxmlformats.org/officeDocument/2006/relationships/oleObject" Target="../embeddings/oleObject285.bin"/></Relationships>
</file>

<file path=ppt/slides/_rels/slide127.xml.rels><?xml version="1.0" encoding="UTF-8" standalone="yes"?>
<Relationships xmlns="http://schemas.openxmlformats.org/package/2006/relationships"><Relationship Id="rId3" Type="http://schemas.openxmlformats.org/officeDocument/2006/relationships/image" Target="../media/image321.png"/><Relationship Id="rId2" Type="http://schemas.openxmlformats.org/officeDocument/2006/relationships/oleObject" Target="../embeddings/oleObject286.bin"/><Relationship Id="rId1" Type="http://schemas.openxmlformats.org/officeDocument/2006/relationships/slideLayout" Target="../slideLayouts/slideLayout34.xml"/><Relationship Id="rId5" Type="http://schemas.openxmlformats.org/officeDocument/2006/relationships/image" Target="../media/image326.wmf"/><Relationship Id="rId4" Type="http://schemas.openxmlformats.org/officeDocument/2006/relationships/oleObject" Target="../embeddings/oleObject287.bin"/></Relationships>
</file>

<file path=ppt/slides/_rels/slide128.xml.rels><?xml version="1.0" encoding="UTF-8" standalone="yes"?>
<Relationships xmlns="http://schemas.openxmlformats.org/package/2006/relationships"><Relationship Id="rId8" Type="http://schemas.openxmlformats.org/officeDocument/2006/relationships/oleObject" Target="../embeddings/oleObject291.bin"/><Relationship Id="rId3" Type="http://schemas.openxmlformats.org/officeDocument/2006/relationships/image" Target="../media/image327.png"/><Relationship Id="rId7" Type="http://schemas.openxmlformats.org/officeDocument/2006/relationships/image" Target="../media/image329.wmf"/><Relationship Id="rId2" Type="http://schemas.openxmlformats.org/officeDocument/2006/relationships/oleObject" Target="../embeddings/oleObject288.bin"/><Relationship Id="rId1" Type="http://schemas.openxmlformats.org/officeDocument/2006/relationships/slideLayout" Target="../slideLayouts/slideLayout34.xml"/><Relationship Id="rId6" Type="http://schemas.openxmlformats.org/officeDocument/2006/relationships/oleObject" Target="../embeddings/oleObject290.bin"/><Relationship Id="rId5" Type="http://schemas.openxmlformats.org/officeDocument/2006/relationships/image" Target="../media/image328.wmf"/><Relationship Id="rId4" Type="http://schemas.openxmlformats.org/officeDocument/2006/relationships/oleObject" Target="../embeddings/oleObject289.bin"/><Relationship Id="rId9" Type="http://schemas.openxmlformats.org/officeDocument/2006/relationships/image" Target="../media/image330.png"/></Relationships>
</file>

<file path=ppt/slides/_rels/slide129.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331.png"/><Relationship Id="rId7" Type="http://schemas.openxmlformats.org/officeDocument/2006/relationships/image" Target="../media/image333.wmf"/><Relationship Id="rId2" Type="http://schemas.openxmlformats.org/officeDocument/2006/relationships/oleObject" Target="../embeddings/oleObject292.bin"/><Relationship Id="rId1" Type="http://schemas.openxmlformats.org/officeDocument/2006/relationships/slideLayout" Target="../slideLayouts/slideLayout34.xml"/><Relationship Id="rId6" Type="http://schemas.openxmlformats.org/officeDocument/2006/relationships/oleObject" Target="../embeddings/oleObject294.bin"/><Relationship Id="rId5" Type="http://schemas.openxmlformats.org/officeDocument/2006/relationships/image" Target="../media/image332.wmf"/><Relationship Id="rId10" Type="http://schemas.openxmlformats.org/officeDocument/2006/relationships/image" Target="../media/image335.png"/><Relationship Id="rId4" Type="http://schemas.openxmlformats.org/officeDocument/2006/relationships/oleObject" Target="../embeddings/oleObject293.bin"/><Relationship Id="rId9" Type="http://schemas.openxmlformats.org/officeDocument/2006/relationships/image" Target="../media/image334.png"/></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331.png"/><Relationship Id="rId7" Type="http://schemas.openxmlformats.org/officeDocument/2006/relationships/image" Target="../media/image335.wmf"/><Relationship Id="rId2" Type="http://schemas.openxmlformats.org/officeDocument/2006/relationships/oleObject" Target="../embeddings/oleObject292.bin"/><Relationship Id="rId1" Type="http://schemas.openxmlformats.org/officeDocument/2006/relationships/slideLayout" Target="../slideLayouts/slideLayout34.xml"/><Relationship Id="rId6" Type="http://schemas.openxmlformats.org/officeDocument/2006/relationships/oleObject" Target="../embeddings/oleObject295.bin"/><Relationship Id="rId11" Type="http://schemas.openxmlformats.org/officeDocument/2006/relationships/image" Target="../media/image335.png"/><Relationship Id="rId5" Type="http://schemas.openxmlformats.org/officeDocument/2006/relationships/image" Target="../media/image332.wmf"/><Relationship Id="rId10" Type="http://schemas.openxmlformats.org/officeDocument/2006/relationships/image" Target="../media/image337.png"/><Relationship Id="rId4" Type="http://schemas.openxmlformats.org/officeDocument/2006/relationships/oleObject" Target="../embeddings/oleObject293.bin"/><Relationship Id="rId9" Type="http://schemas.openxmlformats.org/officeDocument/2006/relationships/image" Target="../media/image336.png"/></Relationships>
</file>

<file path=ppt/slides/_rels/slide131.xml.rels><?xml version="1.0" encoding="UTF-8" standalone="yes"?>
<Relationships xmlns="http://schemas.openxmlformats.org/package/2006/relationships"><Relationship Id="rId8" Type="http://schemas.openxmlformats.org/officeDocument/2006/relationships/oleObject" Target="../embeddings/oleObject299.bin"/><Relationship Id="rId13" Type="http://schemas.openxmlformats.org/officeDocument/2006/relationships/image" Target="../media/image343.wmf"/><Relationship Id="rId3" Type="http://schemas.openxmlformats.org/officeDocument/2006/relationships/image" Target="../media/image338.png"/><Relationship Id="rId7" Type="http://schemas.openxmlformats.org/officeDocument/2006/relationships/image" Target="../media/image340.wmf"/><Relationship Id="rId12" Type="http://schemas.openxmlformats.org/officeDocument/2006/relationships/oleObject" Target="../embeddings/oleObject301.bin"/><Relationship Id="rId2" Type="http://schemas.openxmlformats.org/officeDocument/2006/relationships/oleObject" Target="../embeddings/oleObject296.bin"/><Relationship Id="rId1" Type="http://schemas.openxmlformats.org/officeDocument/2006/relationships/slideLayout" Target="../slideLayouts/slideLayout34.xml"/><Relationship Id="rId6" Type="http://schemas.openxmlformats.org/officeDocument/2006/relationships/oleObject" Target="../embeddings/oleObject298.bin"/><Relationship Id="rId11" Type="http://schemas.openxmlformats.org/officeDocument/2006/relationships/image" Target="../media/image342.wmf"/><Relationship Id="rId5" Type="http://schemas.openxmlformats.org/officeDocument/2006/relationships/image" Target="../media/image339.wmf"/><Relationship Id="rId10" Type="http://schemas.openxmlformats.org/officeDocument/2006/relationships/oleObject" Target="../embeddings/oleObject300.bin"/><Relationship Id="rId4" Type="http://schemas.openxmlformats.org/officeDocument/2006/relationships/oleObject" Target="../embeddings/oleObject297.bin"/><Relationship Id="rId9" Type="http://schemas.openxmlformats.org/officeDocument/2006/relationships/image" Target="../media/image341.wmf"/></Relationships>
</file>

<file path=ppt/slides/_rels/slide132.xml.rels><?xml version="1.0" encoding="UTF-8" standalone="yes"?>
<Relationships xmlns="http://schemas.openxmlformats.org/package/2006/relationships"><Relationship Id="rId8" Type="http://schemas.openxmlformats.org/officeDocument/2006/relationships/oleObject" Target="../embeddings/oleObject305.bin"/><Relationship Id="rId3" Type="http://schemas.openxmlformats.org/officeDocument/2006/relationships/image" Target="../media/image344.png"/><Relationship Id="rId7" Type="http://schemas.openxmlformats.org/officeDocument/2006/relationships/image" Target="../media/image346.png"/><Relationship Id="rId2" Type="http://schemas.openxmlformats.org/officeDocument/2006/relationships/oleObject" Target="../embeddings/oleObject302.bin"/><Relationship Id="rId1" Type="http://schemas.openxmlformats.org/officeDocument/2006/relationships/slideLayout" Target="../slideLayouts/slideLayout34.xml"/><Relationship Id="rId6" Type="http://schemas.openxmlformats.org/officeDocument/2006/relationships/oleObject" Target="../embeddings/oleObject304.bin"/><Relationship Id="rId5" Type="http://schemas.openxmlformats.org/officeDocument/2006/relationships/image" Target="../media/image345.wmf"/><Relationship Id="rId4" Type="http://schemas.openxmlformats.org/officeDocument/2006/relationships/oleObject" Target="../embeddings/oleObject303.bin"/><Relationship Id="rId9" Type="http://schemas.openxmlformats.org/officeDocument/2006/relationships/image" Target="../media/image347.png"/></Relationships>
</file>

<file path=ppt/slides/_rels/slide133.xml.rels><?xml version="1.0" encoding="UTF-8" standalone="yes"?>
<Relationships xmlns="http://schemas.openxmlformats.org/package/2006/relationships"><Relationship Id="rId8" Type="http://schemas.openxmlformats.org/officeDocument/2006/relationships/oleObject" Target="../embeddings/oleObject309.bin"/><Relationship Id="rId3" Type="http://schemas.openxmlformats.org/officeDocument/2006/relationships/image" Target="../media/image348.png"/><Relationship Id="rId7" Type="http://schemas.openxmlformats.org/officeDocument/2006/relationships/image" Target="../media/image350.wmf"/><Relationship Id="rId2" Type="http://schemas.openxmlformats.org/officeDocument/2006/relationships/oleObject" Target="../embeddings/oleObject306.bin"/><Relationship Id="rId1" Type="http://schemas.openxmlformats.org/officeDocument/2006/relationships/slideLayout" Target="../slideLayouts/slideLayout34.xml"/><Relationship Id="rId6" Type="http://schemas.openxmlformats.org/officeDocument/2006/relationships/oleObject" Target="../embeddings/oleObject308.bin"/><Relationship Id="rId5" Type="http://schemas.openxmlformats.org/officeDocument/2006/relationships/image" Target="../media/image349.wmf"/><Relationship Id="rId4" Type="http://schemas.openxmlformats.org/officeDocument/2006/relationships/oleObject" Target="../embeddings/oleObject307.bin"/><Relationship Id="rId9" Type="http://schemas.openxmlformats.org/officeDocument/2006/relationships/image" Target="../media/image351.wmf"/></Relationships>
</file>

<file path=ppt/slides/_rels/slide134.xml.rels><?xml version="1.0" encoding="UTF-8" standalone="yes"?>
<Relationships xmlns="http://schemas.openxmlformats.org/package/2006/relationships"><Relationship Id="rId8" Type="http://schemas.openxmlformats.org/officeDocument/2006/relationships/oleObject" Target="../embeddings/oleObject313.bin"/><Relationship Id="rId3" Type="http://schemas.openxmlformats.org/officeDocument/2006/relationships/image" Target="../media/image352.png"/><Relationship Id="rId7" Type="http://schemas.openxmlformats.org/officeDocument/2006/relationships/image" Target="../media/image354.wmf"/><Relationship Id="rId2" Type="http://schemas.openxmlformats.org/officeDocument/2006/relationships/oleObject" Target="../embeddings/oleObject310.bin"/><Relationship Id="rId1" Type="http://schemas.openxmlformats.org/officeDocument/2006/relationships/slideLayout" Target="../slideLayouts/slideLayout39.xml"/><Relationship Id="rId6" Type="http://schemas.openxmlformats.org/officeDocument/2006/relationships/oleObject" Target="../embeddings/oleObject312.bin"/><Relationship Id="rId11" Type="http://schemas.openxmlformats.org/officeDocument/2006/relationships/image" Target="../media/image356.png"/><Relationship Id="rId5" Type="http://schemas.openxmlformats.org/officeDocument/2006/relationships/image" Target="../media/image353.wmf"/><Relationship Id="rId10" Type="http://schemas.openxmlformats.org/officeDocument/2006/relationships/oleObject" Target="../embeddings/oleObject314.bin"/><Relationship Id="rId4" Type="http://schemas.openxmlformats.org/officeDocument/2006/relationships/oleObject" Target="../embeddings/oleObject311.bin"/><Relationship Id="rId9" Type="http://schemas.openxmlformats.org/officeDocument/2006/relationships/image" Target="../media/image355.wmf"/></Relationships>
</file>

<file path=ppt/slides/_rels/slide135.xml.rels><?xml version="1.0" encoding="UTF-8" standalone="yes"?>
<Relationships xmlns="http://schemas.openxmlformats.org/package/2006/relationships"><Relationship Id="rId2" Type="http://schemas.openxmlformats.org/officeDocument/2006/relationships/slide" Target="slide15.xml"/><Relationship Id="rId1" Type="http://schemas.openxmlformats.org/officeDocument/2006/relationships/slideLayout" Target="../slideLayouts/slideLayout34.xml"/></Relationships>
</file>

<file path=ppt/slides/_rels/slide136.xml.rels><?xml version="1.0" encoding="UTF-8" standalone="yes"?>
<Relationships xmlns="http://schemas.openxmlformats.org/package/2006/relationships"><Relationship Id="rId3" Type="http://schemas.openxmlformats.org/officeDocument/2006/relationships/image" Target="../media/image357.wmf"/><Relationship Id="rId7" Type="http://schemas.openxmlformats.org/officeDocument/2006/relationships/image" Target="../media/image359.wmf"/><Relationship Id="rId2" Type="http://schemas.openxmlformats.org/officeDocument/2006/relationships/oleObject" Target="../embeddings/oleObject315.bin"/><Relationship Id="rId1" Type="http://schemas.openxmlformats.org/officeDocument/2006/relationships/slideLayout" Target="../slideLayouts/slideLayout34.xml"/><Relationship Id="rId6" Type="http://schemas.openxmlformats.org/officeDocument/2006/relationships/oleObject" Target="../embeddings/oleObject317.bin"/><Relationship Id="rId5" Type="http://schemas.openxmlformats.org/officeDocument/2006/relationships/image" Target="../media/image358.wmf"/><Relationship Id="rId4" Type="http://schemas.openxmlformats.org/officeDocument/2006/relationships/oleObject" Target="../embeddings/oleObject316.bin"/></Relationships>
</file>

<file path=ppt/slides/_rels/slide137.xml.rels><?xml version="1.0" encoding="UTF-8" standalone="yes"?>
<Relationships xmlns="http://schemas.openxmlformats.org/package/2006/relationships"><Relationship Id="rId3" Type="http://schemas.openxmlformats.org/officeDocument/2006/relationships/oleObject" Target="../embeddings/oleObject318.bin"/><Relationship Id="rId2" Type="http://schemas.openxmlformats.org/officeDocument/2006/relationships/image" Target="../media/image360.png"/><Relationship Id="rId1" Type="http://schemas.openxmlformats.org/officeDocument/2006/relationships/slideLayout" Target="../slideLayouts/slideLayout34.xml"/><Relationship Id="rId5" Type="http://schemas.openxmlformats.org/officeDocument/2006/relationships/image" Target="../media/image6.png"/><Relationship Id="rId4" Type="http://schemas.openxmlformats.org/officeDocument/2006/relationships/image" Target="../media/image361.wmf"/></Relationships>
</file>

<file path=ppt/slides/_rels/slide138.xml.rels><?xml version="1.0" encoding="UTF-8" standalone="yes"?>
<Relationships xmlns="http://schemas.openxmlformats.org/package/2006/relationships"><Relationship Id="rId3" Type="http://schemas.openxmlformats.org/officeDocument/2006/relationships/image" Target="../media/image362.png"/><Relationship Id="rId2" Type="http://schemas.openxmlformats.org/officeDocument/2006/relationships/image" Target="../media/image360.png"/><Relationship Id="rId1" Type="http://schemas.openxmlformats.org/officeDocument/2006/relationships/slideLayout" Target="../slideLayouts/slideLayout34.xml"/><Relationship Id="rId6" Type="http://schemas.openxmlformats.org/officeDocument/2006/relationships/image" Target="../media/image6.png"/><Relationship Id="rId5" Type="http://schemas.openxmlformats.org/officeDocument/2006/relationships/image" Target="../media/image363.wmf"/><Relationship Id="rId4" Type="http://schemas.openxmlformats.org/officeDocument/2006/relationships/oleObject" Target="../embeddings/oleObject319.bin"/></Relationships>
</file>

<file path=ppt/slides/_rels/slide139.xml.rels><?xml version="1.0" encoding="UTF-8" standalone="yes"?>
<Relationships xmlns="http://schemas.openxmlformats.org/package/2006/relationships"><Relationship Id="rId3" Type="http://schemas.openxmlformats.org/officeDocument/2006/relationships/image" Target="../media/image362.png"/><Relationship Id="rId7" Type="http://schemas.openxmlformats.org/officeDocument/2006/relationships/image" Target="../media/image365.wmf"/><Relationship Id="rId2" Type="http://schemas.openxmlformats.org/officeDocument/2006/relationships/image" Target="../media/image360.png"/><Relationship Id="rId1" Type="http://schemas.openxmlformats.org/officeDocument/2006/relationships/slideLayout" Target="../slideLayouts/slideLayout34.xml"/><Relationship Id="rId6" Type="http://schemas.openxmlformats.org/officeDocument/2006/relationships/oleObject" Target="../embeddings/oleObject321.bin"/><Relationship Id="rId5" Type="http://schemas.openxmlformats.org/officeDocument/2006/relationships/image" Target="../media/image364.png"/><Relationship Id="rId4" Type="http://schemas.openxmlformats.org/officeDocument/2006/relationships/oleObject" Target="../embeddings/oleObject320.bin"/></Relationships>
</file>

<file path=ppt/slides/_rels/slide14.xml.rels><?xml version="1.0" encoding="UTF-8" standalone="yes"?>
<Relationships xmlns="http://schemas.openxmlformats.org/package/2006/relationships"><Relationship Id="rId3" Type="http://schemas.openxmlformats.org/officeDocument/2006/relationships/image" Target="../media/image13.wmf"/><Relationship Id="rId2" Type="http://schemas.openxmlformats.org/officeDocument/2006/relationships/oleObject" Target="../embeddings/oleObject3.bin"/><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362.png"/><Relationship Id="rId7" Type="http://schemas.openxmlformats.org/officeDocument/2006/relationships/image" Target="../media/image366.wmf"/><Relationship Id="rId2" Type="http://schemas.openxmlformats.org/officeDocument/2006/relationships/image" Target="../media/image360.png"/><Relationship Id="rId1" Type="http://schemas.openxmlformats.org/officeDocument/2006/relationships/slideLayout" Target="../slideLayouts/slideLayout34.xml"/><Relationship Id="rId6" Type="http://schemas.openxmlformats.org/officeDocument/2006/relationships/oleObject" Target="../embeddings/oleObject323.bin"/><Relationship Id="rId5" Type="http://schemas.openxmlformats.org/officeDocument/2006/relationships/image" Target="../media/image364.png"/><Relationship Id="rId4" Type="http://schemas.openxmlformats.org/officeDocument/2006/relationships/oleObject" Target="../embeddings/oleObject322.bin"/></Relationships>
</file>

<file path=ppt/slides/_rels/slide141.xml.rels><?xml version="1.0" encoding="UTF-8" standalone="yes"?>
<Relationships xmlns="http://schemas.openxmlformats.org/package/2006/relationships"><Relationship Id="rId3" Type="http://schemas.openxmlformats.org/officeDocument/2006/relationships/image" Target="../media/image364.png"/><Relationship Id="rId2" Type="http://schemas.openxmlformats.org/officeDocument/2006/relationships/oleObject" Target="../embeddings/oleObject324.bin"/><Relationship Id="rId1" Type="http://schemas.openxmlformats.org/officeDocument/2006/relationships/slideLayout" Target="../slideLayouts/slideLayout34.xml"/></Relationships>
</file>

<file path=ppt/slides/_rels/slide142.xml.rels><?xml version="1.0" encoding="UTF-8" standalone="yes"?>
<Relationships xmlns="http://schemas.openxmlformats.org/package/2006/relationships"><Relationship Id="rId3" Type="http://schemas.openxmlformats.org/officeDocument/2006/relationships/image" Target="../media/image367.png"/><Relationship Id="rId2" Type="http://schemas.openxmlformats.org/officeDocument/2006/relationships/oleObject" Target="../embeddings/oleObject325.bin"/><Relationship Id="rId1" Type="http://schemas.openxmlformats.org/officeDocument/2006/relationships/slideLayout" Target="../slideLayouts/slideLayout34.xml"/><Relationship Id="rId4" Type="http://schemas.openxmlformats.org/officeDocument/2006/relationships/image" Target="../media/image6.png"/></Relationships>
</file>

<file path=ppt/slides/_rels/slide143.xml.rels><?xml version="1.0" encoding="UTF-8" standalone="yes"?>
<Relationships xmlns="http://schemas.openxmlformats.org/package/2006/relationships"><Relationship Id="rId8" Type="http://schemas.openxmlformats.org/officeDocument/2006/relationships/oleObject" Target="../embeddings/oleObject328.bin"/><Relationship Id="rId3" Type="http://schemas.openxmlformats.org/officeDocument/2006/relationships/image" Target="../media/image367.png"/><Relationship Id="rId7" Type="http://schemas.openxmlformats.org/officeDocument/2006/relationships/image" Target="../media/image369.wmf"/><Relationship Id="rId2" Type="http://schemas.openxmlformats.org/officeDocument/2006/relationships/oleObject" Target="../embeddings/oleObject325.bin"/><Relationship Id="rId1" Type="http://schemas.openxmlformats.org/officeDocument/2006/relationships/slideLayout" Target="../slideLayouts/slideLayout34.xml"/><Relationship Id="rId6" Type="http://schemas.openxmlformats.org/officeDocument/2006/relationships/oleObject" Target="../embeddings/oleObject327.bin"/><Relationship Id="rId5" Type="http://schemas.openxmlformats.org/officeDocument/2006/relationships/image" Target="../media/image368.wmf"/><Relationship Id="rId10" Type="http://schemas.openxmlformats.org/officeDocument/2006/relationships/image" Target="../media/image6.png"/><Relationship Id="rId4" Type="http://schemas.openxmlformats.org/officeDocument/2006/relationships/oleObject" Target="../embeddings/oleObject326.bin"/><Relationship Id="rId9" Type="http://schemas.openxmlformats.org/officeDocument/2006/relationships/image" Target="../media/image370.wmf"/></Relationships>
</file>

<file path=ppt/slides/_rels/slide144.xml.rels><?xml version="1.0" encoding="UTF-8" standalone="yes"?>
<Relationships xmlns="http://schemas.openxmlformats.org/package/2006/relationships"><Relationship Id="rId8" Type="http://schemas.openxmlformats.org/officeDocument/2006/relationships/oleObject" Target="../embeddings/oleObject328.bin"/><Relationship Id="rId3" Type="http://schemas.openxmlformats.org/officeDocument/2006/relationships/image" Target="../media/image367.png"/><Relationship Id="rId7" Type="http://schemas.openxmlformats.org/officeDocument/2006/relationships/image" Target="../media/image369.wmf"/><Relationship Id="rId2" Type="http://schemas.openxmlformats.org/officeDocument/2006/relationships/oleObject" Target="../embeddings/oleObject325.bin"/><Relationship Id="rId1" Type="http://schemas.openxmlformats.org/officeDocument/2006/relationships/slideLayout" Target="../slideLayouts/slideLayout34.xml"/><Relationship Id="rId6" Type="http://schemas.openxmlformats.org/officeDocument/2006/relationships/oleObject" Target="../embeddings/oleObject327.bin"/><Relationship Id="rId5" Type="http://schemas.openxmlformats.org/officeDocument/2006/relationships/image" Target="../media/image368.wmf"/><Relationship Id="rId10" Type="http://schemas.openxmlformats.org/officeDocument/2006/relationships/image" Target="../media/image6.png"/><Relationship Id="rId4" Type="http://schemas.openxmlformats.org/officeDocument/2006/relationships/oleObject" Target="../embeddings/oleObject326.bin"/><Relationship Id="rId9" Type="http://schemas.openxmlformats.org/officeDocument/2006/relationships/image" Target="../media/image370.wmf"/></Relationships>
</file>

<file path=ppt/slides/_rels/slide145.xml.rels><?xml version="1.0" encoding="UTF-8" standalone="yes"?>
<Relationships xmlns="http://schemas.openxmlformats.org/package/2006/relationships"><Relationship Id="rId3" Type="http://schemas.openxmlformats.org/officeDocument/2006/relationships/slide" Target="slide16.xml"/><Relationship Id="rId2" Type="http://schemas.openxmlformats.org/officeDocument/2006/relationships/notesSlide" Target="../notesSlides/notesSlide47.xml"/><Relationship Id="rId1" Type="http://schemas.openxmlformats.org/officeDocument/2006/relationships/slideLayout" Target="../slideLayouts/slideLayout33.xml"/></Relationships>
</file>

<file path=ppt/slides/_rels/slide146.xml.rels><?xml version="1.0" encoding="UTF-8" standalone="yes"?>
<Relationships xmlns="http://schemas.openxmlformats.org/package/2006/relationships"><Relationship Id="rId3" Type="http://schemas.openxmlformats.org/officeDocument/2006/relationships/image" Target="../media/image372.png"/><Relationship Id="rId2" Type="http://schemas.openxmlformats.org/officeDocument/2006/relationships/image" Target="../media/image371.png"/><Relationship Id="rId1" Type="http://schemas.openxmlformats.org/officeDocument/2006/relationships/slideLayout" Target="../slideLayouts/slideLayout34.xml"/><Relationship Id="rId6" Type="http://schemas.openxmlformats.org/officeDocument/2006/relationships/image" Target="../media/image374.wmf"/><Relationship Id="rId5" Type="http://schemas.openxmlformats.org/officeDocument/2006/relationships/oleObject" Target="../embeddings/oleObject329.bin"/><Relationship Id="rId4" Type="http://schemas.openxmlformats.org/officeDocument/2006/relationships/image" Target="../media/image373.png"/></Relationships>
</file>

<file path=ppt/slides/_rels/slide147.xml.rels><?xml version="1.0" encoding="UTF-8" standalone="yes"?>
<Relationships xmlns="http://schemas.openxmlformats.org/package/2006/relationships"><Relationship Id="rId8" Type="http://schemas.openxmlformats.org/officeDocument/2006/relationships/oleObject" Target="../embeddings/oleObject333.bin"/><Relationship Id="rId3" Type="http://schemas.openxmlformats.org/officeDocument/2006/relationships/image" Target="../media/image375.png"/><Relationship Id="rId7" Type="http://schemas.openxmlformats.org/officeDocument/2006/relationships/image" Target="../media/image377.wmf"/><Relationship Id="rId2" Type="http://schemas.openxmlformats.org/officeDocument/2006/relationships/oleObject" Target="../embeddings/oleObject330.bin"/><Relationship Id="rId1" Type="http://schemas.openxmlformats.org/officeDocument/2006/relationships/slideLayout" Target="../slideLayouts/slideLayout34.xml"/><Relationship Id="rId6" Type="http://schemas.openxmlformats.org/officeDocument/2006/relationships/oleObject" Target="../embeddings/oleObject332.bin"/><Relationship Id="rId11" Type="http://schemas.openxmlformats.org/officeDocument/2006/relationships/image" Target="../media/image379.png"/><Relationship Id="rId5" Type="http://schemas.openxmlformats.org/officeDocument/2006/relationships/image" Target="../media/image376.wmf"/><Relationship Id="rId10" Type="http://schemas.openxmlformats.org/officeDocument/2006/relationships/oleObject" Target="../embeddings/oleObject334.bin"/><Relationship Id="rId4" Type="http://schemas.openxmlformats.org/officeDocument/2006/relationships/oleObject" Target="../embeddings/oleObject331.bin"/><Relationship Id="rId9" Type="http://schemas.openxmlformats.org/officeDocument/2006/relationships/image" Target="../media/image378.wmf"/></Relationships>
</file>

<file path=ppt/slides/_rels/slide148.xml.rels><?xml version="1.0" encoding="UTF-8" standalone="yes"?>
<Relationships xmlns="http://schemas.openxmlformats.org/package/2006/relationships"><Relationship Id="rId3" Type="http://schemas.openxmlformats.org/officeDocument/2006/relationships/image" Target="../media/image380.png"/><Relationship Id="rId2" Type="http://schemas.openxmlformats.org/officeDocument/2006/relationships/oleObject" Target="../embeddings/oleObject335.bin"/><Relationship Id="rId1" Type="http://schemas.openxmlformats.org/officeDocument/2006/relationships/slideLayout" Target="../slideLayouts/slideLayout34.xml"/></Relationships>
</file>

<file path=ppt/slides/_rels/slide149.xml.rels><?xml version="1.0" encoding="UTF-8" standalone="yes"?>
<Relationships xmlns="http://schemas.openxmlformats.org/package/2006/relationships"><Relationship Id="rId8" Type="http://schemas.openxmlformats.org/officeDocument/2006/relationships/oleObject" Target="../embeddings/oleObject335.bin"/><Relationship Id="rId3" Type="http://schemas.openxmlformats.org/officeDocument/2006/relationships/image" Target="../media/image381.wmf"/><Relationship Id="rId7" Type="http://schemas.openxmlformats.org/officeDocument/2006/relationships/image" Target="../media/image383.wmf"/><Relationship Id="rId2" Type="http://schemas.openxmlformats.org/officeDocument/2006/relationships/oleObject" Target="../embeddings/oleObject336.bin"/><Relationship Id="rId1" Type="http://schemas.openxmlformats.org/officeDocument/2006/relationships/slideLayout" Target="../slideLayouts/slideLayout34.xml"/><Relationship Id="rId6" Type="http://schemas.openxmlformats.org/officeDocument/2006/relationships/oleObject" Target="../embeddings/oleObject338.bin"/><Relationship Id="rId5" Type="http://schemas.openxmlformats.org/officeDocument/2006/relationships/image" Target="../media/image382.wmf"/><Relationship Id="rId4" Type="http://schemas.openxmlformats.org/officeDocument/2006/relationships/oleObject" Target="../embeddings/oleObject337.bin"/><Relationship Id="rId9" Type="http://schemas.openxmlformats.org/officeDocument/2006/relationships/image" Target="../media/image380.png"/></Relationships>
</file>

<file path=ppt/slides/_rels/slide15.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150.xml.rels><?xml version="1.0" encoding="UTF-8" standalone="yes"?>
<Relationships xmlns="http://schemas.openxmlformats.org/package/2006/relationships"><Relationship Id="rId8" Type="http://schemas.openxmlformats.org/officeDocument/2006/relationships/oleObject" Target="../embeddings/oleObject342.bin"/><Relationship Id="rId3" Type="http://schemas.openxmlformats.org/officeDocument/2006/relationships/image" Target="../media/image384.png"/><Relationship Id="rId7" Type="http://schemas.openxmlformats.org/officeDocument/2006/relationships/image" Target="../media/image385.wmf"/><Relationship Id="rId2" Type="http://schemas.openxmlformats.org/officeDocument/2006/relationships/oleObject" Target="../embeddings/oleObject339.bin"/><Relationship Id="rId1" Type="http://schemas.openxmlformats.org/officeDocument/2006/relationships/slideLayout" Target="../slideLayouts/slideLayout34.xml"/><Relationship Id="rId6" Type="http://schemas.openxmlformats.org/officeDocument/2006/relationships/oleObject" Target="../embeddings/oleObject341.bin"/><Relationship Id="rId5" Type="http://schemas.openxmlformats.org/officeDocument/2006/relationships/image" Target="../media/image380.png"/><Relationship Id="rId4" Type="http://schemas.openxmlformats.org/officeDocument/2006/relationships/oleObject" Target="../embeddings/oleObject340.bin"/><Relationship Id="rId9" Type="http://schemas.openxmlformats.org/officeDocument/2006/relationships/image" Target="../media/image386.wmf"/></Relationships>
</file>

<file path=ppt/slides/_rels/slide15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387.png"/><Relationship Id="rId7" Type="http://schemas.openxmlformats.org/officeDocument/2006/relationships/image" Target="../media/image389.png"/><Relationship Id="rId2" Type="http://schemas.openxmlformats.org/officeDocument/2006/relationships/oleObject" Target="../embeddings/oleObject343.bin"/><Relationship Id="rId1" Type="http://schemas.openxmlformats.org/officeDocument/2006/relationships/slideLayout" Target="../slideLayouts/slideLayout34.xml"/><Relationship Id="rId6" Type="http://schemas.openxmlformats.org/officeDocument/2006/relationships/oleObject" Target="../embeddings/oleObject345.bin"/><Relationship Id="rId5" Type="http://schemas.openxmlformats.org/officeDocument/2006/relationships/image" Target="../media/image388.png"/><Relationship Id="rId10" Type="http://schemas.openxmlformats.org/officeDocument/2006/relationships/image" Target="../media/image383.wmf"/><Relationship Id="rId4" Type="http://schemas.openxmlformats.org/officeDocument/2006/relationships/oleObject" Target="../embeddings/oleObject344.bin"/><Relationship Id="rId9" Type="http://schemas.openxmlformats.org/officeDocument/2006/relationships/oleObject" Target="../embeddings/oleObject346.bin"/></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3.xml"/></Relationships>
</file>

<file path=ppt/slides/_rels/slide15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4.xml"/></Relationships>
</file>

<file path=ppt/slides/_rels/slide154.xml.rels><?xml version="1.0" encoding="UTF-8" standalone="yes"?>
<Relationships xmlns="http://schemas.openxmlformats.org/package/2006/relationships"><Relationship Id="rId8" Type="http://schemas.openxmlformats.org/officeDocument/2006/relationships/tags" Target="../tags/tag311.xml"/><Relationship Id="rId13" Type="http://schemas.openxmlformats.org/officeDocument/2006/relationships/tags" Target="../tags/tag316.xml"/><Relationship Id="rId18" Type="http://schemas.openxmlformats.org/officeDocument/2006/relationships/tags" Target="../tags/tag321.xml"/><Relationship Id="rId3" Type="http://schemas.openxmlformats.org/officeDocument/2006/relationships/tags" Target="../tags/tag306.xml"/><Relationship Id="rId21" Type="http://schemas.openxmlformats.org/officeDocument/2006/relationships/image" Target="../media/image11.png"/><Relationship Id="rId7" Type="http://schemas.openxmlformats.org/officeDocument/2006/relationships/tags" Target="../tags/tag310.xml"/><Relationship Id="rId12" Type="http://schemas.openxmlformats.org/officeDocument/2006/relationships/tags" Target="../tags/tag315.xml"/><Relationship Id="rId17" Type="http://schemas.openxmlformats.org/officeDocument/2006/relationships/tags" Target="../tags/tag320.xml"/><Relationship Id="rId2" Type="http://schemas.openxmlformats.org/officeDocument/2006/relationships/tags" Target="../tags/tag305.xml"/><Relationship Id="rId16" Type="http://schemas.openxmlformats.org/officeDocument/2006/relationships/tags" Target="../tags/tag319.xml"/><Relationship Id="rId20" Type="http://schemas.openxmlformats.org/officeDocument/2006/relationships/slideLayout" Target="../slideLayouts/slideLayout39.xml"/><Relationship Id="rId1" Type="http://schemas.openxmlformats.org/officeDocument/2006/relationships/tags" Target="../tags/tag304.xml"/><Relationship Id="rId6" Type="http://schemas.openxmlformats.org/officeDocument/2006/relationships/tags" Target="../tags/tag309.xml"/><Relationship Id="rId11" Type="http://schemas.openxmlformats.org/officeDocument/2006/relationships/tags" Target="../tags/tag314.xml"/><Relationship Id="rId5" Type="http://schemas.openxmlformats.org/officeDocument/2006/relationships/tags" Target="../tags/tag308.xml"/><Relationship Id="rId15" Type="http://schemas.openxmlformats.org/officeDocument/2006/relationships/tags" Target="../tags/tag318.xml"/><Relationship Id="rId10" Type="http://schemas.openxmlformats.org/officeDocument/2006/relationships/tags" Target="../tags/tag313.xml"/><Relationship Id="rId19" Type="http://schemas.openxmlformats.org/officeDocument/2006/relationships/tags" Target="../tags/tag322.xml"/><Relationship Id="rId4" Type="http://schemas.openxmlformats.org/officeDocument/2006/relationships/tags" Target="../tags/tag307.xml"/><Relationship Id="rId9" Type="http://schemas.openxmlformats.org/officeDocument/2006/relationships/tags" Target="../tags/tag312.xml"/><Relationship Id="rId14" Type="http://schemas.openxmlformats.org/officeDocument/2006/relationships/tags" Target="../tags/tag317.xml"/><Relationship Id="rId22" Type="http://schemas.openxmlformats.org/officeDocument/2006/relationships/image" Target="../media/image7.png"/></Relationships>
</file>

<file path=ppt/slides/_rels/slide155.xml.rels><?xml version="1.0" encoding="UTF-8" standalone="yes"?>
<Relationships xmlns="http://schemas.openxmlformats.org/package/2006/relationships"><Relationship Id="rId8" Type="http://schemas.openxmlformats.org/officeDocument/2006/relationships/tags" Target="../tags/tag330.xml"/><Relationship Id="rId13" Type="http://schemas.openxmlformats.org/officeDocument/2006/relationships/tags" Target="../tags/tag335.xml"/><Relationship Id="rId18" Type="http://schemas.openxmlformats.org/officeDocument/2006/relationships/tags" Target="../tags/tag340.xml"/><Relationship Id="rId26" Type="http://schemas.openxmlformats.org/officeDocument/2006/relationships/slideLayout" Target="../slideLayouts/slideLayout39.xml"/><Relationship Id="rId3" Type="http://schemas.openxmlformats.org/officeDocument/2006/relationships/tags" Target="../tags/tag325.xml"/><Relationship Id="rId21" Type="http://schemas.openxmlformats.org/officeDocument/2006/relationships/tags" Target="../tags/tag343.xml"/><Relationship Id="rId7" Type="http://schemas.openxmlformats.org/officeDocument/2006/relationships/tags" Target="../tags/tag329.xml"/><Relationship Id="rId12" Type="http://schemas.openxmlformats.org/officeDocument/2006/relationships/tags" Target="../tags/tag334.xml"/><Relationship Id="rId17" Type="http://schemas.openxmlformats.org/officeDocument/2006/relationships/tags" Target="../tags/tag339.xml"/><Relationship Id="rId25" Type="http://schemas.openxmlformats.org/officeDocument/2006/relationships/tags" Target="../tags/tag347.xml"/><Relationship Id="rId2" Type="http://schemas.openxmlformats.org/officeDocument/2006/relationships/tags" Target="../tags/tag324.xml"/><Relationship Id="rId16" Type="http://schemas.openxmlformats.org/officeDocument/2006/relationships/tags" Target="../tags/tag338.xml"/><Relationship Id="rId20" Type="http://schemas.openxmlformats.org/officeDocument/2006/relationships/tags" Target="../tags/tag342.xml"/><Relationship Id="rId1" Type="http://schemas.openxmlformats.org/officeDocument/2006/relationships/tags" Target="../tags/tag323.xml"/><Relationship Id="rId6" Type="http://schemas.openxmlformats.org/officeDocument/2006/relationships/tags" Target="../tags/tag328.xml"/><Relationship Id="rId11" Type="http://schemas.openxmlformats.org/officeDocument/2006/relationships/tags" Target="../tags/tag333.xml"/><Relationship Id="rId24" Type="http://schemas.openxmlformats.org/officeDocument/2006/relationships/tags" Target="../tags/tag346.xml"/><Relationship Id="rId5" Type="http://schemas.openxmlformats.org/officeDocument/2006/relationships/tags" Target="../tags/tag327.xml"/><Relationship Id="rId15" Type="http://schemas.openxmlformats.org/officeDocument/2006/relationships/tags" Target="../tags/tag337.xml"/><Relationship Id="rId23" Type="http://schemas.openxmlformats.org/officeDocument/2006/relationships/tags" Target="../tags/tag345.xml"/><Relationship Id="rId28" Type="http://schemas.openxmlformats.org/officeDocument/2006/relationships/image" Target="../media/image7.png"/><Relationship Id="rId10" Type="http://schemas.openxmlformats.org/officeDocument/2006/relationships/tags" Target="../tags/tag332.xml"/><Relationship Id="rId19" Type="http://schemas.openxmlformats.org/officeDocument/2006/relationships/tags" Target="../tags/tag341.xml"/><Relationship Id="rId4" Type="http://schemas.openxmlformats.org/officeDocument/2006/relationships/tags" Target="../tags/tag326.xml"/><Relationship Id="rId9" Type="http://schemas.openxmlformats.org/officeDocument/2006/relationships/tags" Target="../tags/tag331.xml"/><Relationship Id="rId14" Type="http://schemas.openxmlformats.org/officeDocument/2006/relationships/tags" Target="../tags/tag336.xml"/><Relationship Id="rId22" Type="http://schemas.openxmlformats.org/officeDocument/2006/relationships/tags" Target="../tags/tag344.xml"/><Relationship Id="rId27" Type="http://schemas.openxmlformats.org/officeDocument/2006/relationships/image" Target="../media/image11.png"/></Relationships>
</file>

<file path=ppt/slides/_rels/slide156.xml.rels><?xml version="1.0" encoding="UTF-8" standalone="yes"?>
<Relationships xmlns="http://schemas.openxmlformats.org/package/2006/relationships"><Relationship Id="rId8" Type="http://schemas.openxmlformats.org/officeDocument/2006/relationships/tags" Target="../tags/tag355.xml"/><Relationship Id="rId13" Type="http://schemas.openxmlformats.org/officeDocument/2006/relationships/tags" Target="../tags/tag360.xml"/><Relationship Id="rId18" Type="http://schemas.openxmlformats.org/officeDocument/2006/relationships/tags" Target="../tags/tag365.xml"/><Relationship Id="rId26" Type="http://schemas.openxmlformats.org/officeDocument/2006/relationships/slideLayout" Target="../slideLayouts/slideLayout39.xml"/><Relationship Id="rId3" Type="http://schemas.openxmlformats.org/officeDocument/2006/relationships/tags" Target="../tags/tag350.xml"/><Relationship Id="rId21" Type="http://schemas.openxmlformats.org/officeDocument/2006/relationships/tags" Target="../tags/tag368.xml"/><Relationship Id="rId7" Type="http://schemas.openxmlformats.org/officeDocument/2006/relationships/tags" Target="../tags/tag354.xml"/><Relationship Id="rId12" Type="http://schemas.openxmlformats.org/officeDocument/2006/relationships/tags" Target="../tags/tag359.xml"/><Relationship Id="rId17" Type="http://schemas.openxmlformats.org/officeDocument/2006/relationships/tags" Target="../tags/tag364.xml"/><Relationship Id="rId25" Type="http://schemas.openxmlformats.org/officeDocument/2006/relationships/tags" Target="../tags/tag372.xml"/><Relationship Id="rId2" Type="http://schemas.openxmlformats.org/officeDocument/2006/relationships/tags" Target="../tags/tag349.xml"/><Relationship Id="rId16" Type="http://schemas.openxmlformats.org/officeDocument/2006/relationships/tags" Target="../tags/tag363.xml"/><Relationship Id="rId20" Type="http://schemas.openxmlformats.org/officeDocument/2006/relationships/tags" Target="../tags/tag367.xml"/><Relationship Id="rId1" Type="http://schemas.openxmlformats.org/officeDocument/2006/relationships/tags" Target="../tags/tag348.xml"/><Relationship Id="rId6" Type="http://schemas.openxmlformats.org/officeDocument/2006/relationships/tags" Target="../tags/tag353.xml"/><Relationship Id="rId11" Type="http://schemas.openxmlformats.org/officeDocument/2006/relationships/tags" Target="../tags/tag358.xml"/><Relationship Id="rId24" Type="http://schemas.openxmlformats.org/officeDocument/2006/relationships/tags" Target="../tags/tag371.xml"/><Relationship Id="rId5" Type="http://schemas.openxmlformats.org/officeDocument/2006/relationships/tags" Target="../tags/tag352.xml"/><Relationship Id="rId15" Type="http://schemas.openxmlformats.org/officeDocument/2006/relationships/tags" Target="../tags/tag362.xml"/><Relationship Id="rId23" Type="http://schemas.openxmlformats.org/officeDocument/2006/relationships/tags" Target="../tags/tag370.xml"/><Relationship Id="rId28" Type="http://schemas.openxmlformats.org/officeDocument/2006/relationships/image" Target="../media/image7.png"/><Relationship Id="rId10" Type="http://schemas.openxmlformats.org/officeDocument/2006/relationships/tags" Target="../tags/tag357.xml"/><Relationship Id="rId19" Type="http://schemas.openxmlformats.org/officeDocument/2006/relationships/tags" Target="../tags/tag366.xml"/><Relationship Id="rId4" Type="http://schemas.openxmlformats.org/officeDocument/2006/relationships/tags" Target="../tags/tag351.xml"/><Relationship Id="rId9" Type="http://schemas.openxmlformats.org/officeDocument/2006/relationships/tags" Target="../tags/tag356.xml"/><Relationship Id="rId14" Type="http://schemas.openxmlformats.org/officeDocument/2006/relationships/tags" Target="../tags/tag361.xml"/><Relationship Id="rId22" Type="http://schemas.openxmlformats.org/officeDocument/2006/relationships/tags" Target="../tags/tag369.xml"/><Relationship Id="rId27" Type="http://schemas.openxmlformats.org/officeDocument/2006/relationships/image" Target="../media/image11.png"/></Relationships>
</file>

<file path=ppt/slides/_rels/slide157.xml.rels><?xml version="1.0" encoding="UTF-8" standalone="yes"?>
<Relationships xmlns="http://schemas.openxmlformats.org/package/2006/relationships"><Relationship Id="rId8" Type="http://schemas.openxmlformats.org/officeDocument/2006/relationships/tags" Target="../tags/tag380.xml"/><Relationship Id="rId13" Type="http://schemas.openxmlformats.org/officeDocument/2006/relationships/tags" Target="../tags/tag385.xml"/><Relationship Id="rId18" Type="http://schemas.openxmlformats.org/officeDocument/2006/relationships/tags" Target="../tags/tag390.xml"/><Relationship Id="rId26" Type="http://schemas.openxmlformats.org/officeDocument/2006/relationships/slideLayout" Target="../slideLayouts/slideLayout39.xml"/><Relationship Id="rId3" Type="http://schemas.openxmlformats.org/officeDocument/2006/relationships/tags" Target="../tags/tag375.xml"/><Relationship Id="rId21" Type="http://schemas.openxmlformats.org/officeDocument/2006/relationships/tags" Target="../tags/tag393.xml"/><Relationship Id="rId7" Type="http://schemas.openxmlformats.org/officeDocument/2006/relationships/tags" Target="../tags/tag379.xml"/><Relationship Id="rId12" Type="http://schemas.openxmlformats.org/officeDocument/2006/relationships/tags" Target="../tags/tag384.xml"/><Relationship Id="rId17" Type="http://schemas.openxmlformats.org/officeDocument/2006/relationships/tags" Target="../tags/tag389.xml"/><Relationship Id="rId25" Type="http://schemas.openxmlformats.org/officeDocument/2006/relationships/tags" Target="../tags/tag397.xml"/><Relationship Id="rId2" Type="http://schemas.openxmlformats.org/officeDocument/2006/relationships/tags" Target="../tags/tag374.xml"/><Relationship Id="rId16" Type="http://schemas.openxmlformats.org/officeDocument/2006/relationships/tags" Target="../tags/tag388.xml"/><Relationship Id="rId20" Type="http://schemas.openxmlformats.org/officeDocument/2006/relationships/tags" Target="../tags/tag392.xml"/><Relationship Id="rId1" Type="http://schemas.openxmlformats.org/officeDocument/2006/relationships/tags" Target="../tags/tag373.xml"/><Relationship Id="rId6" Type="http://schemas.openxmlformats.org/officeDocument/2006/relationships/tags" Target="../tags/tag378.xml"/><Relationship Id="rId11" Type="http://schemas.openxmlformats.org/officeDocument/2006/relationships/tags" Target="../tags/tag383.xml"/><Relationship Id="rId24" Type="http://schemas.openxmlformats.org/officeDocument/2006/relationships/tags" Target="../tags/tag396.xml"/><Relationship Id="rId5" Type="http://schemas.openxmlformats.org/officeDocument/2006/relationships/tags" Target="../tags/tag377.xml"/><Relationship Id="rId15" Type="http://schemas.openxmlformats.org/officeDocument/2006/relationships/tags" Target="../tags/tag387.xml"/><Relationship Id="rId23" Type="http://schemas.openxmlformats.org/officeDocument/2006/relationships/tags" Target="../tags/tag395.xml"/><Relationship Id="rId28" Type="http://schemas.openxmlformats.org/officeDocument/2006/relationships/image" Target="../media/image7.png"/><Relationship Id="rId10" Type="http://schemas.openxmlformats.org/officeDocument/2006/relationships/tags" Target="../tags/tag382.xml"/><Relationship Id="rId19" Type="http://schemas.openxmlformats.org/officeDocument/2006/relationships/tags" Target="../tags/tag391.xml"/><Relationship Id="rId4" Type="http://schemas.openxmlformats.org/officeDocument/2006/relationships/tags" Target="../tags/tag376.xml"/><Relationship Id="rId9" Type="http://schemas.openxmlformats.org/officeDocument/2006/relationships/tags" Target="../tags/tag381.xml"/><Relationship Id="rId14" Type="http://schemas.openxmlformats.org/officeDocument/2006/relationships/tags" Target="../tags/tag386.xml"/><Relationship Id="rId22" Type="http://schemas.openxmlformats.org/officeDocument/2006/relationships/tags" Target="../tags/tag394.xml"/><Relationship Id="rId27" Type="http://schemas.openxmlformats.org/officeDocument/2006/relationships/image" Target="../media/image11.png"/></Relationships>
</file>

<file path=ppt/slides/_rels/slide158.xml.rels><?xml version="1.0" encoding="UTF-8" standalone="yes"?>
<Relationships xmlns="http://schemas.openxmlformats.org/package/2006/relationships"><Relationship Id="rId8" Type="http://schemas.openxmlformats.org/officeDocument/2006/relationships/tags" Target="../tags/tag405.xml"/><Relationship Id="rId13" Type="http://schemas.openxmlformats.org/officeDocument/2006/relationships/tags" Target="../tags/tag410.xml"/><Relationship Id="rId18" Type="http://schemas.openxmlformats.org/officeDocument/2006/relationships/tags" Target="../tags/tag415.xml"/><Relationship Id="rId26" Type="http://schemas.openxmlformats.org/officeDocument/2006/relationships/slideLayout" Target="../slideLayouts/slideLayout39.xml"/><Relationship Id="rId3" Type="http://schemas.openxmlformats.org/officeDocument/2006/relationships/tags" Target="../tags/tag400.xml"/><Relationship Id="rId21" Type="http://schemas.openxmlformats.org/officeDocument/2006/relationships/tags" Target="../tags/tag418.xml"/><Relationship Id="rId7" Type="http://schemas.openxmlformats.org/officeDocument/2006/relationships/tags" Target="../tags/tag404.xml"/><Relationship Id="rId12" Type="http://schemas.openxmlformats.org/officeDocument/2006/relationships/tags" Target="../tags/tag409.xml"/><Relationship Id="rId17" Type="http://schemas.openxmlformats.org/officeDocument/2006/relationships/tags" Target="../tags/tag414.xml"/><Relationship Id="rId25" Type="http://schemas.openxmlformats.org/officeDocument/2006/relationships/tags" Target="../tags/tag422.xml"/><Relationship Id="rId2" Type="http://schemas.openxmlformats.org/officeDocument/2006/relationships/tags" Target="../tags/tag399.xml"/><Relationship Id="rId16" Type="http://schemas.openxmlformats.org/officeDocument/2006/relationships/tags" Target="../tags/tag413.xml"/><Relationship Id="rId20" Type="http://schemas.openxmlformats.org/officeDocument/2006/relationships/tags" Target="../tags/tag417.xml"/><Relationship Id="rId1" Type="http://schemas.openxmlformats.org/officeDocument/2006/relationships/tags" Target="../tags/tag398.xml"/><Relationship Id="rId6" Type="http://schemas.openxmlformats.org/officeDocument/2006/relationships/tags" Target="../tags/tag403.xml"/><Relationship Id="rId11" Type="http://schemas.openxmlformats.org/officeDocument/2006/relationships/tags" Target="../tags/tag408.xml"/><Relationship Id="rId24" Type="http://schemas.openxmlformats.org/officeDocument/2006/relationships/tags" Target="../tags/tag421.xml"/><Relationship Id="rId5" Type="http://schemas.openxmlformats.org/officeDocument/2006/relationships/tags" Target="../tags/tag402.xml"/><Relationship Id="rId15" Type="http://schemas.openxmlformats.org/officeDocument/2006/relationships/tags" Target="../tags/tag412.xml"/><Relationship Id="rId23" Type="http://schemas.openxmlformats.org/officeDocument/2006/relationships/tags" Target="../tags/tag420.xml"/><Relationship Id="rId28" Type="http://schemas.openxmlformats.org/officeDocument/2006/relationships/image" Target="../media/image7.png"/><Relationship Id="rId10" Type="http://schemas.openxmlformats.org/officeDocument/2006/relationships/tags" Target="../tags/tag407.xml"/><Relationship Id="rId19" Type="http://schemas.openxmlformats.org/officeDocument/2006/relationships/tags" Target="../tags/tag416.xml"/><Relationship Id="rId4" Type="http://schemas.openxmlformats.org/officeDocument/2006/relationships/tags" Target="../tags/tag401.xml"/><Relationship Id="rId9" Type="http://schemas.openxmlformats.org/officeDocument/2006/relationships/tags" Target="../tags/tag406.xml"/><Relationship Id="rId14" Type="http://schemas.openxmlformats.org/officeDocument/2006/relationships/tags" Target="../tags/tag411.xml"/><Relationship Id="rId22" Type="http://schemas.openxmlformats.org/officeDocument/2006/relationships/tags" Target="../tags/tag419.xml"/><Relationship Id="rId27" Type="http://schemas.openxmlformats.org/officeDocument/2006/relationships/image" Target="../media/image11.png"/></Relationships>
</file>

<file path=ppt/slides/_rels/slide159.xml.rels><?xml version="1.0" encoding="UTF-8" standalone="yes"?>
<Relationships xmlns="http://schemas.openxmlformats.org/package/2006/relationships"><Relationship Id="rId2" Type="http://schemas.openxmlformats.org/officeDocument/2006/relationships/image" Target="../media/image390.png"/><Relationship Id="rId1" Type="http://schemas.openxmlformats.org/officeDocument/2006/relationships/slideLayout" Target="../slideLayouts/slideLayout3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image" Target="../media/image391.wmf"/><Relationship Id="rId7" Type="http://schemas.openxmlformats.org/officeDocument/2006/relationships/image" Target="../media/image393.png"/><Relationship Id="rId2" Type="http://schemas.openxmlformats.org/officeDocument/2006/relationships/oleObject" Target="../embeddings/oleObject347.bin"/><Relationship Id="rId1" Type="http://schemas.openxmlformats.org/officeDocument/2006/relationships/slideLayout" Target="../slideLayouts/slideLayout34.xml"/><Relationship Id="rId6" Type="http://schemas.openxmlformats.org/officeDocument/2006/relationships/image" Target="../media/image6.png"/><Relationship Id="rId5" Type="http://schemas.openxmlformats.org/officeDocument/2006/relationships/image" Target="../media/image392.emf"/><Relationship Id="rId4" Type="http://schemas.openxmlformats.org/officeDocument/2006/relationships/oleObject" Target="../embeddings/oleObject348.bin"/></Relationships>
</file>

<file path=ppt/slides/_rels/slide17.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5.bin"/><Relationship Id="rId7" Type="http://schemas.openxmlformats.org/officeDocument/2006/relationships/image" Target="../media/image11.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oleObject" Target="../embeddings/oleObject6.bin"/><Relationship Id="rId4" Type="http://schemas.openxmlformats.org/officeDocument/2006/relationships/image" Target="../media/image17.wmf"/></Relationships>
</file>

<file path=ppt/slides/_rels/slide19.xml.rels><?xml version="1.0" encoding="UTF-8" standalone="yes"?>
<Relationships xmlns="http://schemas.openxmlformats.org/package/2006/relationships"><Relationship Id="rId8" Type="http://schemas.openxmlformats.org/officeDocument/2006/relationships/image" Target="../media/image21.wmf"/><Relationship Id="rId13" Type="http://schemas.openxmlformats.org/officeDocument/2006/relationships/oleObject" Target="../embeddings/oleObject12.bin"/><Relationship Id="rId18" Type="http://schemas.openxmlformats.org/officeDocument/2006/relationships/image" Target="../media/image26.wmf"/><Relationship Id="rId3" Type="http://schemas.openxmlformats.org/officeDocument/2006/relationships/oleObject" Target="../embeddings/oleObject7.bin"/><Relationship Id="rId7" Type="http://schemas.openxmlformats.org/officeDocument/2006/relationships/oleObject" Target="../embeddings/oleObject9.bin"/><Relationship Id="rId12" Type="http://schemas.openxmlformats.org/officeDocument/2006/relationships/image" Target="../media/image23.wmf"/><Relationship Id="rId17" Type="http://schemas.openxmlformats.org/officeDocument/2006/relationships/oleObject" Target="../embeddings/oleObject14.bin"/><Relationship Id="rId2" Type="http://schemas.openxmlformats.org/officeDocument/2006/relationships/image" Target="../media/image11.png"/><Relationship Id="rId16" Type="http://schemas.openxmlformats.org/officeDocument/2006/relationships/image" Target="../media/image25.wmf"/><Relationship Id="rId1" Type="http://schemas.openxmlformats.org/officeDocument/2006/relationships/slideLayout" Target="../slideLayouts/slideLayout2.xml"/><Relationship Id="rId6" Type="http://schemas.openxmlformats.org/officeDocument/2006/relationships/image" Target="../media/image20.wmf"/><Relationship Id="rId11" Type="http://schemas.openxmlformats.org/officeDocument/2006/relationships/oleObject" Target="../embeddings/oleObject11.bin"/><Relationship Id="rId5" Type="http://schemas.openxmlformats.org/officeDocument/2006/relationships/oleObject" Target="../embeddings/oleObject8.bin"/><Relationship Id="rId15" Type="http://schemas.openxmlformats.org/officeDocument/2006/relationships/oleObject" Target="../embeddings/oleObject13.bin"/><Relationship Id="rId10" Type="http://schemas.openxmlformats.org/officeDocument/2006/relationships/image" Target="../media/image22.wmf"/><Relationship Id="rId4" Type="http://schemas.openxmlformats.org/officeDocument/2006/relationships/image" Target="../media/image19.wmf"/><Relationship Id="rId9" Type="http://schemas.openxmlformats.org/officeDocument/2006/relationships/oleObject" Target="../embeddings/oleObject10.bin"/><Relationship Id="rId14" Type="http://schemas.openxmlformats.org/officeDocument/2006/relationships/image" Target="../media/image24.wmf"/></Relationships>
</file>

<file path=ppt/slides/_rels/slide2.xml.rels><?xml version="1.0" encoding="UTF-8" standalone="yes"?>
<Relationships xmlns="http://schemas.openxmlformats.org/package/2006/relationships"><Relationship Id="rId2" Type="http://schemas.openxmlformats.org/officeDocument/2006/relationships/slide" Target="slide8.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tags" Target="../tags/tag47.xml"/><Relationship Id="rId13" Type="http://schemas.openxmlformats.org/officeDocument/2006/relationships/tags" Target="../tags/tag52.xml"/><Relationship Id="rId18" Type="http://schemas.openxmlformats.org/officeDocument/2006/relationships/image" Target="../media/image7.png"/><Relationship Id="rId3" Type="http://schemas.openxmlformats.org/officeDocument/2006/relationships/tags" Target="../tags/tag42.xml"/><Relationship Id="rId7" Type="http://schemas.openxmlformats.org/officeDocument/2006/relationships/tags" Target="../tags/tag46.xml"/><Relationship Id="rId12" Type="http://schemas.openxmlformats.org/officeDocument/2006/relationships/tags" Target="../tags/tag51.xml"/><Relationship Id="rId17" Type="http://schemas.openxmlformats.org/officeDocument/2006/relationships/slideLayout" Target="../slideLayouts/slideLayout7.xml"/><Relationship Id="rId2" Type="http://schemas.openxmlformats.org/officeDocument/2006/relationships/tags" Target="../tags/tag41.xml"/><Relationship Id="rId16" Type="http://schemas.openxmlformats.org/officeDocument/2006/relationships/tags" Target="../tags/tag55.xml"/><Relationship Id="rId1" Type="http://schemas.openxmlformats.org/officeDocument/2006/relationships/tags" Target="../tags/tag40.xml"/><Relationship Id="rId6" Type="http://schemas.openxmlformats.org/officeDocument/2006/relationships/tags" Target="../tags/tag45.xml"/><Relationship Id="rId11" Type="http://schemas.openxmlformats.org/officeDocument/2006/relationships/tags" Target="../tags/tag50.xml"/><Relationship Id="rId5" Type="http://schemas.openxmlformats.org/officeDocument/2006/relationships/tags" Target="../tags/tag44.xml"/><Relationship Id="rId15" Type="http://schemas.openxmlformats.org/officeDocument/2006/relationships/tags" Target="../tags/tag54.xml"/><Relationship Id="rId10" Type="http://schemas.openxmlformats.org/officeDocument/2006/relationships/tags" Target="../tags/tag49.xml"/><Relationship Id="rId4" Type="http://schemas.openxmlformats.org/officeDocument/2006/relationships/tags" Target="../tags/tag43.xml"/><Relationship Id="rId9" Type="http://schemas.openxmlformats.org/officeDocument/2006/relationships/tags" Target="../tags/tag48.xml"/><Relationship Id="rId14" Type="http://schemas.openxmlformats.org/officeDocument/2006/relationships/tags" Target="../tags/tag53.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13.xml"/><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8" Type="http://schemas.openxmlformats.org/officeDocument/2006/relationships/tags" Target="../tags/tag63.xml"/><Relationship Id="rId13" Type="http://schemas.openxmlformats.org/officeDocument/2006/relationships/tags" Target="../tags/tag68.xml"/><Relationship Id="rId18" Type="http://schemas.openxmlformats.org/officeDocument/2006/relationships/tags" Target="../tags/tag73.xml"/><Relationship Id="rId3" Type="http://schemas.openxmlformats.org/officeDocument/2006/relationships/tags" Target="../tags/tag58.xml"/><Relationship Id="rId21" Type="http://schemas.openxmlformats.org/officeDocument/2006/relationships/image" Target="../media/image7.png"/><Relationship Id="rId7" Type="http://schemas.openxmlformats.org/officeDocument/2006/relationships/tags" Target="../tags/tag62.xml"/><Relationship Id="rId12" Type="http://schemas.openxmlformats.org/officeDocument/2006/relationships/tags" Target="../tags/tag67.xml"/><Relationship Id="rId17" Type="http://schemas.openxmlformats.org/officeDocument/2006/relationships/tags" Target="../tags/tag72.xml"/><Relationship Id="rId2" Type="http://schemas.openxmlformats.org/officeDocument/2006/relationships/tags" Target="../tags/tag57.xml"/><Relationship Id="rId16" Type="http://schemas.openxmlformats.org/officeDocument/2006/relationships/tags" Target="../tags/tag71.xml"/><Relationship Id="rId20" Type="http://schemas.openxmlformats.org/officeDocument/2006/relationships/image" Target="../media/image28.png"/><Relationship Id="rId1" Type="http://schemas.openxmlformats.org/officeDocument/2006/relationships/tags" Target="../tags/tag56.xml"/><Relationship Id="rId6" Type="http://schemas.openxmlformats.org/officeDocument/2006/relationships/tags" Target="../tags/tag61.xml"/><Relationship Id="rId11" Type="http://schemas.openxmlformats.org/officeDocument/2006/relationships/tags" Target="../tags/tag66.xml"/><Relationship Id="rId5" Type="http://schemas.openxmlformats.org/officeDocument/2006/relationships/tags" Target="../tags/tag60.xml"/><Relationship Id="rId15" Type="http://schemas.openxmlformats.org/officeDocument/2006/relationships/tags" Target="../tags/tag70.xml"/><Relationship Id="rId10" Type="http://schemas.openxmlformats.org/officeDocument/2006/relationships/tags" Target="../tags/tag65.xml"/><Relationship Id="rId19" Type="http://schemas.openxmlformats.org/officeDocument/2006/relationships/slideLayout" Target="../slideLayouts/slideLayout7.xml"/><Relationship Id="rId4" Type="http://schemas.openxmlformats.org/officeDocument/2006/relationships/tags" Target="../tags/tag59.xml"/><Relationship Id="rId9" Type="http://schemas.openxmlformats.org/officeDocument/2006/relationships/tags" Target="../tags/tag64.xml"/><Relationship Id="rId14" Type="http://schemas.openxmlformats.org/officeDocument/2006/relationships/tags" Target="../tags/tag69.xml"/></Relationships>
</file>

<file path=ppt/slides/_rels/slide23.xml.rels><?xml version="1.0" encoding="UTF-8" standalone="yes"?>
<Relationships xmlns="http://schemas.openxmlformats.org/package/2006/relationships"><Relationship Id="rId3" Type="http://schemas.openxmlformats.org/officeDocument/2006/relationships/oleObject" Target="../embeddings/oleObject15.bin"/><Relationship Id="rId7" Type="http://schemas.openxmlformats.org/officeDocument/2006/relationships/image" Target="../media/image30.png"/><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openxmlformats.org/officeDocument/2006/relationships/oleObject" Target="../embeddings/oleObject16.bin"/><Relationship Id="rId5" Type="http://schemas.openxmlformats.org/officeDocument/2006/relationships/image" Target="../media/image11.png"/><Relationship Id="rId4" Type="http://schemas.openxmlformats.org/officeDocument/2006/relationships/image" Target="../media/image29.png"/></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oleObject" Target="../embeddings/oleObject17.bin"/><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5.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image" Target="../media/image42.png"/><Relationship Id="rId3" Type="http://schemas.openxmlformats.org/officeDocument/2006/relationships/image" Target="../media/image34.png"/><Relationship Id="rId7" Type="http://schemas.openxmlformats.org/officeDocument/2006/relationships/image" Target="../media/image37.png"/><Relationship Id="rId12" Type="http://schemas.openxmlformats.org/officeDocument/2006/relationships/image" Target="../media/image41.png"/><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36.png"/><Relationship Id="rId11" Type="http://schemas.openxmlformats.org/officeDocument/2006/relationships/image" Target="../media/image40.wmf"/><Relationship Id="rId5" Type="http://schemas.openxmlformats.org/officeDocument/2006/relationships/image" Target="../media/image35.png"/><Relationship Id="rId10" Type="http://schemas.openxmlformats.org/officeDocument/2006/relationships/oleObject" Target="../embeddings/oleObject18.bin"/><Relationship Id="rId4" Type="http://schemas.openxmlformats.org/officeDocument/2006/relationships/image" Target="../media/image11.png"/><Relationship Id="rId9" Type="http://schemas.openxmlformats.org/officeDocument/2006/relationships/image" Target="../media/image39.png"/></Relationships>
</file>

<file path=ppt/slides/_rels/slide26.xml.rels><?xml version="1.0" encoding="UTF-8" standalone="yes"?>
<Relationships xmlns="http://schemas.openxmlformats.org/package/2006/relationships"><Relationship Id="rId8" Type="http://schemas.openxmlformats.org/officeDocument/2006/relationships/tags" Target="../tags/tag81.xml"/><Relationship Id="rId13" Type="http://schemas.openxmlformats.org/officeDocument/2006/relationships/tags" Target="../tags/tag86.xml"/><Relationship Id="rId18" Type="http://schemas.openxmlformats.org/officeDocument/2006/relationships/image" Target="../media/image34.png"/><Relationship Id="rId3" Type="http://schemas.openxmlformats.org/officeDocument/2006/relationships/tags" Target="../tags/tag76.xml"/><Relationship Id="rId7" Type="http://schemas.openxmlformats.org/officeDocument/2006/relationships/tags" Target="../tags/tag80.xml"/><Relationship Id="rId12" Type="http://schemas.openxmlformats.org/officeDocument/2006/relationships/tags" Target="../tags/tag85.xml"/><Relationship Id="rId17" Type="http://schemas.openxmlformats.org/officeDocument/2006/relationships/slideLayout" Target="../slideLayouts/slideLayout7.xml"/><Relationship Id="rId2" Type="http://schemas.openxmlformats.org/officeDocument/2006/relationships/tags" Target="../tags/tag75.xml"/><Relationship Id="rId16" Type="http://schemas.openxmlformats.org/officeDocument/2006/relationships/tags" Target="../tags/tag89.xml"/><Relationship Id="rId1" Type="http://schemas.openxmlformats.org/officeDocument/2006/relationships/tags" Target="../tags/tag74.xml"/><Relationship Id="rId6" Type="http://schemas.openxmlformats.org/officeDocument/2006/relationships/tags" Target="../tags/tag79.xml"/><Relationship Id="rId11" Type="http://schemas.openxmlformats.org/officeDocument/2006/relationships/tags" Target="../tags/tag84.xml"/><Relationship Id="rId5" Type="http://schemas.openxmlformats.org/officeDocument/2006/relationships/tags" Target="../tags/tag78.xml"/><Relationship Id="rId15" Type="http://schemas.openxmlformats.org/officeDocument/2006/relationships/tags" Target="../tags/tag88.xml"/><Relationship Id="rId10" Type="http://schemas.openxmlformats.org/officeDocument/2006/relationships/tags" Target="../tags/tag83.xml"/><Relationship Id="rId19" Type="http://schemas.openxmlformats.org/officeDocument/2006/relationships/image" Target="../media/image43.png"/><Relationship Id="rId4" Type="http://schemas.openxmlformats.org/officeDocument/2006/relationships/tags" Target="../tags/tag77.xml"/><Relationship Id="rId9" Type="http://schemas.openxmlformats.org/officeDocument/2006/relationships/tags" Target="../tags/tag82.xml"/><Relationship Id="rId14" Type="http://schemas.openxmlformats.org/officeDocument/2006/relationships/tags" Target="../tags/tag87.xml"/></Relationships>
</file>

<file path=ppt/slides/_rels/slide27.xml.rels><?xml version="1.0" encoding="UTF-8" standalone="yes"?>
<Relationships xmlns="http://schemas.openxmlformats.org/package/2006/relationships"><Relationship Id="rId8" Type="http://schemas.openxmlformats.org/officeDocument/2006/relationships/tags" Target="../tags/tag97.xml"/><Relationship Id="rId13" Type="http://schemas.openxmlformats.org/officeDocument/2006/relationships/tags" Target="../tags/tag102.xml"/><Relationship Id="rId18" Type="http://schemas.openxmlformats.org/officeDocument/2006/relationships/image" Target="../media/image34.png"/><Relationship Id="rId3" Type="http://schemas.openxmlformats.org/officeDocument/2006/relationships/tags" Target="../tags/tag92.xml"/><Relationship Id="rId7" Type="http://schemas.openxmlformats.org/officeDocument/2006/relationships/tags" Target="../tags/tag96.xml"/><Relationship Id="rId12" Type="http://schemas.openxmlformats.org/officeDocument/2006/relationships/tags" Target="../tags/tag101.xml"/><Relationship Id="rId17" Type="http://schemas.openxmlformats.org/officeDocument/2006/relationships/slideLayout" Target="../slideLayouts/slideLayout7.xml"/><Relationship Id="rId2" Type="http://schemas.openxmlformats.org/officeDocument/2006/relationships/tags" Target="../tags/tag91.xml"/><Relationship Id="rId16" Type="http://schemas.openxmlformats.org/officeDocument/2006/relationships/tags" Target="../tags/tag105.xml"/><Relationship Id="rId1" Type="http://schemas.openxmlformats.org/officeDocument/2006/relationships/tags" Target="../tags/tag90.xml"/><Relationship Id="rId6" Type="http://schemas.openxmlformats.org/officeDocument/2006/relationships/tags" Target="../tags/tag95.xml"/><Relationship Id="rId11" Type="http://schemas.openxmlformats.org/officeDocument/2006/relationships/tags" Target="../tags/tag100.xml"/><Relationship Id="rId5" Type="http://schemas.openxmlformats.org/officeDocument/2006/relationships/tags" Target="../tags/tag94.xml"/><Relationship Id="rId15" Type="http://schemas.openxmlformats.org/officeDocument/2006/relationships/tags" Target="../tags/tag104.xml"/><Relationship Id="rId10" Type="http://schemas.openxmlformats.org/officeDocument/2006/relationships/tags" Target="../tags/tag99.xml"/><Relationship Id="rId19" Type="http://schemas.openxmlformats.org/officeDocument/2006/relationships/image" Target="../media/image43.png"/><Relationship Id="rId4" Type="http://schemas.openxmlformats.org/officeDocument/2006/relationships/tags" Target="../tags/tag93.xml"/><Relationship Id="rId9" Type="http://schemas.openxmlformats.org/officeDocument/2006/relationships/tags" Target="../tags/tag98.xml"/><Relationship Id="rId14" Type="http://schemas.openxmlformats.org/officeDocument/2006/relationships/tags" Target="../tags/tag103.xml"/></Relationships>
</file>

<file path=ppt/slides/_rels/slide28.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slide" Target="slide22.xml"/><Relationship Id="rId5" Type="http://schemas.openxmlformats.org/officeDocument/2006/relationships/slide" Target="slide21.xml"/><Relationship Id="rId4" Type="http://schemas.openxmlformats.org/officeDocument/2006/relationships/slide" Target="slide11.xml"/></Relationships>
</file>

<file path=ppt/slides/_rels/slide29.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wmf"/><Relationship Id="rId4" Type="http://schemas.openxmlformats.org/officeDocument/2006/relationships/oleObject" Target="../embeddings/oleObject19.bin"/></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8" Type="http://schemas.openxmlformats.org/officeDocument/2006/relationships/image" Target="../media/image51.png"/><Relationship Id="rId13" Type="http://schemas.openxmlformats.org/officeDocument/2006/relationships/oleObject" Target="../embeddings/oleObject25.bin"/><Relationship Id="rId3" Type="http://schemas.openxmlformats.org/officeDocument/2006/relationships/oleObject" Target="../embeddings/oleObject20.bin"/><Relationship Id="rId7" Type="http://schemas.openxmlformats.org/officeDocument/2006/relationships/oleObject" Target="../embeddings/oleObject22.bin"/><Relationship Id="rId12" Type="http://schemas.openxmlformats.org/officeDocument/2006/relationships/image" Target="../media/image53.wmf"/><Relationship Id="rId17" Type="http://schemas.openxmlformats.org/officeDocument/2006/relationships/image" Target="../media/image6.png"/><Relationship Id="rId2" Type="http://schemas.openxmlformats.org/officeDocument/2006/relationships/image" Target="../media/image48.png"/><Relationship Id="rId16" Type="http://schemas.openxmlformats.org/officeDocument/2006/relationships/image" Target="../media/image55.wmf"/><Relationship Id="rId1" Type="http://schemas.openxmlformats.org/officeDocument/2006/relationships/slideLayout" Target="../slideLayouts/slideLayout2.xml"/><Relationship Id="rId6" Type="http://schemas.openxmlformats.org/officeDocument/2006/relationships/image" Target="../media/image50.wmf"/><Relationship Id="rId11" Type="http://schemas.openxmlformats.org/officeDocument/2006/relationships/oleObject" Target="../embeddings/oleObject24.bin"/><Relationship Id="rId5" Type="http://schemas.openxmlformats.org/officeDocument/2006/relationships/oleObject" Target="../embeddings/oleObject21.bin"/><Relationship Id="rId15" Type="http://schemas.openxmlformats.org/officeDocument/2006/relationships/oleObject" Target="../embeddings/oleObject26.bin"/><Relationship Id="rId10" Type="http://schemas.openxmlformats.org/officeDocument/2006/relationships/image" Target="../media/image52.wmf"/><Relationship Id="rId4" Type="http://schemas.openxmlformats.org/officeDocument/2006/relationships/image" Target="../media/image49.wmf"/><Relationship Id="rId9" Type="http://schemas.openxmlformats.org/officeDocument/2006/relationships/oleObject" Target="../embeddings/oleObject23.bin"/><Relationship Id="rId14" Type="http://schemas.openxmlformats.org/officeDocument/2006/relationships/image" Target="../media/image54.wmf"/></Relationships>
</file>

<file path=ppt/slides/_rels/slide32.xml.rels><?xml version="1.0" encoding="UTF-8" standalone="yes"?>
<Relationships xmlns="http://schemas.openxmlformats.org/package/2006/relationships"><Relationship Id="rId3" Type="http://schemas.openxmlformats.org/officeDocument/2006/relationships/oleObject" Target="../embeddings/oleObject27.bin"/><Relationship Id="rId7"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oleObject" Target="../embeddings/oleObject28.bin"/><Relationship Id="rId4" Type="http://schemas.openxmlformats.org/officeDocument/2006/relationships/image" Target="../media/image56.png"/></Relationships>
</file>

<file path=ppt/slides/_rels/slide3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Layout" Target="../slideLayouts/slideLayout7.xml"/><Relationship Id="rId1" Type="http://schemas.openxmlformats.org/officeDocument/2006/relationships/tags" Target="../tags/tag106.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35.xml.rels><?xml version="1.0" encoding="UTF-8" standalone="yes"?>
<Relationships xmlns="http://schemas.openxmlformats.org/package/2006/relationships"><Relationship Id="rId3" Type="http://schemas.openxmlformats.org/officeDocument/2006/relationships/slide" Target="slide11.xml"/><Relationship Id="rId2" Type="http://schemas.openxmlformats.org/officeDocument/2006/relationships/slide" Target="slide2.xml"/><Relationship Id="rId1" Type="http://schemas.openxmlformats.org/officeDocument/2006/relationships/slideLayout" Target="../slideLayouts/slideLayout1.xml"/><Relationship Id="rId4" Type="http://schemas.openxmlformats.org/officeDocument/2006/relationships/slide" Target="slide1.xml"/></Relationships>
</file>

<file path=ppt/slides/_rels/slide36.xml.rels><?xml version="1.0" encoding="UTF-8" standalone="yes"?>
<Relationships xmlns="http://schemas.openxmlformats.org/package/2006/relationships"><Relationship Id="rId3" Type="http://schemas.openxmlformats.org/officeDocument/2006/relationships/oleObject" Target="../embeddings/oleObject29.bin"/><Relationship Id="rId2" Type="http://schemas.openxmlformats.org/officeDocument/2006/relationships/image" Target="../media/image62.png"/><Relationship Id="rId1" Type="http://schemas.openxmlformats.org/officeDocument/2006/relationships/slideLayout" Target="../slideLayouts/slideLayout2.xml"/><Relationship Id="rId6" Type="http://schemas.openxmlformats.org/officeDocument/2006/relationships/image" Target="../media/image64.wmf"/><Relationship Id="rId5" Type="http://schemas.openxmlformats.org/officeDocument/2006/relationships/oleObject" Target="../embeddings/oleObject30.bin"/><Relationship Id="rId4" Type="http://schemas.openxmlformats.org/officeDocument/2006/relationships/image" Target="../media/image63.wmf"/></Relationships>
</file>

<file path=ppt/slides/_rels/slide37.xml.rels><?xml version="1.0" encoding="UTF-8" standalone="yes"?>
<Relationships xmlns="http://schemas.openxmlformats.org/package/2006/relationships"><Relationship Id="rId8" Type="http://schemas.openxmlformats.org/officeDocument/2006/relationships/oleObject" Target="../embeddings/oleObject34.bin"/><Relationship Id="rId3" Type="http://schemas.openxmlformats.org/officeDocument/2006/relationships/image" Target="../media/image65.wmf"/><Relationship Id="rId7" Type="http://schemas.openxmlformats.org/officeDocument/2006/relationships/image" Target="../media/image67.wmf"/><Relationship Id="rId2" Type="http://schemas.openxmlformats.org/officeDocument/2006/relationships/oleObject" Target="../embeddings/oleObject31.bin"/><Relationship Id="rId1" Type="http://schemas.openxmlformats.org/officeDocument/2006/relationships/slideLayout" Target="../slideLayouts/slideLayout2.xml"/><Relationship Id="rId6" Type="http://schemas.openxmlformats.org/officeDocument/2006/relationships/oleObject" Target="../embeddings/oleObject33.bin"/><Relationship Id="rId5" Type="http://schemas.openxmlformats.org/officeDocument/2006/relationships/image" Target="../media/image66.wmf"/><Relationship Id="rId10" Type="http://schemas.openxmlformats.org/officeDocument/2006/relationships/image" Target="../media/image62.png"/><Relationship Id="rId4" Type="http://schemas.openxmlformats.org/officeDocument/2006/relationships/oleObject" Target="../embeddings/oleObject32.bin"/><Relationship Id="rId9" Type="http://schemas.openxmlformats.org/officeDocument/2006/relationships/image" Target="../media/image68.wmf"/></Relationships>
</file>

<file path=ppt/slides/_rels/slide38.xml.rels><?xml version="1.0" encoding="UTF-8" standalone="yes"?>
<Relationships xmlns="http://schemas.openxmlformats.org/package/2006/relationships"><Relationship Id="rId3" Type="http://schemas.openxmlformats.org/officeDocument/2006/relationships/oleObject" Target="../embeddings/oleObject35.bin"/><Relationship Id="rId2" Type="http://schemas.openxmlformats.org/officeDocument/2006/relationships/image" Target="../media/image69.png"/><Relationship Id="rId1" Type="http://schemas.openxmlformats.org/officeDocument/2006/relationships/slideLayout" Target="../slideLayouts/slideLayout2.xml"/><Relationship Id="rId4" Type="http://schemas.openxmlformats.org/officeDocument/2006/relationships/image" Target="../media/image70.wmf"/></Relationships>
</file>

<file path=ppt/slides/_rels/slide3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oleObject" Target="../embeddings/oleObject36.bin"/><Relationship Id="rId1" Type="http://schemas.openxmlformats.org/officeDocument/2006/relationships/slideLayout" Target="../slideLayouts/slideLayout2.xml"/><Relationship Id="rId5" Type="http://schemas.openxmlformats.org/officeDocument/2006/relationships/image" Target="../media/image72.wmf"/><Relationship Id="rId4" Type="http://schemas.openxmlformats.org/officeDocument/2006/relationships/oleObject" Target="../embeddings/oleObject37.bin"/></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73.png"/><Relationship Id="rId7" Type="http://schemas.openxmlformats.org/officeDocument/2006/relationships/image" Target="../media/image74.png"/><Relationship Id="rId2" Type="http://schemas.openxmlformats.org/officeDocument/2006/relationships/oleObject" Target="../embeddings/oleObject38.bin"/><Relationship Id="rId1" Type="http://schemas.openxmlformats.org/officeDocument/2006/relationships/slideLayout" Target="../slideLayouts/slideLayout2.xml"/><Relationship Id="rId6" Type="http://schemas.openxmlformats.org/officeDocument/2006/relationships/oleObject" Target="../embeddings/oleObject40.bin"/><Relationship Id="rId5" Type="http://schemas.openxmlformats.org/officeDocument/2006/relationships/image" Target="../media/image71.png"/><Relationship Id="rId4" Type="http://schemas.openxmlformats.org/officeDocument/2006/relationships/oleObject" Target="../embeddings/oleObject39.bin"/></Relationships>
</file>

<file path=ppt/slides/_rels/slide41.xml.rels><?xml version="1.0" encoding="UTF-8" standalone="yes"?>
<Relationships xmlns="http://schemas.openxmlformats.org/package/2006/relationships"><Relationship Id="rId3" Type="http://schemas.openxmlformats.org/officeDocument/2006/relationships/image" Target="../media/image76.png"/><Relationship Id="rId7" Type="http://schemas.openxmlformats.org/officeDocument/2006/relationships/image" Target="../media/image78.wmf"/><Relationship Id="rId2" Type="http://schemas.openxmlformats.org/officeDocument/2006/relationships/image" Target="../media/image75.png"/><Relationship Id="rId1" Type="http://schemas.openxmlformats.org/officeDocument/2006/relationships/slideLayout" Target="../slideLayouts/slideLayout2.xml"/><Relationship Id="rId6" Type="http://schemas.openxmlformats.org/officeDocument/2006/relationships/oleObject" Target="../embeddings/oleObject42.bin"/><Relationship Id="rId5" Type="http://schemas.openxmlformats.org/officeDocument/2006/relationships/image" Target="../media/image77.wmf"/><Relationship Id="rId4" Type="http://schemas.openxmlformats.org/officeDocument/2006/relationships/oleObject" Target="../embeddings/oleObject41.bin"/></Relationships>
</file>

<file path=ppt/slides/_rels/slide42.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image" Target="../media/image71.png"/><Relationship Id="rId7" Type="http://schemas.openxmlformats.org/officeDocument/2006/relationships/oleObject" Target="../embeddings/oleObject45.bin"/><Relationship Id="rId2" Type="http://schemas.openxmlformats.org/officeDocument/2006/relationships/oleObject" Target="../embeddings/oleObject43.bin"/><Relationship Id="rId1" Type="http://schemas.openxmlformats.org/officeDocument/2006/relationships/slideLayout" Target="../slideLayouts/slideLayout4.xml"/><Relationship Id="rId6" Type="http://schemas.openxmlformats.org/officeDocument/2006/relationships/image" Target="../media/image79.png"/><Relationship Id="rId5" Type="http://schemas.openxmlformats.org/officeDocument/2006/relationships/oleObject" Target="../embeddings/oleObject44.bin"/><Relationship Id="rId4" Type="http://schemas.openxmlformats.org/officeDocument/2006/relationships/image" Target="../media/image6.png"/></Relationships>
</file>

<file path=ppt/slides/_rels/slide4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oleObject" Target="../embeddings/oleObject46.bin"/><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82.png"/></Relationships>
</file>

<file path=ppt/slides/_rels/slide44.xml.rels><?xml version="1.0" encoding="UTF-8" standalone="yes"?>
<Relationships xmlns="http://schemas.openxmlformats.org/package/2006/relationships"><Relationship Id="rId8" Type="http://schemas.openxmlformats.org/officeDocument/2006/relationships/tags" Target="../tags/tag114.xml"/><Relationship Id="rId13" Type="http://schemas.openxmlformats.org/officeDocument/2006/relationships/tags" Target="../tags/tag119.xml"/><Relationship Id="rId18" Type="http://schemas.openxmlformats.org/officeDocument/2006/relationships/tags" Target="../tags/tag124.xml"/><Relationship Id="rId26" Type="http://schemas.openxmlformats.org/officeDocument/2006/relationships/tags" Target="../tags/tag132.xml"/><Relationship Id="rId3" Type="http://schemas.openxmlformats.org/officeDocument/2006/relationships/tags" Target="../tags/tag109.xml"/><Relationship Id="rId21" Type="http://schemas.openxmlformats.org/officeDocument/2006/relationships/tags" Target="../tags/tag127.xml"/><Relationship Id="rId7" Type="http://schemas.openxmlformats.org/officeDocument/2006/relationships/tags" Target="../tags/tag113.xml"/><Relationship Id="rId12" Type="http://schemas.openxmlformats.org/officeDocument/2006/relationships/tags" Target="../tags/tag118.xml"/><Relationship Id="rId17" Type="http://schemas.openxmlformats.org/officeDocument/2006/relationships/tags" Target="../tags/tag123.xml"/><Relationship Id="rId25" Type="http://schemas.openxmlformats.org/officeDocument/2006/relationships/tags" Target="../tags/tag131.xml"/><Relationship Id="rId2" Type="http://schemas.openxmlformats.org/officeDocument/2006/relationships/tags" Target="../tags/tag108.xml"/><Relationship Id="rId16" Type="http://schemas.openxmlformats.org/officeDocument/2006/relationships/tags" Target="../tags/tag122.xml"/><Relationship Id="rId20" Type="http://schemas.openxmlformats.org/officeDocument/2006/relationships/tags" Target="../tags/tag126.xml"/><Relationship Id="rId29" Type="http://schemas.openxmlformats.org/officeDocument/2006/relationships/slideLayout" Target="../slideLayouts/slideLayout7.xml"/><Relationship Id="rId1" Type="http://schemas.openxmlformats.org/officeDocument/2006/relationships/tags" Target="../tags/tag107.xml"/><Relationship Id="rId6" Type="http://schemas.openxmlformats.org/officeDocument/2006/relationships/tags" Target="../tags/tag112.xml"/><Relationship Id="rId11" Type="http://schemas.openxmlformats.org/officeDocument/2006/relationships/tags" Target="../tags/tag117.xml"/><Relationship Id="rId24" Type="http://schemas.openxmlformats.org/officeDocument/2006/relationships/tags" Target="../tags/tag130.xml"/><Relationship Id="rId5" Type="http://schemas.openxmlformats.org/officeDocument/2006/relationships/tags" Target="../tags/tag111.xml"/><Relationship Id="rId15" Type="http://schemas.openxmlformats.org/officeDocument/2006/relationships/tags" Target="../tags/tag121.xml"/><Relationship Id="rId23" Type="http://schemas.openxmlformats.org/officeDocument/2006/relationships/tags" Target="../tags/tag129.xml"/><Relationship Id="rId28" Type="http://schemas.openxmlformats.org/officeDocument/2006/relationships/tags" Target="../tags/tag134.xml"/><Relationship Id="rId10" Type="http://schemas.openxmlformats.org/officeDocument/2006/relationships/tags" Target="../tags/tag116.xml"/><Relationship Id="rId19" Type="http://schemas.openxmlformats.org/officeDocument/2006/relationships/tags" Target="../tags/tag125.xml"/><Relationship Id="rId31" Type="http://schemas.openxmlformats.org/officeDocument/2006/relationships/image" Target="../media/image7.png"/><Relationship Id="rId4" Type="http://schemas.openxmlformats.org/officeDocument/2006/relationships/tags" Target="../tags/tag110.xml"/><Relationship Id="rId9" Type="http://schemas.openxmlformats.org/officeDocument/2006/relationships/tags" Target="../tags/tag115.xml"/><Relationship Id="rId14" Type="http://schemas.openxmlformats.org/officeDocument/2006/relationships/tags" Target="../tags/tag120.xml"/><Relationship Id="rId22" Type="http://schemas.openxmlformats.org/officeDocument/2006/relationships/tags" Target="../tags/tag128.xml"/><Relationship Id="rId27" Type="http://schemas.openxmlformats.org/officeDocument/2006/relationships/tags" Target="../tags/tag133.xml"/><Relationship Id="rId30" Type="http://schemas.openxmlformats.org/officeDocument/2006/relationships/image" Target="../media/image83.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86.png"/><Relationship Id="rId4" Type="http://schemas.openxmlformats.org/officeDocument/2006/relationships/image" Target="../media/image85.png"/></Relationships>
</file>

<file path=ppt/slides/_rels/slide47.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oleObject" Target="../embeddings/oleObject47.bin"/><Relationship Id="rId7" Type="http://schemas.openxmlformats.org/officeDocument/2006/relationships/oleObject" Target="../embeddings/oleObject49.bin"/><Relationship Id="rId2" Type="http://schemas.openxmlformats.org/officeDocument/2006/relationships/image" Target="../media/image87.png"/><Relationship Id="rId1" Type="http://schemas.openxmlformats.org/officeDocument/2006/relationships/slideLayout" Target="../slideLayouts/slideLayout2.xml"/><Relationship Id="rId6" Type="http://schemas.openxmlformats.org/officeDocument/2006/relationships/image" Target="../media/image89.wmf"/><Relationship Id="rId11" Type="http://schemas.openxmlformats.org/officeDocument/2006/relationships/image" Target="../media/image92.png"/><Relationship Id="rId5" Type="http://schemas.openxmlformats.org/officeDocument/2006/relationships/oleObject" Target="../embeddings/oleObject48.bin"/><Relationship Id="rId10" Type="http://schemas.openxmlformats.org/officeDocument/2006/relationships/image" Target="../media/image91.png"/><Relationship Id="rId4" Type="http://schemas.openxmlformats.org/officeDocument/2006/relationships/image" Target="../media/image88.wmf"/><Relationship Id="rId9" Type="http://schemas.openxmlformats.org/officeDocument/2006/relationships/oleObject" Target="../embeddings/oleObject50.bin"/></Relationships>
</file>

<file path=ppt/slides/_rels/slide48.xml.rels><?xml version="1.0" encoding="UTF-8" standalone="yes"?>
<Relationships xmlns="http://schemas.openxmlformats.org/package/2006/relationships"><Relationship Id="rId8" Type="http://schemas.openxmlformats.org/officeDocument/2006/relationships/image" Target="../media/image95.wmf"/><Relationship Id="rId13" Type="http://schemas.openxmlformats.org/officeDocument/2006/relationships/oleObject" Target="../embeddings/oleObject56.bin"/><Relationship Id="rId18" Type="http://schemas.openxmlformats.org/officeDocument/2006/relationships/image" Target="../media/image100.wmf"/><Relationship Id="rId3" Type="http://schemas.openxmlformats.org/officeDocument/2006/relationships/oleObject" Target="../embeddings/oleObject51.bin"/><Relationship Id="rId21" Type="http://schemas.openxmlformats.org/officeDocument/2006/relationships/image" Target="../media/image87.png"/><Relationship Id="rId7" Type="http://schemas.openxmlformats.org/officeDocument/2006/relationships/oleObject" Target="../embeddings/oleObject53.bin"/><Relationship Id="rId12" Type="http://schemas.openxmlformats.org/officeDocument/2006/relationships/image" Target="../media/image97.png"/><Relationship Id="rId17" Type="http://schemas.openxmlformats.org/officeDocument/2006/relationships/oleObject" Target="../embeddings/oleObject58.bin"/><Relationship Id="rId2" Type="http://schemas.openxmlformats.org/officeDocument/2006/relationships/notesSlide" Target="../notesSlides/notesSlide11.xml"/><Relationship Id="rId16" Type="http://schemas.openxmlformats.org/officeDocument/2006/relationships/image" Target="../media/image99.wmf"/><Relationship Id="rId20" Type="http://schemas.openxmlformats.org/officeDocument/2006/relationships/image" Target="../media/image101.wmf"/><Relationship Id="rId1" Type="http://schemas.openxmlformats.org/officeDocument/2006/relationships/slideLayout" Target="../slideLayouts/slideLayout2.xml"/><Relationship Id="rId6" Type="http://schemas.openxmlformats.org/officeDocument/2006/relationships/image" Target="../media/image94.png"/><Relationship Id="rId11" Type="http://schemas.openxmlformats.org/officeDocument/2006/relationships/oleObject" Target="../embeddings/oleObject55.bin"/><Relationship Id="rId5" Type="http://schemas.openxmlformats.org/officeDocument/2006/relationships/oleObject" Target="../embeddings/oleObject52.bin"/><Relationship Id="rId15" Type="http://schemas.openxmlformats.org/officeDocument/2006/relationships/oleObject" Target="../embeddings/oleObject57.bin"/><Relationship Id="rId10" Type="http://schemas.openxmlformats.org/officeDocument/2006/relationships/image" Target="../media/image96.wmf"/><Relationship Id="rId19" Type="http://schemas.openxmlformats.org/officeDocument/2006/relationships/oleObject" Target="../embeddings/oleObject59.bin"/><Relationship Id="rId4" Type="http://schemas.openxmlformats.org/officeDocument/2006/relationships/image" Target="../media/image93.wmf"/><Relationship Id="rId9" Type="http://schemas.openxmlformats.org/officeDocument/2006/relationships/oleObject" Target="../embeddings/oleObject54.bin"/><Relationship Id="rId14" Type="http://schemas.openxmlformats.org/officeDocument/2006/relationships/image" Target="../media/image98.png"/></Relationships>
</file>

<file path=ppt/slides/_rels/slide49.xml.rels><?xml version="1.0" encoding="UTF-8" standalone="yes"?>
<Relationships xmlns="http://schemas.openxmlformats.org/package/2006/relationships"><Relationship Id="rId8" Type="http://schemas.openxmlformats.org/officeDocument/2006/relationships/image" Target="../media/image104.png"/><Relationship Id="rId13" Type="http://schemas.openxmlformats.org/officeDocument/2006/relationships/image" Target="../media/image92.png"/><Relationship Id="rId3" Type="http://schemas.openxmlformats.org/officeDocument/2006/relationships/oleObject" Target="../embeddings/oleObject60.bin"/><Relationship Id="rId7" Type="http://schemas.openxmlformats.org/officeDocument/2006/relationships/oleObject" Target="../embeddings/oleObject62.bin"/><Relationship Id="rId12"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03.png"/><Relationship Id="rId11" Type="http://schemas.openxmlformats.org/officeDocument/2006/relationships/image" Target="../media/image106.png"/><Relationship Id="rId5" Type="http://schemas.openxmlformats.org/officeDocument/2006/relationships/oleObject" Target="../embeddings/oleObject61.bin"/><Relationship Id="rId10" Type="http://schemas.openxmlformats.org/officeDocument/2006/relationships/image" Target="../media/image105.png"/><Relationship Id="rId4" Type="http://schemas.openxmlformats.org/officeDocument/2006/relationships/image" Target="../media/image102.wmf"/><Relationship Id="rId9" Type="http://schemas.openxmlformats.org/officeDocument/2006/relationships/oleObject" Target="../embeddings/oleObject63.bin"/></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oleObject" Target="../embeddings/oleObject67.bin"/><Relationship Id="rId13" Type="http://schemas.openxmlformats.org/officeDocument/2006/relationships/image" Target="../media/image112.wmf"/><Relationship Id="rId3" Type="http://schemas.openxmlformats.org/officeDocument/2006/relationships/image" Target="../media/image107.png"/><Relationship Id="rId7" Type="http://schemas.openxmlformats.org/officeDocument/2006/relationships/image" Target="../media/image109.png"/><Relationship Id="rId12" Type="http://schemas.openxmlformats.org/officeDocument/2006/relationships/oleObject" Target="../embeddings/oleObject69.bin"/><Relationship Id="rId17" Type="http://schemas.openxmlformats.org/officeDocument/2006/relationships/image" Target="../media/image113.wmf"/><Relationship Id="rId2" Type="http://schemas.openxmlformats.org/officeDocument/2006/relationships/oleObject" Target="../embeddings/oleObject64.bin"/><Relationship Id="rId16" Type="http://schemas.openxmlformats.org/officeDocument/2006/relationships/oleObject" Target="../embeddings/oleObject70.bin"/><Relationship Id="rId1" Type="http://schemas.openxmlformats.org/officeDocument/2006/relationships/slideLayout" Target="../slideLayouts/slideLayout2.xml"/><Relationship Id="rId6" Type="http://schemas.openxmlformats.org/officeDocument/2006/relationships/oleObject" Target="../embeddings/oleObject66.bin"/><Relationship Id="rId11" Type="http://schemas.openxmlformats.org/officeDocument/2006/relationships/image" Target="../media/image111.wmf"/><Relationship Id="rId5" Type="http://schemas.openxmlformats.org/officeDocument/2006/relationships/image" Target="../media/image108.png"/><Relationship Id="rId15" Type="http://schemas.openxmlformats.org/officeDocument/2006/relationships/image" Target="../media/image6.png"/><Relationship Id="rId10" Type="http://schemas.openxmlformats.org/officeDocument/2006/relationships/oleObject" Target="../embeddings/oleObject68.bin"/><Relationship Id="rId4" Type="http://schemas.openxmlformats.org/officeDocument/2006/relationships/oleObject" Target="../embeddings/oleObject65.bin"/><Relationship Id="rId9" Type="http://schemas.openxmlformats.org/officeDocument/2006/relationships/image" Target="../media/image110.png"/><Relationship Id="rId14" Type="http://schemas.openxmlformats.org/officeDocument/2006/relationships/image" Target="../media/image106.png"/></Relationships>
</file>

<file path=ppt/slides/_rels/slide51.xml.rels><?xml version="1.0" encoding="UTF-8" standalone="yes"?>
<Relationships xmlns="http://schemas.openxmlformats.org/package/2006/relationships"><Relationship Id="rId8" Type="http://schemas.openxmlformats.org/officeDocument/2006/relationships/tags" Target="../tags/tag142.xml"/><Relationship Id="rId13" Type="http://schemas.openxmlformats.org/officeDocument/2006/relationships/tags" Target="../tags/tag147.xml"/><Relationship Id="rId18" Type="http://schemas.openxmlformats.org/officeDocument/2006/relationships/slideLayout" Target="../slideLayouts/slideLayout7.xml"/><Relationship Id="rId3" Type="http://schemas.openxmlformats.org/officeDocument/2006/relationships/tags" Target="../tags/tag137.xml"/><Relationship Id="rId21" Type="http://schemas.openxmlformats.org/officeDocument/2006/relationships/image" Target="../media/image7.png"/><Relationship Id="rId7" Type="http://schemas.openxmlformats.org/officeDocument/2006/relationships/tags" Target="../tags/tag141.xml"/><Relationship Id="rId12" Type="http://schemas.openxmlformats.org/officeDocument/2006/relationships/tags" Target="../tags/tag146.xml"/><Relationship Id="rId17" Type="http://schemas.openxmlformats.org/officeDocument/2006/relationships/tags" Target="../tags/tag151.xml"/><Relationship Id="rId2" Type="http://schemas.openxmlformats.org/officeDocument/2006/relationships/tags" Target="../tags/tag136.xml"/><Relationship Id="rId16" Type="http://schemas.openxmlformats.org/officeDocument/2006/relationships/tags" Target="../tags/tag150.xml"/><Relationship Id="rId20" Type="http://schemas.openxmlformats.org/officeDocument/2006/relationships/image" Target="../media/image11.png"/><Relationship Id="rId1" Type="http://schemas.openxmlformats.org/officeDocument/2006/relationships/tags" Target="../tags/tag135.xml"/><Relationship Id="rId6" Type="http://schemas.openxmlformats.org/officeDocument/2006/relationships/tags" Target="../tags/tag140.xml"/><Relationship Id="rId11" Type="http://schemas.openxmlformats.org/officeDocument/2006/relationships/tags" Target="../tags/tag145.xml"/><Relationship Id="rId5" Type="http://schemas.openxmlformats.org/officeDocument/2006/relationships/tags" Target="../tags/tag139.xml"/><Relationship Id="rId15" Type="http://schemas.openxmlformats.org/officeDocument/2006/relationships/tags" Target="../tags/tag149.xml"/><Relationship Id="rId10" Type="http://schemas.openxmlformats.org/officeDocument/2006/relationships/tags" Target="../tags/tag144.xml"/><Relationship Id="rId19" Type="http://schemas.openxmlformats.org/officeDocument/2006/relationships/image" Target="../media/image114.png"/><Relationship Id="rId4" Type="http://schemas.openxmlformats.org/officeDocument/2006/relationships/tags" Target="../tags/tag138.xml"/><Relationship Id="rId9" Type="http://schemas.openxmlformats.org/officeDocument/2006/relationships/tags" Target="../tags/tag143.xml"/><Relationship Id="rId14" Type="http://schemas.openxmlformats.org/officeDocument/2006/relationships/tags" Target="../tags/tag148.xml"/><Relationship Id="rId22" Type="http://schemas.openxmlformats.org/officeDocument/2006/relationships/image" Target="../media/image92.png"/></Relationships>
</file>

<file path=ppt/slides/_rels/slide52.xml.rels><?xml version="1.0" encoding="UTF-8" standalone="yes"?>
<Relationships xmlns="http://schemas.openxmlformats.org/package/2006/relationships"><Relationship Id="rId8" Type="http://schemas.openxmlformats.org/officeDocument/2006/relationships/image" Target="../media/image118.wmf"/><Relationship Id="rId13" Type="http://schemas.openxmlformats.org/officeDocument/2006/relationships/image" Target="../media/image6.png"/><Relationship Id="rId3" Type="http://schemas.openxmlformats.org/officeDocument/2006/relationships/image" Target="../media/image115.png"/><Relationship Id="rId7" Type="http://schemas.openxmlformats.org/officeDocument/2006/relationships/image" Target="../media/image117.png"/><Relationship Id="rId12" Type="http://schemas.openxmlformats.org/officeDocument/2006/relationships/image" Target="../media/image120.wmf"/><Relationship Id="rId2" Type="http://schemas.openxmlformats.org/officeDocument/2006/relationships/oleObject" Target="../embeddings/oleObject71.bin"/><Relationship Id="rId1" Type="http://schemas.openxmlformats.org/officeDocument/2006/relationships/slideLayout" Target="../slideLayouts/slideLayout14.xml"/><Relationship Id="rId6" Type="http://schemas.openxmlformats.org/officeDocument/2006/relationships/oleObject" Target="../embeddings/oleObject73.bin"/><Relationship Id="rId11" Type="http://schemas.openxmlformats.org/officeDocument/2006/relationships/oleObject" Target="../embeddings/oleObject75.bin"/><Relationship Id="rId5" Type="http://schemas.openxmlformats.org/officeDocument/2006/relationships/image" Target="../media/image116.wmf"/><Relationship Id="rId10" Type="http://schemas.openxmlformats.org/officeDocument/2006/relationships/image" Target="../media/image119.png"/><Relationship Id="rId4" Type="http://schemas.openxmlformats.org/officeDocument/2006/relationships/oleObject" Target="../embeddings/oleObject72.bin"/><Relationship Id="rId9" Type="http://schemas.openxmlformats.org/officeDocument/2006/relationships/oleObject" Target="../embeddings/oleObject74.bin"/></Relationships>
</file>

<file path=ppt/slides/_rels/slide53.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122.wmf"/><Relationship Id="rId4" Type="http://schemas.openxmlformats.org/officeDocument/2006/relationships/oleObject" Target="../embeddings/oleObject76.bin"/></Relationships>
</file>

<file path=ppt/slides/_rels/slide54.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122.wmf"/><Relationship Id="rId4" Type="http://schemas.openxmlformats.org/officeDocument/2006/relationships/oleObject" Target="../embeddings/oleObject76.bin"/></Relationships>
</file>

<file path=ppt/slides/_rels/slide55.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25.wmf"/><Relationship Id="rId5" Type="http://schemas.openxmlformats.org/officeDocument/2006/relationships/oleObject" Target="../embeddings/oleObject77.bin"/><Relationship Id="rId4" Type="http://schemas.openxmlformats.org/officeDocument/2006/relationships/image" Target="../media/image124.png"/></Relationships>
</file>

<file path=ppt/slides/_rels/slide56.xml.rels><?xml version="1.0" encoding="UTF-8" standalone="yes"?>
<Relationships xmlns="http://schemas.openxmlformats.org/package/2006/relationships"><Relationship Id="rId3" Type="http://schemas.openxmlformats.org/officeDocument/2006/relationships/image" Target="../media/image126.wmf"/><Relationship Id="rId7" Type="http://schemas.openxmlformats.org/officeDocument/2006/relationships/image" Target="../media/image6.png"/><Relationship Id="rId2" Type="http://schemas.openxmlformats.org/officeDocument/2006/relationships/oleObject" Target="../embeddings/oleObject78.bin"/><Relationship Id="rId1" Type="http://schemas.openxmlformats.org/officeDocument/2006/relationships/slideLayout" Target="../slideLayouts/slideLayout2.xml"/><Relationship Id="rId6" Type="http://schemas.openxmlformats.org/officeDocument/2006/relationships/image" Target="../media/image128.png"/><Relationship Id="rId5" Type="http://schemas.openxmlformats.org/officeDocument/2006/relationships/image" Target="../media/image127.wmf"/><Relationship Id="rId4" Type="http://schemas.openxmlformats.org/officeDocument/2006/relationships/oleObject" Target="../embeddings/oleObject79.bin"/></Relationships>
</file>

<file path=ppt/slides/_rels/slide57.xml.rels><?xml version="1.0" encoding="UTF-8" standalone="yes"?>
<Relationships xmlns="http://schemas.openxmlformats.org/package/2006/relationships"><Relationship Id="rId8" Type="http://schemas.openxmlformats.org/officeDocument/2006/relationships/oleObject" Target="../embeddings/oleObject83.bin"/><Relationship Id="rId13" Type="http://schemas.openxmlformats.org/officeDocument/2006/relationships/image" Target="../media/image134.wmf"/><Relationship Id="rId3" Type="http://schemas.openxmlformats.org/officeDocument/2006/relationships/image" Target="../media/image129.png"/><Relationship Id="rId7" Type="http://schemas.openxmlformats.org/officeDocument/2006/relationships/image" Target="../media/image131.wmf"/><Relationship Id="rId12" Type="http://schemas.openxmlformats.org/officeDocument/2006/relationships/oleObject" Target="../embeddings/oleObject85.bin"/><Relationship Id="rId2" Type="http://schemas.openxmlformats.org/officeDocument/2006/relationships/oleObject" Target="../embeddings/oleObject80.bin"/><Relationship Id="rId1" Type="http://schemas.openxmlformats.org/officeDocument/2006/relationships/slideLayout" Target="../slideLayouts/slideLayout17.xml"/><Relationship Id="rId6" Type="http://schemas.openxmlformats.org/officeDocument/2006/relationships/oleObject" Target="../embeddings/oleObject82.bin"/><Relationship Id="rId11" Type="http://schemas.openxmlformats.org/officeDocument/2006/relationships/image" Target="../media/image133.wmf"/><Relationship Id="rId5" Type="http://schemas.openxmlformats.org/officeDocument/2006/relationships/image" Target="../media/image130.wmf"/><Relationship Id="rId10" Type="http://schemas.openxmlformats.org/officeDocument/2006/relationships/oleObject" Target="../embeddings/oleObject84.bin"/><Relationship Id="rId4" Type="http://schemas.openxmlformats.org/officeDocument/2006/relationships/oleObject" Target="../embeddings/oleObject81.bin"/><Relationship Id="rId9" Type="http://schemas.openxmlformats.org/officeDocument/2006/relationships/image" Target="../media/image132.png"/><Relationship Id="rId14" Type="http://schemas.openxmlformats.org/officeDocument/2006/relationships/image" Target="../media/image6.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oleObject" Target="../embeddings/oleObject86.bin"/><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3.xml"/><Relationship Id="rId1" Type="http://schemas.openxmlformats.org/officeDocument/2006/relationships/tags" Target="../tags/tag2.xml"/></Relationships>
</file>

<file path=ppt/slides/_rels/slide6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oleObject" Target="../embeddings/oleObject87.bin"/><Relationship Id="rId2" Type="http://schemas.openxmlformats.org/officeDocument/2006/relationships/image" Target="../media/image136.png"/><Relationship Id="rId1" Type="http://schemas.openxmlformats.org/officeDocument/2006/relationships/slideLayout" Target="../slideLayouts/slideLayout2.xml"/><Relationship Id="rId6" Type="http://schemas.openxmlformats.org/officeDocument/2006/relationships/image" Target="../media/image138.wmf"/><Relationship Id="rId5" Type="http://schemas.openxmlformats.org/officeDocument/2006/relationships/oleObject" Target="../embeddings/oleObject88.bin"/><Relationship Id="rId4" Type="http://schemas.openxmlformats.org/officeDocument/2006/relationships/image" Target="../media/image137.wmf"/></Relationships>
</file>

<file path=ppt/slides/_rels/slide62.xml.rels><?xml version="1.0" encoding="UTF-8" standalone="yes"?>
<Relationships xmlns="http://schemas.openxmlformats.org/package/2006/relationships"><Relationship Id="rId8" Type="http://schemas.openxmlformats.org/officeDocument/2006/relationships/tags" Target="../tags/tag159.xml"/><Relationship Id="rId13" Type="http://schemas.openxmlformats.org/officeDocument/2006/relationships/tags" Target="../tags/tag164.xml"/><Relationship Id="rId18" Type="http://schemas.openxmlformats.org/officeDocument/2006/relationships/image" Target="../media/image136.png"/><Relationship Id="rId3" Type="http://schemas.openxmlformats.org/officeDocument/2006/relationships/tags" Target="../tags/tag154.xml"/><Relationship Id="rId7" Type="http://schemas.openxmlformats.org/officeDocument/2006/relationships/tags" Target="../tags/tag158.xml"/><Relationship Id="rId12" Type="http://schemas.openxmlformats.org/officeDocument/2006/relationships/tags" Target="../tags/tag163.xml"/><Relationship Id="rId17" Type="http://schemas.openxmlformats.org/officeDocument/2006/relationships/slideLayout" Target="../slideLayouts/slideLayout7.xml"/><Relationship Id="rId2" Type="http://schemas.openxmlformats.org/officeDocument/2006/relationships/tags" Target="../tags/tag153.xml"/><Relationship Id="rId16" Type="http://schemas.openxmlformats.org/officeDocument/2006/relationships/tags" Target="../tags/tag167.xml"/><Relationship Id="rId1" Type="http://schemas.openxmlformats.org/officeDocument/2006/relationships/tags" Target="../tags/tag152.xml"/><Relationship Id="rId6" Type="http://schemas.openxmlformats.org/officeDocument/2006/relationships/tags" Target="../tags/tag157.xml"/><Relationship Id="rId11" Type="http://schemas.openxmlformats.org/officeDocument/2006/relationships/tags" Target="../tags/tag162.xml"/><Relationship Id="rId5" Type="http://schemas.openxmlformats.org/officeDocument/2006/relationships/tags" Target="../tags/tag156.xml"/><Relationship Id="rId15" Type="http://schemas.openxmlformats.org/officeDocument/2006/relationships/tags" Target="../tags/tag166.xml"/><Relationship Id="rId10" Type="http://schemas.openxmlformats.org/officeDocument/2006/relationships/tags" Target="../tags/tag161.xml"/><Relationship Id="rId19" Type="http://schemas.openxmlformats.org/officeDocument/2006/relationships/image" Target="../media/image7.png"/><Relationship Id="rId4" Type="http://schemas.openxmlformats.org/officeDocument/2006/relationships/tags" Target="../tags/tag155.xml"/><Relationship Id="rId9" Type="http://schemas.openxmlformats.org/officeDocument/2006/relationships/tags" Target="../tags/tag160.xml"/><Relationship Id="rId14" Type="http://schemas.openxmlformats.org/officeDocument/2006/relationships/tags" Target="../tags/tag165.xml"/></Relationships>
</file>

<file path=ppt/slides/_rels/slide63.xml.rels><?xml version="1.0" encoding="UTF-8" standalone="yes"?>
<Relationships xmlns="http://schemas.openxmlformats.org/package/2006/relationships"><Relationship Id="rId8" Type="http://schemas.openxmlformats.org/officeDocument/2006/relationships/tags" Target="../tags/tag175.xml"/><Relationship Id="rId13" Type="http://schemas.openxmlformats.org/officeDocument/2006/relationships/tags" Target="../tags/tag180.xml"/><Relationship Id="rId18" Type="http://schemas.openxmlformats.org/officeDocument/2006/relationships/image" Target="../media/image139.png"/><Relationship Id="rId3" Type="http://schemas.openxmlformats.org/officeDocument/2006/relationships/tags" Target="../tags/tag170.xml"/><Relationship Id="rId21" Type="http://schemas.openxmlformats.org/officeDocument/2006/relationships/oleObject" Target="../embeddings/oleObject90.bin"/><Relationship Id="rId7" Type="http://schemas.openxmlformats.org/officeDocument/2006/relationships/tags" Target="../tags/tag174.xml"/><Relationship Id="rId12" Type="http://schemas.openxmlformats.org/officeDocument/2006/relationships/tags" Target="../tags/tag179.xml"/><Relationship Id="rId17" Type="http://schemas.openxmlformats.org/officeDocument/2006/relationships/slideLayout" Target="../slideLayouts/slideLayout7.xml"/><Relationship Id="rId2" Type="http://schemas.openxmlformats.org/officeDocument/2006/relationships/tags" Target="../tags/tag169.xml"/><Relationship Id="rId16" Type="http://schemas.openxmlformats.org/officeDocument/2006/relationships/tags" Target="../tags/tag183.xml"/><Relationship Id="rId20" Type="http://schemas.openxmlformats.org/officeDocument/2006/relationships/image" Target="../media/image140.wmf"/><Relationship Id="rId1" Type="http://schemas.openxmlformats.org/officeDocument/2006/relationships/tags" Target="../tags/tag168.xml"/><Relationship Id="rId6" Type="http://schemas.openxmlformats.org/officeDocument/2006/relationships/tags" Target="../tags/tag173.xml"/><Relationship Id="rId11" Type="http://schemas.openxmlformats.org/officeDocument/2006/relationships/tags" Target="../tags/tag178.xml"/><Relationship Id="rId5" Type="http://schemas.openxmlformats.org/officeDocument/2006/relationships/tags" Target="../tags/tag172.xml"/><Relationship Id="rId15" Type="http://schemas.openxmlformats.org/officeDocument/2006/relationships/tags" Target="../tags/tag182.xml"/><Relationship Id="rId23" Type="http://schemas.openxmlformats.org/officeDocument/2006/relationships/image" Target="../media/image7.png"/><Relationship Id="rId10" Type="http://schemas.openxmlformats.org/officeDocument/2006/relationships/tags" Target="../tags/tag177.xml"/><Relationship Id="rId19" Type="http://schemas.openxmlformats.org/officeDocument/2006/relationships/oleObject" Target="../embeddings/oleObject89.bin"/><Relationship Id="rId4" Type="http://schemas.openxmlformats.org/officeDocument/2006/relationships/tags" Target="../tags/tag171.xml"/><Relationship Id="rId9" Type="http://schemas.openxmlformats.org/officeDocument/2006/relationships/tags" Target="../tags/tag176.xml"/><Relationship Id="rId14" Type="http://schemas.openxmlformats.org/officeDocument/2006/relationships/tags" Target="../tags/tag181.xml"/><Relationship Id="rId22" Type="http://schemas.openxmlformats.org/officeDocument/2006/relationships/image" Target="../media/image141.png"/></Relationships>
</file>

<file path=ppt/slides/_rels/slide64.xml.rels><?xml version="1.0" encoding="UTF-8" standalone="yes"?>
<Relationships xmlns="http://schemas.openxmlformats.org/package/2006/relationships"><Relationship Id="rId3" Type="http://schemas.openxmlformats.org/officeDocument/2006/relationships/image" Target="../media/image142.wmf"/><Relationship Id="rId2" Type="http://schemas.openxmlformats.org/officeDocument/2006/relationships/oleObject" Target="../embeddings/oleObject91.bin"/><Relationship Id="rId1" Type="http://schemas.openxmlformats.org/officeDocument/2006/relationships/slideLayout" Target="../slideLayouts/slideLayout6.xml"/><Relationship Id="rId4" Type="http://schemas.openxmlformats.org/officeDocument/2006/relationships/image" Target="../media/image143.png"/></Relationships>
</file>

<file path=ppt/slides/_rels/slide65.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slide" Target="slide28.xml"/><Relationship Id="rId4" Type="http://schemas.openxmlformats.org/officeDocument/2006/relationships/slide" Target="slide23.xml"/></Relationships>
</file>

<file path=ppt/slides/_rels/slide68.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47.png"/></Relationships>
</file>

<file path=ppt/slides/_rels/slide69.xml.rels><?xml version="1.0" encoding="UTF-8" standalone="yes"?>
<Relationships xmlns="http://schemas.openxmlformats.org/package/2006/relationships"><Relationship Id="rId3" Type="http://schemas.openxmlformats.org/officeDocument/2006/relationships/image" Target="../media/image149.wmf"/><Relationship Id="rId2" Type="http://schemas.openxmlformats.org/officeDocument/2006/relationships/image" Target="../media/image148.wmf"/><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tags" Target="../tags/tag11.xml"/><Relationship Id="rId13" Type="http://schemas.openxmlformats.org/officeDocument/2006/relationships/slideLayout" Target="../slideLayouts/slideLayout7.xml"/><Relationship Id="rId3" Type="http://schemas.openxmlformats.org/officeDocument/2006/relationships/tags" Target="../tags/tag6.xml"/><Relationship Id="rId7" Type="http://schemas.openxmlformats.org/officeDocument/2006/relationships/tags" Target="../tags/tag10.xml"/><Relationship Id="rId12" Type="http://schemas.openxmlformats.org/officeDocument/2006/relationships/tags" Target="../tags/tag15.xml"/><Relationship Id="rId2" Type="http://schemas.openxmlformats.org/officeDocument/2006/relationships/tags" Target="../tags/tag5.xml"/><Relationship Id="rId1" Type="http://schemas.openxmlformats.org/officeDocument/2006/relationships/tags" Target="../tags/tag4.xml"/><Relationship Id="rId6" Type="http://schemas.openxmlformats.org/officeDocument/2006/relationships/tags" Target="../tags/tag9.xml"/><Relationship Id="rId11" Type="http://schemas.openxmlformats.org/officeDocument/2006/relationships/tags" Target="../tags/tag14.xml"/><Relationship Id="rId5" Type="http://schemas.openxmlformats.org/officeDocument/2006/relationships/tags" Target="../tags/tag8.xml"/><Relationship Id="rId10" Type="http://schemas.openxmlformats.org/officeDocument/2006/relationships/tags" Target="../tags/tag13.xml"/><Relationship Id="rId4" Type="http://schemas.openxmlformats.org/officeDocument/2006/relationships/tags" Target="../tags/tag7.xml"/><Relationship Id="rId9" Type="http://schemas.openxmlformats.org/officeDocument/2006/relationships/tags" Target="../tags/tag12.xml"/><Relationship Id="rId14" Type="http://schemas.openxmlformats.org/officeDocument/2006/relationships/image" Target="../media/image7.png"/></Relationships>
</file>

<file path=ppt/slides/_rels/slide70.xml.rels><?xml version="1.0" encoding="UTF-8" standalone="yes"?>
<Relationships xmlns="http://schemas.openxmlformats.org/package/2006/relationships"><Relationship Id="rId2" Type="http://schemas.openxmlformats.org/officeDocument/2006/relationships/image" Target="../media/image150.wmf"/><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8" Type="http://schemas.openxmlformats.org/officeDocument/2006/relationships/image" Target="../media/image154.wmf"/><Relationship Id="rId3" Type="http://schemas.openxmlformats.org/officeDocument/2006/relationships/image" Target="../media/image151.wmf"/><Relationship Id="rId7" Type="http://schemas.openxmlformats.org/officeDocument/2006/relationships/oleObject" Target="../embeddings/oleObject94.bin"/><Relationship Id="rId12" Type="http://schemas.openxmlformats.org/officeDocument/2006/relationships/image" Target="../media/image156.wmf"/><Relationship Id="rId2" Type="http://schemas.openxmlformats.org/officeDocument/2006/relationships/oleObject" Target="../embeddings/oleObject92.bin"/><Relationship Id="rId1" Type="http://schemas.openxmlformats.org/officeDocument/2006/relationships/slideLayout" Target="../slideLayouts/slideLayout7.xml"/><Relationship Id="rId6" Type="http://schemas.openxmlformats.org/officeDocument/2006/relationships/image" Target="../media/image153.wmf"/><Relationship Id="rId11" Type="http://schemas.openxmlformats.org/officeDocument/2006/relationships/oleObject" Target="../embeddings/oleObject96.bin"/><Relationship Id="rId5" Type="http://schemas.openxmlformats.org/officeDocument/2006/relationships/image" Target="../media/image152.wmf"/><Relationship Id="rId10" Type="http://schemas.openxmlformats.org/officeDocument/2006/relationships/image" Target="../media/image155.wmf"/><Relationship Id="rId4" Type="http://schemas.openxmlformats.org/officeDocument/2006/relationships/oleObject" Target="../embeddings/oleObject93.bin"/><Relationship Id="rId9" Type="http://schemas.openxmlformats.org/officeDocument/2006/relationships/oleObject" Target="../embeddings/oleObject95.bin"/></Relationships>
</file>

<file path=ppt/slides/_rels/slide72.xml.rels><?xml version="1.0" encoding="UTF-8" standalone="yes"?>
<Relationships xmlns="http://schemas.openxmlformats.org/package/2006/relationships"><Relationship Id="rId8" Type="http://schemas.openxmlformats.org/officeDocument/2006/relationships/oleObject" Target="../embeddings/oleObject100.bin"/><Relationship Id="rId13" Type="http://schemas.openxmlformats.org/officeDocument/2006/relationships/image" Target="../media/image163.wmf"/><Relationship Id="rId3" Type="http://schemas.openxmlformats.org/officeDocument/2006/relationships/image" Target="../media/image157.wmf"/><Relationship Id="rId7" Type="http://schemas.openxmlformats.org/officeDocument/2006/relationships/image" Target="../media/image159.wmf"/><Relationship Id="rId12" Type="http://schemas.openxmlformats.org/officeDocument/2006/relationships/image" Target="../media/image162.wmf"/><Relationship Id="rId2" Type="http://schemas.openxmlformats.org/officeDocument/2006/relationships/oleObject" Target="../embeddings/oleObject97.bin"/><Relationship Id="rId1" Type="http://schemas.openxmlformats.org/officeDocument/2006/relationships/slideLayout" Target="../slideLayouts/slideLayout7.xml"/><Relationship Id="rId6" Type="http://schemas.openxmlformats.org/officeDocument/2006/relationships/oleObject" Target="../embeddings/oleObject99.bin"/><Relationship Id="rId11" Type="http://schemas.openxmlformats.org/officeDocument/2006/relationships/image" Target="../media/image161.wmf"/><Relationship Id="rId5" Type="http://schemas.openxmlformats.org/officeDocument/2006/relationships/image" Target="../media/image158.wmf"/><Relationship Id="rId10" Type="http://schemas.openxmlformats.org/officeDocument/2006/relationships/oleObject" Target="../embeddings/oleObject101.bin"/><Relationship Id="rId4" Type="http://schemas.openxmlformats.org/officeDocument/2006/relationships/oleObject" Target="../embeddings/oleObject98.bin"/><Relationship Id="rId9" Type="http://schemas.openxmlformats.org/officeDocument/2006/relationships/image" Target="../media/image160.wmf"/></Relationships>
</file>

<file path=ppt/slides/_rels/slide73.xml.rels><?xml version="1.0" encoding="UTF-8" standalone="yes"?>
<Relationships xmlns="http://schemas.openxmlformats.org/package/2006/relationships"><Relationship Id="rId8" Type="http://schemas.openxmlformats.org/officeDocument/2006/relationships/oleObject" Target="../embeddings/oleObject105.bin"/><Relationship Id="rId3" Type="http://schemas.openxmlformats.org/officeDocument/2006/relationships/image" Target="../media/image164.wmf"/><Relationship Id="rId7" Type="http://schemas.openxmlformats.org/officeDocument/2006/relationships/image" Target="../media/image166.wmf"/><Relationship Id="rId12" Type="http://schemas.openxmlformats.org/officeDocument/2006/relationships/image" Target="../media/image169.wmf"/><Relationship Id="rId2" Type="http://schemas.openxmlformats.org/officeDocument/2006/relationships/oleObject" Target="../embeddings/oleObject102.bin"/><Relationship Id="rId1" Type="http://schemas.openxmlformats.org/officeDocument/2006/relationships/slideLayout" Target="../slideLayouts/slideLayout7.xml"/><Relationship Id="rId6" Type="http://schemas.openxmlformats.org/officeDocument/2006/relationships/oleObject" Target="../embeddings/oleObject104.bin"/><Relationship Id="rId11" Type="http://schemas.openxmlformats.org/officeDocument/2006/relationships/oleObject" Target="../embeddings/oleObject106.bin"/><Relationship Id="rId5" Type="http://schemas.openxmlformats.org/officeDocument/2006/relationships/image" Target="../media/image165.wmf"/><Relationship Id="rId10" Type="http://schemas.openxmlformats.org/officeDocument/2006/relationships/image" Target="../media/image168.wmf"/><Relationship Id="rId4" Type="http://schemas.openxmlformats.org/officeDocument/2006/relationships/oleObject" Target="../embeddings/oleObject103.bin"/><Relationship Id="rId9" Type="http://schemas.openxmlformats.org/officeDocument/2006/relationships/image" Target="../media/image167.wmf"/></Relationships>
</file>

<file path=ppt/slides/_rels/slide74.xml.rels><?xml version="1.0" encoding="UTF-8" standalone="yes"?>
<Relationships xmlns="http://schemas.openxmlformats.org/package/2006/relationships"><Relationship Id="rId8" Type="http://schemas.openxmlformats.org/officeDocument/2006/relationships/image" Target="../media/image172.wmf"/><Relationship Id="rId3" Type="http://schemas.openxmlformats.org/officeDocument/2006/relationships/oleObject" Target="../embeddings/oleObject107.bin"/><Relationship Id="rId7" Type="http://schemas.openxmlformats.org/officeDocument/2006/relationships/oleObject" Target="../embeddings/oleObject109.bin"/><Relationship Id="rId2" Type="http://schemas.openxmlformats.org/officeDocument/2006/relationships/notesSlide" Target="../notesSlides/notesSlide19.xml"/><Relationship Id="rId1" Type="http://schemas.openxmlformats.org/officeDocument/2006/relationships/slideLayout" Target="../slideLayouts/slideLayout19.xml"/><Relationship Id="rId6" Type="http://schemas.openxmlformats.org/officeDocument/2006/relationships/image" Target="../media/image171.wmf"/><Relationship Id="rId5" Type="http://schemas.openxmlformats.org/officeDocument/2006/relationships/oleObject" Target="../embeddings/oleObject108.bin"/><Relationship Id="rId4" Type="http://schemas.openxmlformats.org/officeDocument/2006/relationships/image" Target="../media/image170.png"/></Relationships>
</file>

<file path=ppt/slides/_rels/slide75.xml.rels><?xml version="1.0" encoding="UTF-8" standalone="yes"?>
<Relationships xmlns="http://schemas.openxmlformats.org/package/2006/relationships"><Relationship Id="rId8" Type="http://schemas.openxmlformats.org/officeDocument/2006/relationships/image" Target="../media/image175.png"/><Relationship Id="rId3" Type="http://schemas.openxmlformats.org/officeDocument/2006/relationships/oleObject" Target="../embeddings/oleObject110.bin"/><Relationship Id="rId7" Type="http://schemas.openxmlformats.org/officeDocument/2006/relationships/oleObject" Target="../embeddings/oleObject112.bin"/><Relationship Id="rId2" Type="http://schemas.openxmlformats.org/officeDocument/2006/relationships/notesSlide" Target="../notesSlides/notesSlide20.xml"/><Relationship Id="rId1" Type="http://schemas.openxmlformats.org/officeDocument/2006/relationships/slideLayout" Target="../slideLayouts/slideLayout19.xml"/><Relationship Id="rId6" Type="http://schemas.openxmlformats.org/officeDocument/2006/relationships/image" Target="../media/image174.png"/><Relationship Id="rId5" Type="http://schemas.openxmlformats.org/officeDocument/2006/relationships/oleObject" Target="../embeddings/oleObject111.bin"/><Relationship Id="rId4" Type="http://schemas.openxmlformats.org/officeDocument/2006/relationships/image" Target="../media/image173.png"/></Relationships>
</file>

<file path=ppt/slides/_rels/slide76.xml.rels><?xml version="1.0" encoding="UTF-8" standalone="yes"?>
<Relationships xmlns="http://schemas.openxmlformats.org/package/2006/relationships"><Relationship Id="rId3" Type="http://schemas.openxmlformats.org/officeDocument/2006/relationships/oleObject" Target="../embeddings/oleObject113.bin"/><Relationship Id="rId2" Type="http://schemas.openxmlformats.org/officeDocument/2006/relationships/notesSlide" Target="../notesSlides/notesSlide21.xml"/><Relationship Id="rId1" Type="http://schemas.openxmlformats.org/officeDocument/2006/relationships/slideLayout" Target="../slideLayouts/slideLayout19.xml"/><Relationship Id="rId6" Type="http://schemas.openxmlformats.org/officeDocument/2006/relationships/image" Target="../media/image177.png"/><Relationship Id="rId5" Type="http://schemas.openxmlformats.org/officeDocument/2006/relationships/oleObject" Target="../embeddings/oleObject114.bin"/><Relationship Id="rId4" Type="http://schemas.openxmlformats.org/officeDocument/2006/relationships/image" Target="../media/image176.wmf"/></Relationships>
</file>

<file path=ppt/slides/_rels/slide77.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notesSlide" Target="../notesSlides/notesSlide22.xml"/><Relationship Id="rId1" Type="http://schemas.openxmlformats.org/officeDocument/2006/relationships/slideLayout" Target="../slideLayouts/slideLayout19.xml"/><Relationship Id="rId5" Type="http://schemas.openxmlformats.org/officeDocument/2006/relationships/image" Target="../media/image179.wmf"/><Relationship Id="rId4" Type="http://schemas.openxmlformats.org/officeDocument/2006/relationships/oleObject" Target="../embeddings/oleObject115.bin"/></Relationships>
</file>

<file path=ppt/slides/_rels/slide78.xml.rels><?xml version="1.0" encoding="UTF-8" standalone="yes"?>
<Relationships xmlns="http://schemas.openxmlformats.org/package/2006/relationships"><Relationship Id="rId8" Type="http://schemas.openxmlformats.org/officeDocument/2006/relationships/oleObject" Target="../embeddings/oleObject118.bin"/><Relationship Id="rId3" Type="http://schemas.openxmlformats.org/officeDocument/2006/relationships/image" Target="../media/image180.png"/><Relationship Id="rId7" Type="http://schemas.openxmlformats.org/officeDocument/2006/relationships/image" Target="../media/image182.wmf"/><Relationship Id="rId2" Type="http://schemas.openxmlformats.org/officeDocument/2006/relationships/notesSlide" Target="../notesSlides/notesSlide23.xml"/><Relationship Id="rId1" Type="http://schemas.openxmlformats.org/officeDocument/2006/relationships/slideLayout" Target="../slideLayouts/slideLayout19.xml"/><Relationship Id="rId6" Type="http://schemas.openxmlformats.org/officeDocument/2006/relationships/oleObject" Target="../embeddings/oleObject117.bin"/><Relationship Id="rId5" Type="http://schemas.openxmlformats.org/officeDocument/2006/relationships/image" Target="../media/image181.wmf"/><Relationship Id="rId4" Type="http://schemas.openxmlformats.org/officeDocument/2006/relationships/oleObject" Target="../embeddings/oleObject116.bin"/><Relationship Id="rId9" Type="http://schemas.openxmlformats.org/officeDocument/2006/relationships/image" Target="../media/image177.png"/></Relationships>
</file>

<file path=ppt/slides/_rels/slide79.xml.rels><?xml version="1.0" encoding="UTF-8" standalone="yes"?>
<Relationships xmlns="http://schemas.openxmlformats.org/package/2006/relationships"><Relationship Id="rId8" Type="http://schemas.openxmlformats.org/officeDocument/2006/relationships/image" Target="../media/image185.png"/><Relationship Id="rId3" Type="http://schemas.openxmlformats.org/officeDocument/2006/relationships/oleObject" Target="../embeddings/oleObject119.bin"/><Relationship Id="rId7" Type="http://schemas.openxmlformats.org/officeDocument/2006/relationships/oleObject" Target="../embeddings/oleObject121.bin"/><Relationship Id="rId2" Type="http://schemas.openxmlformats.org/officeDocument/2006/relationships/notesSlide" Target="../notesSlides/notesSlide24.xml"/><Relationship Id="rId1" Type="http://schemas.openxmlformats.org/officeDocument/2006/relationships/slideLayout" Target="../slideLayouts/slideLayout19.xml"/><Relationship Id="rId6" Type="http://schemas.openxmlformats.org/officeDocument/2006/relationships/image" Target="../media/image184.png"/><Relationship Id="rId5" Type="http://schemas.openxmlformats.org/officeDocument/2006/relationships/oleObject" Target="../embeddings/oleObject120.bin"/><Relationship Id="rId10" Type="http://schemas.openxmlformats.org/officeDocument/2006/relationships/image" Target="../media/image182.wmf"/><Relationship Id="rId4" Type="http://schemas.openxmlformats.org/officeDocument/2006/relationships/image" Target="../media/image183.wmf"/><Relationship Id="rId9" Type="http://schemas.openxmlformats.org/officeDocument/2006/relationships/oleObject" Target="../embeddings/oleObject122.bin"/></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oleObject" Target="../embeddings/oleObject1.bin"/><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8" Type="http://schemas.openxmlformats.org/officeDocument/2006/relationships/image" Target="../media/image188.png"/><Relationship Id="rId13" Type="http://schemas.openxmlformats.org/officeDocument/2006/relationships/oleObject" Target="../embeddings/oleObject128.bin"/><Relationship Id="rId18" Type="http://schemas.openxmlformats.org/officeDocument/2006/relationships/image" Target="../media/image193.png"/><Relationship Id="rId3" Type="http://schemas.openxmlformats.org/officeDocument/2006/relationships/oleObject" Target="../embeddings/oleObject123.bin"/><Relationship Id="rId7" Type="http://schemas.openxmlformats.org/officeDocument/2006/relationships/oleObject" Target="../embeddings/oleObject125.bin"/><Relationship Id="rId12" Type="http://schemas.openxmlformats.org/officeDocument/2006/relationships/image" Target="../media/image190.png"/><Relationship Id="rId17" Type="http://schemas.openxmlformats.org/officeDocument/2006/relationships/oleObject" Target="../embeddings/oleObject130.bin"/><Relationship Id="rId2" Type="http://schemas.openxmlformats.org/officeDocument/2006/relationships/notesSlide" Target="../notesSlides/notesSlide25.xml"/><Relationship Id="rId16" Type="http://schemas.openxmlformats.org/officeDocument/2006/relationships/image" Target="../media/image192.png"/><Relationship Id="rId1" Type="http://schemas.openxmlformats.org/officeDocument/2006/relationships/slideLayout" Target="../slideLayouts/slideLayout19.xml"/><Relationship Id="rId6" Type="http://schemas.openxmlformats.org/officeDocument/2006/relationships/image" Target="../media/image187.wmf"/><Relationship Id="rId11" Type="http://schemas.openxmlformats.org/officeDocument/2006/relationships/oleObject" Target="../embeddings/oleObject127.bin"/><Relationship Id="rId5" Type="http://schemas.openxmlformats.org/officeDocument/2006/relationships/oleObject" Target="../embeddings/oleObject124.bin"/><Relationship Id="rId15" Type="http://schemas.openxmlformats.org/officeDocument/2006/relationships/oleObject" Target="../embeddings/oleObject129.bin"/><Relationship Id="rId10" Type="http://schemas.openxmlformats.org/officeDocument/2006/relationships/image" Target="../media/image189.png"/><Relationship Id="rId4" Type="http://schemas.openxmlformats.org/officeDocument/2006/relationships/image" Target="../media/image186.png"/><Relationship Id="rId9" Type="http://schemas.openxmlformats.org/officeDocument/2006/relationships/oleObject" Target="../embeddings/oleObject126.bin"/><Relationship Id="rId14" Type="http://schemas.openxmlformats.org/officeDocument/2006/relationships/image" Target="../media/image191.png"/></Relationships>
</file>

<file path=ppt/slides/_rels/slide81.xml.rels><?xml version="1.0" encoding="UTF-8" standalone="yes"?>
<Relationships xmlns="http://schemas.openxmlformats.org/package/2006/relationships"><Relationship Id="rId8" Type="http://schemas.openxmlformats.org/officeDocument/2006/relationships/oleObject" Target="../embeddings/oleObject134.bin"/><Relationship Id="rId13" Type="http://schemas.openxmlformats.org/officeDocument/2006/relationships/image" Target="../media/image199.wmf"/><Relationship Id="rId3" Type="http://schemas.openxmlformats.org/officeDocument/2006/relationships/image" Target="../media/image194.wmf"/><Relationship Id="rId7" Type="http://schemas.openxmlformats.org/officeDocument/2006/relationships/image" Target="../media/image196.wmf"/><Relationship Id="rId12" Type="http://schemas.openxmlformats.org/officeDocument/2006/relationships/oleObject" Target="../embeddings/oleObject136.bin"/><Relationship Id="rId2" Type="http://schemas.openxmlformats.org/officeDocument/2006/relationships/oleObject" Target="../embeddings/oleObject131.bin"/><Relationship Id="rId1" Type="http://schemas.openxmlformats.org/officeDocument/2006/relationships/slideLayout" Target="../slideLayouts/slideLayout24.xml"/><Relationship Id="rId6" Type="http://schemas.openxmlformats.org/officeDocument/2006/relationships/oleObject" Target="../embeddings/oleObject133.bin"/><Relationship Id="rId11" Type="http://schemas.openxmlformats.org/officeDocument/2006/relationships/image" Target="../media/image198.wmf"/><Relationship Id="rId5" Type="http://schemas.openxmlformats.org/officeDocument/2006/relationships/image" Target="../media/image195.wmf"/><Relationship Id="rId10" Type="http://schemas.openxmlformats.org/officeDocument/2006/relationships/oleObject" Target="../embeddings/oleObject135.bin"/><Relationship Id="rId4" Type="http://schemas.openxmlformats.org/officeDocument/2006/relationships/oleObject" Target="../embeddings/oleObject132.bin"/><Relationship Id="rId9" Type="http://schemas.openxmlformats.org/officeDocument/2006/relationships/image" Target="../media/image197.wmf"/></Relationships>
</file>

<file path=ppt/slides/_rels/slide82.xml.rels><?xml version="1.0" encoding="UTF-8" standalone="yes"?>
<Relationships xmlns="http://schemas.openxmlformats.org/package/2006/relationships"><Relationship Id="rId3" Type="http://schemas.openxmlformats.org/officeDocument/2006/relationships/slide" Target="slide13.xml"/><Relationship Id="rId2" Type="http://schemas.openxmlformats.org/officeDocument/2006/relationships/notesSlide" Target="../notesSlides/notesSlide26.xml"/><Relationship Id="rId1" Type="http://schemas.openxmlformats.org/officeDocument/2006/relationships/slideLayout" Target="../slideLayouts/slideLayout18.xml"/></Relationships>
</file>

<file path=ppt/slides/_rels/slide83.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oleObject" Target="../embeddings/oleObject137.bin"/><Relationship Id="rId1" Type="http://schemas.openxmlformats.org/officeDocument/2006/relationships/slideLayout" Target="../slideLayouts/slideLayout19.xml"/><Relationship Id="rId5" Type="http://schemas.openxmlformats.org/officeDocument/2006/relationships/image" Target="../media/image6.png"/><Relationship Id="rId4" Type="http://schemas.openxmlformats.org/officeDocument/2006/relationships/slide" Target="slide13.xml"/></Relationships>
</file>

<file path=ppt/slides/_rels/slide84.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notesSlide" Target="../notesSlides/notesSlide27.xml"/><Relationship Id="rId1" Type="http://schemas.openxmlformats.org/officeDocument/2006/relationships/slideLayout" Target="../slideLayouts/slideLayout19.xml"/></Relationships>
</file>

<file path=ppt/slides/_rels/slide85.xml.rels><?xml version="1.0" encoding="UTF-8" standalone="yes"?>
<Relationships xmlns="http://schemas.openxmlformats.org/package/2006/relationships"><Relationship Id="rId8" Type="http://schemas.openxmlformats.org/officeDocument/2006/relationships/image" Target="../media/image205.wmf"/><Relationship Id="rId3" Type="http://schemas.openxmlformats.org/officeDocument/2006/relationships/oleObject" Target="../embeddings/oleObject138.bin"/><Relationship Id="rId7" Type="http://schemas.openxmlformats.org/officeDocument/2006/relationships/oleObject" Target="../embeddings/oleObject140.bin"/><Relationship Id="rId2" Type="http://schemas.openxmlformats.org/officeDocument/2006/relationships/image" Target="../media/image202.png"/><Relationship Id="rId1" Type="http://schemas.openxmlformats.org/officeDocument/2006/relationships/slideLayout" Target="../slideLayouts/slideLayout19.xml"/><Relationship Id="rId6" Type="http://schemas.openxmlformats.org/officeDocument/2006/relationships/image" Target="../media/image204.wmf"/><Relationship Id="rId11" Type="http://schemas.openxmlformats.org/officeDocument/2006/relationships/image" Target="../media/image207.png"/><Relationship Id="rId5" Type="http://schemas.openxmlformats.org/officeDocument/2006/relationships/oleObject" Target="../embeddings/oleObject139.bin"/><Relationship Id="rId10" Type="http://schemas.openxmlformats.org/officeDocument/2006/relationships/image" Target="../media/image206.wmf"/><Relationship Id="rId4" Type="http://schemas.openxmlformats.org/officeDocument/2006/relationships/image" Target="../media/image203.wmf"/><Relationship Id="rId9" Type="http://schemas.openxmlformats.org/officeDocument/2006/relationships/oleObject" Target="../embeddings/oleObject141.bin"/></Relationships>
</file>

<file path=ppt/slides/_rels/slide86.xml.rels><?xml version="1.0" encoding="UTF-8" standalone="yes"?>
<Relationships xmlns="http://schemas.openxmlformats.org/package/2006/relationships"><Relationship Id="rId3" Type="http://schemas.openxmlformats.org/officeDocument/2006/relationships/slide" Target="slide14.xml"/><Relationship Id="rId2" Type="http://schemas.openxmlformats.org/officeDocument/2006/relationships/slide" Target="slide1.xml"/><Relationship Id="rId1" Type="http://schemas.openxmlformats.org/officeDocument/2006/relationships/slideLayout" Target="../slideLayouts/slideLayout19.xml"/></Relationships>
</file>

<file path=ppt/slides/_rels/slide87.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oleObject" Target="../embeddings/oleObject142.bin"/><Relationship Id="rId1" Type="http://schemas.openxmlformats.org/officeDocument/2006/relationships/slideLayout" Target="../slideLayouts/slideLayout21.xml"/><Relationship Id="rId6" Type="http://schemas.openxmlformats.org/officeDocument/2006/relationships/image" Target="../media/image210.jpeg"/><Relationship Id="rId5" Type="http://schemas.openxmlformats.org/officeDocument/2006/relationships/image" Target="../media/image209.png"/><Relationship Id="rId4" Type="http://schemas.openxmlformats.org/officeDocument/2006/relationships/oleObject" Target="../embeddings/oleObject143.bin"/></Relationships>
</file>

<file path=ppt/slides/_rels/slide88.xml.rels><?xml version="1.0" encoding="UTF-8" standalone="yes"?>
<Relationships xmlns="http://schemas.openxmlformats.org/package/2006/relationships"><Relationship Id="rId3" Type="http://schemas.openxmlformats.org/officeDocument/2006/relationships/image" Target="../media/image209.png"/><Relationship Id="rId2" Type="http://schemas.openxmlformats.org/officeDocument/2006/relationships/oleObject" Target="../embeddings/oleObject144.bin"/><Relationship Id="rId1" Type="http://schemas.openxmlformats.org/officeDocument/2006/relationships/slideLayout" Target="../slideLayouts/slideLayout19.xml"/><Relationship Id="rId5" Type="http://schemas.openxmlformats.org/officeDocument/2006/relationships/image" Target="../media/image211.png"/><Relationship Id="rId4" Type="http://schemas.openxmlformats.org/officeDocument/2006/relationships/oleObject" Target="../embeddings/oleObject145.bin"/></Relationships>
</file>

<file path=ppt/slides/_rels/slide89.xml.rels><?xml version="1.0" encoding="UTF-8" standalone="yes"?>
<Relationships xmlns="http://schemas.openxmlformats.org/package/2006/relationships"><Relationship Id="rId3" Type="http://schemas.openxmlformats.org/officeDocument/2006/relationships/slide" Target="slide19.xml"/><Relationship Id="rId2" Type="http://schemas.openxmlformats.org/officeDocument/2006/relationships/notesSlide" Target="../notesSlides/notesSlide28.xml"/><Relationship Id="rId1" Type="http://schemas.openxmlformats.org/officeDocument/2006/relationships/slideLayout" Target="../slideLayouts/slideLayout18.xml"/><Relationship Id="rId4" Type="http://schemas.openxmlformats.org/officeDocument/2006/relationships/slide" Target="slide21.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oleObject" Target="../embeddings/oleObject2.bin"/><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12.png"/><Relationship Id="rId1" Type="http://schemas.openxmlformats.org/officeDocument/2006/relationships/slideLayout" Target="../slideLayouts/slideLayout19.xml"/></Relationships>
</file>

<file path=ppt/slides/_rels/slide91.xml.rels><?xml version="1.0" encoding="UTF-8" standalone="yes"?>
<Relationships xmlns="http://schemas.openxmlformats.org/package/2006/relationships"><Relationship Id="rId8" Type="http://schemas.openxmlformats.org/officeDocument/2006/relationships/tags" Target="../tags/tag191.xml"/><Relationship Id="rId13" Type="http://schemas.openxmlformats.org/officeDocument/2006/relationships/tags" Target="../tags/tag196.xml"/><Relationship Id="rId18" Type="http://schemas.openxmlformats.org/officeDocument/2006/relationships/slideLayout" Target="../slideLayouts/slideLayout24.xml"/><Relationship Id="rId3" Type="http://schemas.openxmlformats.org/officeDocument/2006/relationships/tags" Target="../tags/tag186.xml"/><Relationship Id="rId7" Type="http://schemas.openxmlformats.org/officeDocument/2006/relationships/tags" Target="../tags/tag190.xml"/><Relationship Id="rId12" Type="http://schemas.openxmlformats.org/officeDocument/2006/relationships/tags" Target="../tags/tag195.xml"/><Relationship Id="rId17" Type="http://schemas.openxmlformats.org/officeDocument/2006/relationships/tags" Target="../tags/tag200.xml"/><Relationship Id="rId2" Type="http://schemas.openxmlformats.org/officeDocument/2006/relationships/tags" Target="../tags/tag185.xml"/><Relationship Id="rId16" Type="http://schemas.openxmlformats.org/officeDocument/2006/relationships/tags" Target="../tags/tag199.xml"/><Relationship Id="rId20" Type="http://schemas.openxmlformats.org/officeDocument/2006/relationships/image" Target="../media/image7.png"/><Relationship Id="rId1" Type="http://schemas.openxmlformats.org/officeDocument/2006/relationships/tags" Target="../tags/tag184.xml"/><Relationship Id="rId6" Type="http://schemas.openxmlformats.org/officeDocument/2006/relationships/tags" Target="../tags/tag189.xml"/><Relationship Id="rId11" Type="http://schemas.openxmlformats.org/officeDocument/2006/relationships/tags" Target="../tags/tag194.xml"/><Relationship Id="rId5" Type="http://schemas.openxmlformats.org/officeDocument/2006/relationships/tags" Target="../tags/tag188.xml"/><Relationship Id="rId15" Type="http://schemas.openxmlformats.org/officeDocument/2006/relationships/tags" Target="../tags/tag198.xml"/><Relationship Id="rId10" Type="http://schemas.openxmlformats.org/officeDocument/2006/relationships/tags" Target="../tags/tag193.xml"/><Relationship Id="rId19" Type="http://schemas.openxmlformats.org/officeDocument/2006/relationships/image" Target="../media/image212.png"/><Relationship Id="rId4" Type="http://schemas.openxmlformats.org/officeDocument/2006/relationships/tags" Target="../tags/tag187.xml"/><Relationship Id="rId9" Type="http://schemas.openxmlformats.org/officeDocument/2006/relationships/tags" Target="../tags/tag192.xml"/><Relationship Id="rId14" Type="http://schemas.openxmlformats.org/officeDocument/2006/relationships/tags" Target="../tags/tag197.xml"/></Relationships>
</file>

<file path=ppt/slides/_rels/slide92.xml.rels><?xml version="1.0" encoding="UTF-8" standalone="yes"?>
<Relationships xmlns="http://schemas.openxmlformats.org/package/2006/relationships"><Relationship Id="rId8" Type="http://schemas.openxmlformats.org/officeDocument/2006/relationships/image" Target="../media/image215.wmf"/><Relationship Id="rId13" Type="http://schemas.openxmlformats.org/officeDocument/2006/relationships/oleObject" Target="../embeddings/oleObject151.bin"/><Relationship Id="rId3" Type="http://schemas.openxmlformats.org/officeDocument/2006/relationships/oleObject" Target="../embeddings/oleObject146.bin"/><Relationship Id="rId7" Type="http://schemas.openxmlformats.org/officeDocument/2006/relationships/oleObject" Target="../embeddings/oleObject148.bin"/><Relationship Id="rId12" Type="http://schemas.openxmlformats.org/officeDocument/2006/relationships/image" Target="../media/image217.wmf"/><Relationship Id="rId17" Type="http://schemas.openxmlformats.org/officeDocument/2006/relationships/image" Target="../media/image219.wmf"/><Relationship Id="rId2" Type="http://schemas.openxmlformats.org/officeDocument/2006/relationships/notesSlide" Target="../notesSlides/notesSlide29.xml"/><Relationship Id="rId16" Type="http://schemas.openxmlformats.org/officeDocument/2006/relationships/oleObject" Target="../embeddings/oleObject152.bin"/><Relationship Id="rId1" Type="http://schemas.openxmlformats.org/officeDocument/2006/relationships/slideLayout" Target="../slideLayouts/slideLayout31.xml"/><Relationship Id="rId6" Type="http://schemas.openxmlformats.org/officeDocument/2006/relationships/image" Target="../media/image214.wmf"/><Relationship Id="rId11" Type="http://schemas.openxmlformats.org/officeDocument/2006/relationships/oleObject" Target="../embeddings/oleObject150.bin"/><Relationship Id="rId5" Type="http://schemas.openxmlformats.org/officeDocument/2006/relationships/oleObject" Target="../embeddings/oleObject147.bin"/><Relationship Id="rId15" Type="http://schemas.openxmlformats.org/officeDocument/2006/relationships/image" Target="../media/image6.png"/><Relationship Id="rId10" Type="http://schemas.openxmlformats.org/officeDocument/2006/relationships/image" Target="../media/image216.wmf"/><Relationship Id="rId4" Type="http://schemas.openxmlformats.org/officeDocument/2006/relationships/image" Target="../media/image213.png"/><Relationship Id="rId9" Type="http://schemas.openxmlformats.org/officeDocument/2006/relationships/oleObject" Target="../embeddings/oleObject149.bin"/><Relationship Id="rId14" Type="http://schemas.openxmlformats.org/officeDocument/2006/relationships/image" Target="../media/image218.wmf"/></Relationships>
</file>

<file path=ppt/slides/_rels/slide93.xml.rels><?xml version="1.0" encoding="UTF-8" standalone="yes"?>
<Relationships xmlns="http://schemas.openxmlformats.org/package/2006/relationships"><Relationship Id="rId8" Type="http://schemas.openxmlformats.org/officeDocument/2006/relationships/image" Target="../media/image222.png"/><Relationship Id="rId3" Type="http://schemas.openxmlformats.org/officeDocument/2006/relationships/oleObject" Target="../embeddings/oleObject153.bin"/><Relationship Id="rId7" Type="http://schemas.openxmlformats.org/officeDocument/2006/relationships/oleObject" Target="../embeddings/oleObject155.bin"/><Relationship Id="rId2" Type="http://schemas.openxmlformats.org/officeDocument/2006/relationships/notesSlide" Target="../notesSlides/notesSlide30.xml"/><Relationship Id="rId1" Type="http://schemas.openxmlformats.org/officeDocument/2006/relationships/slideLayout" Target="../slideLayouts/slideLayout19.xml"/><Relationship Id="rId6" Type="http://schemas.openxmlformats.org/officeDocument/2006/relationships/image" Target="../media/image221.png"/><Relationship Id="rId5" Type="http://schemas.openxmlformats.org/officeDocument/2006/relationships/oleObject" Target="../embeddings/oleObject154.bin"/><Relationship Id="rId4" Type="http://schemas.openxmlformats.org/officeDocument/2006/relationships/image" Target="../media/image220.wmf"/></Relationships>
</file>

<file path=ppt/slides/_rels/slide94.xml.rels><?xml version="1.0" encoding="UTF-8" standalone="yes"?>
<Relationships xmlns="http://schemas.openxmlformats.org/package/2006/relationships"><Relationship Id="rId8" Type="http://schemas.openxmlformats.org/officeDocument/2006/relationships/image" Target="../media/image224.wmf"/><Relationship Id="rId3" Type="http://schemas.openxmlformats.org/officeDocument/2006/relationships/oleObject" Target="../embeddings/oleObject156.bin"/><Relationship Id="rId7" Type="http://schemas.openxmlformats.org/officeDocument/2006/relationships/oleObject" Target="../embeddings/oleObject158.bin"/><Relationship Id="rId2" Type="http://schemas.openxmlformats.org/officeDocument/2006/relationships/notesSlide" Target="../notesSlides/notesSlide31.xml"/><Relationship Id="rId1" Type="http://schemas.openxmlformats.org/officeDocument/2006/relationships/slideLayout" Target="../slideLayouts/slideLayout19.xml"/><Relationship Id="rId6" Type="http://schemas.openxmlformats.org/officeDocument/2006/relationships/image" Target="../media/image223.png"/><Relationship Id="rId5" Type="http://schemas.openxmlformats.org/officeDocument/2006/relationships/oleObject" Target="../embeddings/oleObject157.bin"/><Relationship Id="rId10" Type="http://schemas.openxmlformats.org/officeDocument/2006/relationships/image" Target="../media/image225.wmf"/><Relationship Id="rId4" Type="http://schemas.openxmlformats.org/officeDocument/2006/relationships/image" Target="../media/image221.png"/><Relationship Id="rId9" Type="http://schemas.openxmlformats.org/officeDocument/2006/relationships/oleObject" Target="../embeddings/oleObject159.bin"/></Relationships>
</file>

<file path=ppt/slides/_rels/slide95.xml.rels><?xml version="1.0" encoding="UTF-8" standalone="yes"?>
<Relationships xmlns="http://schemas.openxmlformats.org/package/2006/relationships"><Relationship Id="rId8" Type="http://schemas.openxmlformats.org/officeDocument/2006/relationships/image" Target="../media/image227.wmf"/><Relationship Id="rId3" Type="http://schemas.openxmlformats.org/officeDocument/2006/relationships/oleObject" Target="../embeddings/oleObject160.bin"/><Relationship Id="rId7" Type="http://schemas.openxmlformats.org/officeDocument/2006/relationships/oleObject" Target="../embeddings/oleObject162.bin"/><Relationship Id="rId12" Type="http://schemas.openxmlformats.org/officeDocument/2006/relationships/image" Target="../media/image221.png"/><Relationship Id="rId2" Type="http://schemas.openxmlformats.org/officeDocument/2006/relationships/notesSlide" Target="../notesSlides/notesSlide32.xml"/><Relationship Id="rId1" Type="http://schemas.openxmlformats.org/officeDocument/2006/relationships/slideLayout" Target="../slideLayouts/slideLayout19.xml"/><Relationship Id="rId6" Type="http://schemas.openxmlformats.org/officeDocument/2006/relationships/image" Target="../media/image226.wmf"/><Relationship Id="rId11" Type="http://schemas.openxmlformats.org/officeDocument/2006/relationships/oleObject" Target="../embeddings/oleObject164.bin"/><Relationship Id="rId5" Type="http://schemas.openxmlformats.org/officeDocument/2006/relationships/oleObject" Target="../embeddings/oleObject161.bin"/><Relationship Id="rId10" Type="http://schemas.openxmlformats.org/officeDocument/2006/relationships/image" Target="../media/image228.png"/><Relationship Id="rId4" Type="http://schemas.openxmlformats.org/officeDocument/2006/relationships/image" Target="../media/image224.wmf"/><Relationship Id="rId9" Type="http://schemas.openxmlformats.org/officeDocument/2006/relationships/oleObject" Target="../embeddings/oleObject163.bin"/></Relationships>
</file>

<file path=ppt/slides/_rels/slide96.xml.rels><?xml version="1.0" encoding="UTF-8" standalone="yes"?>
<Relationships xmlns="http://schemas.openxmlformats.org/package/2006/relationships"><Relationship Id="rId8" Type="http://schemas.openxmlformats.org/officeDocument/2006/relationships/image" Target="../media/image225.wmf"/><Relationship Id="rId3" Type="http://schemas.openxmlformats.org/officeDocument/2006/relationships/oleObject" Target="../embeddings/oleObject165.bin"/><Relationship Id="rId7" Type="http://schemas.openxmlformats.org/officeDocument/2006/relationships/oleObject" Target="../embeddings/oleObject167.bin"/><Relationship Id="rId2" Type="http://schemas.openxmlformats.org/officeDocument/2006/relationships/notesSlide" Target="../notesSlides/notesSlide33.xml"/><Relationship Id="rId1" Type="http://schemas.openxmlformats.org/officeDocument/2006/relationships/slideLayout" Target="../slideLayouts/slideLayout19.xml"/><Relationship Id="rId6" Type="http://schemas.openxmlformats.org/officeDocument/2006/relationships/image" Target="../media/image227.wmf"/><Relationship Id="rId11" Type="http://schemas.openxmlformats.org/officeDocument/2006/relationships/image" Target="../media/image6.png"/><Relationship Id="rId5" Type="http://schemas.openxmlformats.org/officeDocument/2006/relationships/oleObject" Target="../embeddings/oleObject166.bin"/><Relationship Id="rId10" Type="http://schemas.openxmlformats.org/officeDocument/2006/relationships/image" Target="../media/image221.png"/><Relationship Id="rId4" Type="http://schemas.openxmlformats.org/officeDocument/2006/relationships/image" Target="../media/image224.wmf"/><Relationship Id="rId9" Type="http://schemas.openxmlformats.org/officeDocument/2006/relationships/oleObject" Target="../embeddings/oleObject168.bin"/></Relationships>
</file>

<file path=ppt/slides/_rels/slide97.xml.rels><?xml version="1.0" encoding="UTF-8" standalone="yes"?>
<Relationships xmlns="http://schemas.openxmlformats.org/package/2006/relationships"><Relationship Id="rId8" Type="http://schemas.openxmlformats.org/officeDocument/2006/relationships/tags" Target="../tags/tag208.xml"/><Relationship Id="rId13" Type="http://schemas.openxmlformats.org/officeDocument/2006/relationships/slideLayout" Target="../slideLayouts/slideLayout24.xml"/><Relationship Id="rId18" Type="http://schemas.openxmlformats.org/officeDocument/2006/relationships/image" Target="../media/image223.png"/><Relationship Id="rId3" Type="http://schemas.openxmlformats.org/officeDocument/2006/relationships/tags" Target="../tags/tag203.xml"/><Relationship Id="rId7" Type="http://schemas.openxmlformats.org/officeDocument/2006/relationships/tags" Target="../tags/tag207.xml"/><Relationship Id="rId12" Type="http://schemas.openxmlformats.org/officeDocument/2006/relationships/tags" Target="../tags/tag212.xml"/><Relationship Id="rId17" Type="http://schemas.openxmlformats.org/officeDocument/2006/relationships/oleObject" Target="../embeddings/oleObject170.bin"/><Relationship Id="rId2" Type="http://schemas.openxmlformats.org/officeDocument/2006/relationships/tags" Target="../tags/tag202.xml"/><Relationship Id="rId16" Type="http://schemas.openxmlformats.org/officeDocument/2006/relationships/image" Target="../media/image221.png"/><Relationship Id="rId1" Type="http://schemas.openxmlformats.org/officeDocument/2006/relationships/tags" Target="../tags/tag201.xml"/><Relationship Id="rId6" Type="http://schemas.openxmlformats.org/officeDocument/2006/relationships/tags" Target="../tags/tag206.xml"/><Relationship Id="rId11" Type="http://schemas.openxmlformats.org/officeDocument/2006/relationships/tags" Target="../tags/tag211.xml"/><Relationship Id="rId5" Type="http://schemas.openxmlformats.org/officeDocument/2006/relationships/tags" Target="../tags/tag205.xml"/><Relationship Id="rId15" Type="http://schemas.openxmlformats.org/officeDocument/2006/relationships/oleObject" Target="../embeddings/oleObject169.bin"/><Relationship Id="rId10" Type="http://schemas.openxmlformats.org/officeDocument/2006/relationships/tags" Target="../tags/tag210.xml"/><Relationship Id="rId19" Type="http://schemas.openxmlformats.org/officeDocument/2006/relationships/image" Target="../media/image7.png"/><Relationship Id="rId4" Type="http://schemas.openxmlformats.org/officeDocument/2006/relationships/tags" Target="../tags/tag204.xml"/><Relationship Id="rId9" Type="http://schemas.openxmlformats.org/officeDocument/2006/relationships/tags" Target="../tags/tag209.xml"/><Relationship Id="rId14" Type="http://schemas.openxmlformats.org/officeDocument/2006/relationships/notesSlide" Target="../notesSlides/notesSlide34.xml"/></Relationships>
</file>

<file path=ppt/slides/_rels/slide98.xml.rels><?xml version="1.0" encoding="UTF-8" standalone="yes"?>
<Relationships xmlns="http://schemas.openxmlformats.org/package/2006/relationships"><Relationship Id="rId8" Type="http://schemas.openxmlformats.org/officeDocument/2006/relationships/tags" Target="../tags/tag220.xml"/><Relationship Id="rId13" Type="http://schemas.openxmlformats.org/officeDocument/2006/relationships/tags" Target="../tags/tag225.xml"/><Relationship Id="rId18" Type="http://schemas.openxmlformats.org/officeDocument/2006/relationships/notesSlide" Target="../notesSlides/notesSlide35.xml"/><Relationship Id="rId3" Type="http://schemas.openxmlformats.org/officeDocument/2006/relationships/tags" Target="../tags/tag215.xml"/><Relationship Id="rId21" Type="http://schemas.openxmlformats.org/officeDocument/2006/relationships/image" Target="../media/image7.png"/><Relationship Id="rId7" Type="http://schemas.openxmlformats.org/officeDocument/2006/relationships/tags" Target="../tags/tag219.xml"/><Relationship Id="rId12" Type="http://schemas.openxmlformats.org/officeDocument/2006/relationships/tags" Target="../tags/tag224.xml"/><Relationship Id="rId17" Type="http://schemas.openxmlformats.org/officeDocument/2006/relationships/slideLayout" Target="../slideLayouts/slideLayout24.xml"/><Relationship Id="rId2" Type="http://schemas.openxmlformats.org/officeDocument/2006/relationships/tags" Target="../tags/tag214.xml"/><Relationship Id="rId16" Type="http://schemas.openxmlformats.org/officeDocument/2006/relationships/tags" Target="../tags/tag228.xml"/><Relationship Id="rId20" Type="http://schemas.openxmlformats.org/officeDocument/2006/relationships/image" Target="../media/image221.png"/><Relationship Id="rId1" Type="http://schemas.openxmlformats.org/officeDocument/2006/relationships/tags" Target="../tags/tag213.xml"/><Relationship Id="rId6" Type="http://schemas.openxmlformats.org/officeDocument/2006/relationships/tags" Target="../tags/tag218.xml"/><Relationship Id="rId11" Type="http://schemas.openxmlformats.org/officeDocument/2006/relationships/tags" Target="../tags/tag223.xml"/><Relationship Id="rId5" Type="http://schemas.openxmlformats.org/officeDocument/2006/relationships/tags" Target="../tags/tag217.xml"/><Relationship Id="rId15" Type="http://schemas.openxmlformats.org/officeDocument/2006/relationships/tags" Target="../tags/tag227.xml"/><Relationship Id="rId10" Type="http://schemas.openxmlformats.org/officeDocument/2006/relationships/tags" Target="../tags/tag222.xml"/><Relationship Id="rId19" Type="http://schemas.openxmlformats.org/officeDocument/2006/relationships/oleObject" Target="../embeddings/oleObject171.bin"/><Relationship Id="rId4" Type="http://schemas.openxmlformats.org/officeDocument/2006/relationships/tags" Target="../tags/tag216.xml"/><Relationship Id="rId9" Type="http://schemas.openxmlformats.org/officeDocument/2006/relationships/tags" Target="../tags/tag221.xml"/><Relationship Id="rId14" Type="http://schemas.openxmlformats.org/officeDocument/2006/relationships/tags" Target="../tags/tag226.xml"/></Relationships>
</file>

<file path=ppt/slides/_rels/slide99.xml.rels><?xml version="1.0" encoding="UTF-8" standalone="yes"?>
<Relationships xmlns="http://schemas.openxmlformats.org/package/2006/relationships"><Relationship Id="rId8" Type="http://schemas.openxmlformats.org/officeDocument/2006/relationships/tags" Target="../tags/tag236.xml"/><Relationship Id="rId13" Type="http://schemas.openxmlformats.org/officeDocument/2006/relationships/tags" Target="../tags/tag241.xml"/><Relationship Id="rId18" Type="http://schemas.openxmlformats.org/officeDocument/2006/relationships/image" Target="../media/image221.png"/><Relationship Id="rId3" Type="http://schemas.openxmlformats.org/officeDocument/2006/relationships/tags" Target="../tags/tag231.xml"/><Relationship Id="rId21" Type="http://schemas.openxmlformats.org/officeDocument/2006/relationships/image" Target="../media/image226.wmf"/><Relationship Id="rId7" Type="http://schemas.openxmlformats.org/officeDocument/2006/relationships/tags" Target="../tags/tag235.xml"/><Relationship Id="rId12" Type="http://schemas.openxmlformats.org/officeDocument/2006/relationships/tags" Target="../tags/tag240.xml"/><Relationship Id="rId17" Type="http://schemas.openxmlformats.org/officeDocument/2006/relationships/oleObject" Target="../embeddings/oleObject172.bin"/><Relationship Id="rId2" Type="http://schemas.openxmlformats.org/officeDocument/2006/relationships/tags" Target="../tags/tag230.xml"/><Relationship Id="rId16" Type="http://schemas.openxmlformats.org/officeDocument/2006/relationships/notesSlide" Target="../notesSlides/notesSlide36.xml"/><Relationship Id="rId20" Type="http://schemas.openxmlformats.org/officeDocument/2006/relationships/oleObject" Target="../embeddings/oleObject173.bin"/><Relationship Id="rId1" Type="http://schemas.openxmlformats.org/officeDocument/2006/relationships/tags" Target="../tags/tag229.xml"/><Relationship Id="rId6" Type="http://schemas.openxmlformats.org/officeDocument/2006/relationships/tags" Target="../tags/tag234.xml"/><Relationship Id="rId11" Type="http://schemas.openxmlformats.org/officeDocument/2006/relationships/tags" Target="../tags/tag239.xml"/><Relationship Id="rId5" Type="http://schemas.openxmlformats.org/officeDocument/2006/relationships/tags" Target="../tags/tag233.xml"/><Relationship Id="rId15" Type="http://schemas.openxmlformats.org/officeDocument/2006/relationships/slideLayout" Target="../slideLayouts/slideLayout24.xml"/><Relationship Id="rId23" Type="http://schemas.openxmlformats.org/officeDocument/2006/relationships/image" Target="../media/image224.wmf"/><Relationship Id="rId10" Type="http://schemas.openxmlformats.org/officeDocument/2006/relationships/tags" Target="../tags/tag238.xml"/><Relationship Id="rId19" Type="http://schemas.openxmlformats.org/officeDocument/2006/relationships/image" Target="../media/image7.png"/><Relationship Id="rId4" Type="http://schemas.openxmlformats.org/officeDocument/2006/relationships/tags" Target="../tags/tag232.xml"/><Relationship Id="rId9" Type="http://schemas.openxmlformats.org/officeDocument/2006/relationships/tags" Target="../tags/tag237.xml"/><Relationship Id="rId14" Type="http://schemas.openxmlformats.org/officeDocument/2006/relationships/tags" Target="../tags/tag242.xml"/><Relationship Id="rId22" Type="http://schemas.openxmlformats.org/officeDocument/2006/relationships/oleObject" Target="../embeddings/oleObject174.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Rectangle 2"/>
          <p:cNvSpPr>
            <a:spLocks noGrp="1"/>
          </p:cNvSpPr>
          <p:nvPr>
            <p:ph type="ctrTitle"/>
          </p:nvPr>
        </p:nvSpPr>
        <p:spPr>
          <a:xfrm>
            <a:off x="323850" y="1484313"/>
            <a:ext cx="7772400" cy="1143000"/>
          </a:xfrm>
        </p:spPr>
        <p:txBody>
          <a:bodyPr vert="horz" wrap="square" lIns="91440" tIns="45720" rIns="91440" bIns="45720" anchor="ctr" anchorCtr="0"/>
          <a:lstStyle/>
          <a:p>
            <a:pPr eaLnBrk="1" hangingPunct="1">
              <a:buClrTx/>
              <a:buSzTx/>
              <a:buFontTx/>
              <a:buNone/>
            </a:pPr>
            <a:r>
              <a:rPr lang="en-US" altLang="zh-CN" sz="4800" b="1" dirty="0">
                <a:latin typeface="Times New Roman" panose="02020603050405020304" pitchFamily="18" charset="0"/>
                <a:ea typeface="华文行楷" panose="02010800040101010101" pitchFamily="2" charset="-122"/>
              </a:rPr>
              <a:t>L1 </a:t>
            </a:r>
            <a:r>
              <a:rPr lang="zh-CN" altLang="en-US" sz="4800" dirty="0">
                <a:latin typeface="华文行楷" panose="02010800040101010101" pitchFamily="2" charset="-122"/>
                <a:ea typeface="华文行楷" panose="02010800040101010101" pitchFamily="2" charset="-122"/>
              </a:rPr>
              <a:t> 半导体二极管</a:t>
            </a:r>
            <a:endParaRPr lang="zh-CN" altLang="en-US" sz="4000" dirty="0">
              <a:ea typeface="华文行楷" panose="02010800040101010101" pitchFamily="2" charset="-122"/>
            </a:endParaRPr>
          </a:p>
        </p:txBody>
      </p:sp>
      <p:sp>
        <p:nvSpPr>
          <p:cNvPr id="5122" name="Text Box 4">
            <a:hlinkClick r:id="rId3" action="ppaction://hlinksldjump"/>
          </p:cNvPr>
          <p:cNvSpPr txBox="1"/>
          <p:nvPr/>
        </p:nvSpPr>
        <p:spPr>
          <a:xfrm>
            <a:off x="2195513" y="3098800"/>
            <a:ext cx="5113337" cy="579438"/>
          </a:xfrm>
          <a:prstGeom prst="rect">
            <a:avLst/>
          </a:prstGeom>
          <a:noFill/>
          <a:ln w="9525">
            <a:noFill/>
          </a:ln>
        </p:spPr>
        <p:txBody>
          <a:bodyPr anchor="t" anchorCtr="0">
            <a:spAutoFit/>
          </a:bodyPr>
          <a:lstStyle/>
          <a:p>
            <a:pPr>
              <a:spcBef>
                <a:spcPct val="50000"/>
              </a:spcBef>
            </a:pPr>
            <a:r>
              <a:rPr lang="en-US" altLang="zh-CN" sz="3200" b="1" dirty="0">
                <a:solidFill>
                  <a:schemeClr val="tx2"/>
                </a:solidFill>
                <a:latin typeface="华文楷体" panose="02010600040101010101" pitchFamily="2" charset="-122"/>
                <a:ea typeface="华文楷体" panose="02010600040101010101" pitchFamily="2" charset="-122"/>
              </a:rPr>
              <a:t>§1  </a:t>
            </a:r>
            <a:r>
              <a:rPr lang="zh-CN" altLang="en-US" sz="3200" b="1" dirty="0">
                <a:solidFill>
                  <a:schemeClr val="tx2"/>
                </a:solidFill>
                <a:latin typeface="华文楷体" panose="02010600040101010101" pitchFamily="2" charset="-122"/>
                <a:ea typeface="华文楷体" panose="02010600040101010101" pitchFamily="2" charset="-122"/>
              </a:rPr>
              <a:t>半导体基础知识</a:t>
            </a:r>
          </a:p>
        </p:txBody>
      </p:sp>
      <p:sp>
        <p:nvSpPr>
          <p:cNvPr id="5123" name="Text Box 13"/>
          <p:cNvSpPr txBox="1"/>
          <p:nvPr/>
        </p:nvSpPr>
        <p:spPr>
          <a:xfrm>
            <a:off x="2195513" y="3789363"/>
            <a:ext cx="4338637" cy="579437"/>
          </a:xfrm>
          <a:prstGeom prst="rect">
            <a:avLst/>
          </a:prstGeom>
          <a:noFill/>
          <a:ln w="9525">
            <a:noFill/>
          </a:ln>
        </p:spPr>
        <p:txBody>
          <a:bodyPr anchor="t" anchorCtr="0">
            <a:spAutoFit/>
          </a:bodyPr>
          <a:lstStyle/>
          <a:p>
            <a:pPr>
              <a:spcBef>
                <a:spcPct val="50000"/>
              </a:spcBef>
            </a:pPr>
            <a:r>
              <a:rPr lang="en-US" altLang="zh-CN" sz="3200" b="1" dirty="0">
                <a:solidFill>
                  <a:schemeClr val="tx2"/>
                </a:solidFill>
                <a:latin typeface="华文楷体" panose="02010600040101010101" pitchFamily="2" charset="-122"/>
                <a:ea typeface="华文楷体" panose="02010600040101010101" pitchFamily="2" charset="-122"/>
              </a:rPr>
              <a:t>§2  </a:t>
            </a:r>
            <a:r>
              <a:rPr lang="zh-CN" altLang="en-US" sz="3200" b="1" dirty="0">
                <a:solidFill>
                  <a:schemeClr val="tx2"/>
                </a:solidFill>
                <a:latin typeface="华文楷体" panose="02010600040101010101" pitchFamily="2" charset="-122"/>
                <a:ea typeface="华文楷体" panose="02010600040101010101" pitchFamily="2" charset="-122"/>
              </a:rPr>
              <a:t>半导体二极管</a:t>
            </a:r>
          </a:p>
        </p:txBody>
      </p:sp>
      <p:sp>
        <p:nvSpPr>
          <p:cNvPr id="5124" name="灯片编号占位符 1"/>
          <p:cNvSpPr>
            <a:spLocks noGrp="1"/>
          </p:cNvSpPr>
          <p:nvPr>
            <p:ph type="sldNum" sz="quarter" idx="12"/>
          </p:nvPr>
        </p:nvSpPr>
        <p:spPr/>
        <p:txBody>
          <a:bodyPr wrap="square" lIns="91440" tIns="45720" rIns="91440" bIns="45720" anchor="t"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400" dirty="0"/>
              <a:t>1</a:t>
            </a:fld>
            <a:endParaRPr lang="en-US" altLang="zh-CN" sz="1400" dirty="0"/>
          </a:p>
        </p:txBody>
      </p:sp>
    </p:spTree>
  </p:cSld>
  <p:clrMapOvr>
    <a:masterClrMapping/>
  </p:clrMapOvr>
  <p:transition spd="slow"/>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1" name="Picture 2" descr="Dz010106"/>
          <p:cNvPicPr>
            <a:picLocks noChangeAspect="1"/>
          </p:cNvPicPr>
          <p:nvPr/>
        </p:nvPicPr>
        <p:blipFill>
          <a:blip r:embed="rId2">
            <a:clrChange>
              <a:clrFrom>
                <a:srgbClr val="FFFFFF"/>
              </a:clrFrom>
              <a:clrTo>
                <a:srgbClr val="FFFFFF">
                  <a:alpha val="0"/>
                </a:srgbClr>
              </a:clrTo>
            </a:clrChange>
          </a:blip>
          <a:srcRect l="-1888" r="-1888" b="18332"/>
          <a:stretch>
            <a:fillRect/>
          </a:stretch>
        </p:blipFill>
        <p:spPr>
          <a:xfrm>
            <a:off x="2268538" y="1363663"/>
            <a:ext cx="4191000" cy="2981325"/>
          </a:xfrm>
          <a:prstGeom prst="rect">
            <a:avLst/>
          </a:prstGeom>
          <a:solidFill>
            <a:srgbClr val="FFFFFF"/>
          </a:solidFill>
          <a:ln w="9525">
            <a:noFill/>
          </a:ln>
        </p:spPr>
      </p:pic>
      <p:sp>
        <p:nvSpPr>
          <p:cNvPr id="14340" name="Text Box 4"/>
          <p:cNvSpPr txBox="1"/>
          <p:nvPr/>
        </p:nvSpPr>
        <p:spPr>
          <a:xfrm>
            <a:off x="2344738" y="4487863"/>
            <a:ext cx="3962400" cy="2109787"/>
          </a:xfrm>
          <a:prstGeom prst="rect">
            <a:avLst/>
          </a:prstGeom>
          <a:solidFill>
            <a:srgbClr val="66FFFF"/>
          </a:solidFill>
          <a:ln w="9525" cap="flat" cmpd="sng">
            <a:solidFill>
              <a:srgbClr val="FF3300"/>
            </a:solidFill>
            <a:prstDash val="solid"/>
            <a:miter/>
            <a:headEnd type="none" w="med" len="med"/>
            <a:tailEnd type="none" w="med" len="med"/>
          </a:ln>
        </p:spPr>
        <p:txBody>
          <a:bodyPr anchor="t" anchorCtr="0">
            <a:spAutoFit/>
          </a:bodyPr>
          <a:lstStyle/>
          <a:p>
            <a:pPr>
              <a:lnSpc>
                <a:spcPct val="110000"/>
              </a:lnSpc>
            </a:pPr>
            <a:r>
              <a:rPr lang="en-US" altLang="zh-CN" sz="2400" b="1" dirty="0">
                <a:latin typeface="Times New Roman" panose="02020603050405020304" pitchFamily="18" charset="0"/>
                <a:ea typeface="宋体" panose="02010600030101010101" pitchFamily="2" charset="-122"/>
              </a:rPr>
              <a:t>PN</a:t>
            </a:r>
            <a:r>
              <a:rPr lang="zh-CN" altLang="en-US" sz="2400" b="1" dirty="0">
                <a:latin typeface="宋体" panose="02010600030101010101" pitchFamily="2" charset="-122"/>
                <a:ea typeface="宋体" panose="02010600030101010101" pitchFamily="2" charset="-122"/>
              </a:rPr>
              <a:t>结加正向电压导通：</a:t>
            </a:r>
          </a:p>
          <a:p>
            <a:pPr>
              <a:lnSpc>
                <a:spcPct val="110000"/>
              </a:lnSpc>
            </a:pPr>
            <a:r>
              <a:rPr lang="zh-CN" altLang="en-US" sz="2400" b="1" dirty="0">
                <a:latin typeface="宋体" panose="02010600030101010101" pitchFamily="2" charset="-122"/>
                <a:ea typeface="宋体" panose="02010600030101010101" pitchFamily="2" charset="-122"/>
              </a:rPr>
              <a:t>  耗尽层变窄，扩散运动加剧，由于外电源的作用，形成扩散电流，</a:t>
            </a:r>
            <a:r>
              <a:rPr lang="en-US" altLang="zh-CN" sz="2400" b="1" dirty="0">
                <a:latin typeface="宋体" panose="02010600030101010101" pitchFamily="2" charset="-122"/>
                <a:ea typeface="宋体" panose="02010600030101010101" pitchFamily="2" charset="-122"/>
              </a:rPr>
              <a:t>PN</a:t>
            </a:r>
            <a:r>
              <a:rPr lang="zh-CN" altLang="en-US" sz="2400" b="1" dirty="0">
                <a:latin typeface="宋体" panose="02010600030101010101" pitchFamily="2" charset="-122"/>
                <a:ea typeface="宋体" panose="02010600030101010101" pitchFamily="2" charset="-122"/>
              </a:rPr>
              <a:t>结处于导通状态。</a:t>
            </a:r>
          </a:p>
        </p:txBody>
      </p:sp>
      <p:sp>
        <p:nvSpPr>
          <p:cNvPr id="15363" name="Text Box 6"/>
          <p:cNvSpPr txBox="1"/>
          <p:nvPr/>
        </p:nvSpPr>
        <p:spPr>
          <a:xfrm>
            <a:off x="228600" y="152400"/>
            <a:ext cx="4953000" cy="457200"/>
          </a:xfrm>
          <a:prstGeom prst="rect">
            <a:avLst/>
          </a:prstGeom>
          <a:noFill/>
          <a:ln w="9525">
            <a:noFill/>
          </a:ln>
        </p:spPr>
        <p:txBody>
          <a:bodyPr anchor="t" anchorCtr="0">
            <a:spAutoFit/>
          </a:bodyPr>
          <a:lstStyle/>
          <a:p>
            <a:pPr>
              <a:spcBef>
                <a:spcPct val="50000"/>
              </a:spcBef>
            </a:pPr>
            <a:endParaRPr lang="zh-CN" altLang="zh-CN" sz="2400" dirty="0">
              <a:latin typeface="Times New Roman" panose="02020603050405020304" pitchFamily="18" charset="0"/>
              <a:ea typeface="宋体" panose="02010600030101010101" pitchFamily="2" charset="-122"/>
            </a:endParaRPr>
          </a:p>
        </p:txBody>
      </p:sp>
      <p:sp>
        <p:nvSpPr>
          <p:cNvPr id="15364" name="Rectangle 7"/>
          <p:cNvSpPr>
            <a:spLocks noGrp="1"/>
          </p:cNvSpPr>
          <p:nvPr>
            <p:ph type="title"/>
          </p:nvPr>
        </p:nvSpPr>
        <p:spPr>
          <a:xfrm>
            <a:off x="107950" y="655638"/>
            <a:ext cx="4103688" cy="685800"/>
          </a:xfrm>
          <a:solidFill>
            <a:schemeClr val="bg1"/>
          </a:solidFill>
        </p:spPr>
        <p:txBody>
          <a:bodyPr vert="horz" wrap="square" lIns="91440" tIns="45720" rIns="91440" bIns="45720" anchor="ctr" anchorCtr="0"/>
          <a:lstStyle/>
          <a:p>
            <a:pPr algn="l" eaLnBrk="1" hangingPunct="1"/>
            <a:r>
              <a:rPr lang="en-US" altLang="zh-CN" sz="3200" b="1" dirty="0">
                <a:solidFill>
                  <a:schemeClr val="tx1"/>
                </a:solidFill>
                <a:ea typeface="隶书" panose="02010509060101010101" pitchFamily="49" charset="-122"/>
              </a:rPr>
              <a:t>PN </a:t>
            </a:r>
            <a:r>
              <a:rPr lang="zh-CN" altLang="en-US" sz="3600" dirty="0">
                <a:solidFill>
                  <a:schemeClr val="tx1"/>
                </a:solidFill>
                <a:latin typeface="华文行楷" panose="02010800040101010101" pitchFamily="2" charset="-122"/>
                <a:ea typeface="华文行楷" panose="02010800040101010101" pitchFamily="2" charset="-122"/>
              </a:rPr>
              <a:t>结的单向导电性</a:t>
            </a:r>
          </a:p>
        </p:txBody>
      </p:sp>
      <p:sp>
        <p:nvSpPr>
          <p:cNvPr id="14344" name="AutoShape 8"/>
          <p:cNvSpPr/>
          <p:nvPr/>
        </p:nvSpPr>
        <p:spPr>
          <a:xfrm>
            <a:off x="6459538" y="4373563"/>
            <a:ext cx="1579562" cy="474662"/>
          </a:xfrm>
          <a:prstGeom prst="borderCallout1">
            <a:avLst>
              <a:gd name="adj1" fmla="val 24079"/>
              <a:gd name="adj2" fmla="val -4824"/>
              <a:gd name="adj3" fmla="val -60199"/>
              <a:gd name="adj4" fmla="val -88343"/>
            </a:avLst>
          </a:prstGeom>
          <a:solidFill>
            <a:srgbClr val="66FFFF"/>
          </a:solidFill>
          <a:ln w="19050" cap="flat" cmpd="sng">
            <a:solidFill>
              <a:srgbClr val="FF0000"/>
            </a:solidFill>
            <a:prstDash val="solid"/>
            <a:miter/>
            <a:headEnd type="none" w="med" len="med"/>
            <a:tailEnd type="none" w="med" len="med"/>
          </a:ln>
        </p:spPr>
        <p:txBody>
          <a:bodyPr anchor="t" anchorCtr="0"/>
          <a:lstStyle/>
          <a:p>
            <a:pPr algn="ctr"/>
            <a:r>
              <a:rPr lang="zh-CN" altLang="en-US" sz="2400" b="1" dirty="0">
                <a:latin typeface="Times New Roman" panose="02020603050405020304" pitchFamily="18" charset="0"/>
                <a:ea typeface="宋体" panose="02010600030101010101" pitchFamily="2" charset="-122"/>
              </a:rPr>
              <a:t>必要吗？</a:t>
            </a:r>
          </a:p>
        </p:txBody>
      </p:sp>
      <p:sp>
        <p:nvSpPr>
          <p:cNvPr id="9" name="矩形 8"/>
          <p:cNvSpPr/>
          <p:nvPr/>
        </p:nvSpPr>
        <p:spPr>
          <a:xfrm>
            <a:off x="8839200" y="65088"/>
            <a:ext cx="250825" cy="261938"/>
          </a:xfrm>
          <a:prstGeom prst="rect">
            <a:avLst/>
          </a:prstGeom>
          <a:solidFill>
            <a:srgbClr val="FF33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pic>
        <p:nvPicPr>
          <p:cNvPr id="15367" name="Picture 15"/>
          <p:cNvPicPr>
            <a:picLocks noChangeAspect="1"/>
          </p:cNvPicPr>
          <p:nvPr/>
        </p:nvPicPr>
        <p:blipFill>
          <a:blip r:embed="rId3"/>
          <a:stretch>
            <a:fillRect/>
          </a:stretch>
        </p:blipFill>
        <p:spPr>
          <a:xfrm>
            <a:off x="8705850" y="44450"/>
            <a:ext cx="403225" cy="404813"/>
          </a:xfrm>
          <a:prstGeom prst="rect">
            <a:avLst/>
          </a:prstGeom>
          <a:noFill/>
          <a:ln w="9525">
            <a:noFill/>
          </a:ln>
        </p:spPr>
      </p:pic>
      <p:sp>
        <p:nvSpPr>
          <p:cNvPr id="15368" name="灯片编号占位符 1"/>
          <p:cNvSpPr>
            <a:spLocks noGrp="1"/>
          </p:cNvSpPr>
          <p:nvPr>
            <p:ph type="sldNum" sz="quarter" idx="12"/>
          </p:nvPr>
        </p:nvSpPr>
        <p:spPr/>
        <p:txBody>
          <a:bodyPr wrap="square" lIns="91440" tIns="45720" rIns="91440" bIns="45720" anchor="t"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400" dirty="0"/>
              <a:t>10</a:t>
            </a:fld>
            <a:endParaRPr lang="en-US" altLang="zh-CN" sz="1400" dirty="0"/>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iterate type="lt">
                                    <p:tmPct val="100000"/>
                                  </p:iterate>
                                  <p:childTnLst>
                                    <p:set>
                                      <p:cBhvr>
                                        <p:cTn id="6" dur="1" fill="hold">
                                          <p:stCondLst>
                                            <p:cond delay="0"/>
                                          </p:stCondLst>
                                        </p:cTn>
                                        <p:tgtEl>
                                          <p:spTgt spid="14340"/>
                                        </p:tgtEl>
                                        <p:attrNameLst>
                                          <p:attrName>style.visibility</p:attrName>
                                        </p:attrNameLst>
                                      </p:cBhvr>
                                      <p:to>
                                        <p:strVal val="visible"/>
                                      </p:to>
                                    </p:set>
                                    <p:animEffect transition="in" filter="dissolve">
                                      <p:cBhvr>
                                        <p:cTn id="7" dur="75"/>
                                        <p:tgtEl>
                                          <p:spTgt spid="1434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4344"/>
                                        </p:tgtEl>
                                        <p:attrNameLst>
                                          <p:attrName>style.visibility</p:attrName>
                                        </p:attrNameLst>
                                      </p:cBhvr>
                                      <p:to>
                                        <p:strVal val="visible"/>
                                      </p:to>
                                    </p:set>
                                    <p:animEffect transition="in" filter="wipe(left)">
                                      <p:cBhvr>
                                        <p:cTn id="12" dur="500"/>
                                        <p:tgtEl>
                                          <p:spTgt spid="143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40" grpId="0" animBg="1"/>
      <p:bldP spid="14344" grpId="0" animBg="1"/>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409" name="对象 20"/>
          <p:cNvGraphicFramePr>
            <a:graphicFrameLocks noChangeAspect="1"/>
          </p:cNvGraphicFramePr>
          <p:nvPr/>
        </p:nvGraphicFramePr>
        <p:xfrm>
          <a:off x="5292725" y="3543300"/>
          <a:ext cx="3505200" cy="2549525"/>
        </p:xfrm>
        <a:graphic>
          <a:graphicData uri="http://schemas.openxmlformats.org/presentationml/2006/ole">
            <mc:AlternateContent xmlns:mc="http://schemas.openxmlformats.org/markup-compatibility/2006">
              <mc:Choice xmlns:v="urn:schemas-microsoft-com:vml" Requires="v">
                <p:oleObj r:id="rId17" imgW="12163425" imgH="8848725" progId="">
                  <p:embed/>
                </p:oleObj>
              </mc:Choice>
              <mc:Fallback>
                <p:oleObj r:id="rId17" imgW="12163425" imgH="8848725" progId="">
                  <p:embed/>
                  <p:pic>
                    <p:nvPicPr>
                      <p:cNvPr id="0" name="图片 3096"/>
                      <p:cNvPicPr/>
                      <p:nvPr/>
                    </p:nvPicPr>
                    <p:blipFill>
                      <a:blip r:embed="rId18"/>
                      <a:stretch>
                        <a:fillRect/>
                      </a:stretch>
                    </p:blipFill>
                    <p:spPr>
                      <a:xfrm>
                        <a:off x="5292725" y="3543300"/>
                        <a:ext cx="3505200" cy="2549525"/>
                      </a:xfrm>
                      <a:prstGeom prst="rect">
                        <a:avLst/>
                      </a:prstGeom>
                      <a:noFill/>
                      <a:ln w="38100">
                        <a:noFill/>
                        <a:miter/>
                      </a:ln>
                    </p:spPr>
                  </p:pic>
                </p:oleObj>
              </mc:Fallback>
            </mc:AlternateContent>
          </a:graphicData>
        </a:graphic>
      </p:graphicFrame>
      <p:sp>
        <p:nvSpPr>
          <p:cNvPr id="2" name="灯片编号占位符 1"/>
          <p:cNvSpPr txBox="1">
            <a:spLocks noGrp="1"/>
          </p:cNvSpPr>
          <p:nvPr>
            <p:ph type="sldNum" sz="quarter" idx="12"/>
          </p:nvPr>
        </p:nvSpPr>
        <p:spPr>
          <a:noFill/>
        </p:spPr>
        <p:txBody>
          <a:bodyPr vert="horz" lIns="91440" tIns="45720" rIns="91440" bIns="45720" rtlCol="0" anchor="ctr"/>
          <a:lstStyle/>
          <a:p>
            <a:pPr marL="0" marR="0" lvl="0" indent="0" algn="r" defTabSz="914400" rtl="0" eaLnBrk="1" fontAlgn="base" latinLnBrk="0" hangingPunct="1">
              <a:lnSpc>
                <a:spcPct val="100000"/>
              </a:lnSpc>
              <a:spcBef>
                <a:spcPct val="0"/>
              </a:spcBef>
              <a:spcAft>
                <a:spcPct val="0"/>
              </a:spcAft>
              <a:buClrTx/>
              <a:buSzTx/>
              <a:buFontTx/>
              <a:buNone/>
              <a:defRPr/>
            </a:pPr>
            <a:fld id="{24D1F13F-2809-400C-91BA-6927388B30AD}" type="slidenum">
              <a:rPr kumimoji="0" lang="en-US" altLang="zh-CN" sz="1200" b="0" i="0" u="none" strike="noStrike" kern="1200" cap="none" spc="0" normalizeH="0" baseline="0" noProof="0">
                <a:ln>
                  <a:noFill/>
                </a:ln>
                <a:solidFill>
                  <a:schemeClr val="tx1">
                    <a:tint val="75000"/>
                  </a:schemeClr>
                </a:solidFill>
                <a:effectLst/>
                <a:uLnTx/>
                <a:uFillTx/>
                <a:latin typeface="Verdana" panose="020B0604030504040204" pitchFamily="34" charset="0"/>
                <a:ea typeface="宋体" panose="02010600030101010101" pitchFamily="2" charset="-122"/>
                <a:cs typeface="+mn-cs"/>
              </a:rPr>
              <a:t>100</a:t>
            </a:fld>
            <a:endParaRPr kumimoji="0" lang="en-US" altLang="zh-CN" sz="1200" b="0" i="0" u="none" strike="noStrike" kern="1200" cap="none" spc="0" normalizeH="0" baseline="0" noProof="0">
              <a:ln>
                <a:noFill/>
              </a:ln>
              <a:solidFill>
                <a:schemeClr val="tx1">
                  <a:tint val="75000"/>
                </a:schemeClr>
              </a:solidFill>
              <a:effectLst/>
              <a:uLnTx/>
              <a:uFillTx/>
              <a:latin typeface="Verdana" panose="020B0604030504040204" pitchFamily="34" charset="0"/>
              <a:ea typeface="宋体" panose="02010600030101010101" pitchFamily="2" charset="-122"/>
              <a:cs typeface="+mn-cs"/>
            </a:endParaRPr>
          </a:p>
        </p:txBody>
      </p:sp>
      <p:sp>
        <p:nvSpPr>
          <p:cNvPr id="4" name="矩形 3"/>
          <p:cNvSpPr/>
          <p:nvPr>
            <p:custDataLst>
              <p:tags r:id="rId2"/>
            </p:custDataLst>
          </p:nvPr>
        </p:nvSpPr>
        <p:spPr>
          <a:xfrm>
            <a:off x="161925" y="696913"/>
            <a:ext cx="8188325" cy="841375"/>
          </a:xfrm>
          <a:prstGeom prst="rect">
            <a:avLst/>
          </a:prstGeom>
          <a:noFill/>
          <a:ln w="25400" cap="flat" cmpd="sng" algn="ctr">
            <a:noFill/>
            <a:prstDash val="soli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l" defTabSz="914400" rtl="0" eaLnBrk="1" fontAlgn="base" latinLnBrk="0" hangingPunct="1">
              <a:lnSpc>
                <a:spcPct val="120000"/>
              </a:lnSpc>
              <a:spcBef>
                <a:spcPct val="0"/>
              </a:spcBef>
              <a:spcAft>
                <a:spcPct val="0"/>
              </a:spcAft>
              <a:buClrTx/>
              <a:buSzTx/>
              <a:buFontTx/>
              <a:buNone/>
              <a:defRPr/>
            </a:pPr>
            <a:r>
              <a:rPr kumimoji="0" lang="zh-CN" altLang="en-US" sz="3200" b="1"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a:t>
            </a:r>
            <a:r>
              <a:rPr kumimoji="0" lang="en-US" altLang="zh-CN" sz="3200" b="1"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4</a:t>
            </a:r>
            <a:r>
              <a:rPr kumimoji="0" lang="zh-CN" altLang="en-US" sz="3200" b="1"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）双端输出时和单端输出时</a:t>
            </a:r>
            <a:r>
              <a:rPr kumimoji="0" lang="en-US" altLang="zh-CN" sz="3200" b="1"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|Ac|</a:t>
            </a:r>
            <a:r>
              <a:rPr kumimoji="0" lang="zh-CN" altLang="en-US" sz="3200" b="1"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的关系？</a:t>
            </a:r>
            <a:endParaRPr kumimoji="0" lang="en-US" altLang="zh-CN" sz="3200" b="1"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endParaRPr>
          </a:p>
        </p:txBody>
      </p:sp>
      <p:sp>
        <p:nvSpPr>
          <p:cNvPr id="5" name="矩形 4"/>
          <p:cNvSpPr/>
          <p:nvPr>
            <p:custDataLst>
              <p:tags r:id="rId3"/>
            </p:custDataLst>
          </p:nvPr>
        </p:nvSpPr>
        <p:spPr>
          <a:xfrm>
            <a:off x="1325563" y="1700213"/>
            <a:ext cx="6551613" cy="642938"/>
          </a:xfrm>
          <a:prstGeom prst="rect">
            <a:avLst/>
          </a:prstGeom>
          <a:noFill/>
          <a:ln w="25400" cap="flat" cmpd="sng" algn="ctr">
            <a:noFill/>
            <a:prstDash val="soli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两种输出时的</a:t>
            </a:r>
            <a:r>
              <a:rPr kumimoji="0" lang="en-US" altLang="zh-CN" sz="3200" b="1"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|Ac|</a:t>
            </a:r>
            <a:r>
              <a:rPr kumimoji="0" lang="zh-CN" altLang="en-US" sz="3200" b="1"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是一样的</a:t>
            </a:r>
          </a:p>
        </p:txBody>
      </p:sp>
      <p:sp>
        <p:nvSpPr>
          <p:cNvPr id="6" name="矩形 5"/>
          <p:cNvSpPr/>
          <p:nvPr>
            <p:custDataLst>
              <p:tags r:id="rId4"/>
            </p:custDataLst>
          </p:nvPr>
        </p:nvSpPr>
        <p:spPr>
          <a:xfrm>
            <a:off x="1325563" y="2641600"/>
            <a:ext cx="7559675" cy="642938"/>
          </a:xfrm>
          <a:prstGeom prst="rect">
            <a:avLst/>
          </a:prstGeom>
          <a:noFill/>
          <a:ln w="25400" cap="flat" cmpd="sng" algn="ctr">
            <a:noFill/>
            <a:prstDash val="soli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双端输出时的</a:t>
            </a:r>
            <a:r>
              <a:rPr kumimoji="0" lang="en-US" altLang="zh-CN" sz="3200" b="1"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|Ac|</a:t>
            </a:r>
            <a:r>
              <a:rPr kumimoji="0" lang="zh-CN" altLang="en-US" sz="3200" b="1"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小于单端输出时的</a:t>
            </a:r>
            <a:r>
              <a:rPr kumimoji="0" lang="en-US" altLang="zh-CN" sz="3200" b="1"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|Ac|</a:t>
            </a:r>
            <a:endParaRPr kumimoji="0" lang="zh-CN" altLang="en-US" sz="3200" b="1"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endParaRPr>
          </a:p>
        </p:txBody>
      </p:sp>
      <p:sp>
        <p:nvSpPr>
          <p:cNvPr id="9" name="椭圆 8"/>
          <p:cNvSpPr>
            <a:spLocks noChangeAspect="1"/>
          </p:cNvSpPr>
          <p:nvPr>
            <p:custDataLst>
              <p:tags r:id="rId5"/>
            </p:custDataLst>
          </p:nvPr>
        </p:nvSpPr>
        <p:spPr>
          <a:xfrm>
            <a:off x="611188" y="1765300"/>
            <a:ext cx="514350" cy="514350"/>
          </a:xfrm>
          <a:prstGeom prst="ellipse">
            <a:avLst/>
          </a:prstGeom>
          <a:solidFill>
            <a:srgbClr val="808080"/>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anchor="ctr" anchorCtr="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2000" b="0" i="0" u="none" strike="noStrike" kern="1200" cap="none" spc="0" normalizeH="0" baseline="0" noProof="0">
                <a:ln>
                  <a:noFill/>
                </a:ln>
                <a:solidFill>
                  <a:srgbClr val="FFFFFF"/>
                </a:solidFill>
                <a:effectLst/>
                <a:uLnTx/>
                <a:uFillTx/>
                <a:latin typeface="+mn-lt"/>
                <a:ea typeface="+mn-ea"/>
                <a:cs typeface="+mn-cs"/>
              </a:rPr>
              <a:t>A</a:t>
            </a:r>
            <a:endParaRPr kumimoji="0" lang="zh-CN" altLang="en-US" sz="2000" b="0" i="0" u="none" strike="noStrike" kern="1200" cap="none" spc="0" normalizeH="0" baseline="0" noProof="0">
              <a:ln>
                <a:noFill/>
              </a:ln>
              <a:solidFill>
                <a:srgbClr val="FFFFFF"/>
              </a:solidFill>
              <a:effectLst/>
              <a:uLnTx/>
              <a:uFillTx/>
              <a:latin typeface="+mn-lt"/>
              <a:ea typeface="+mn-ea"/>
              <a:cs typeface="+mn-cs"/>
            </a:endParaRPr>
          </a:p>
        </p:txBody>
      </p:sp>
      <p:sp>
        <p:nvSpPr>
          <p:cNvPr id="10" name="椭圆 9"/>
          <p:cNvSpPr>
            <a:spLocks noChangeAspect="1"/>
          </p:cNvSpPr>
          <p:nvPr>
            <p:custDataLst>
              <p:tags r:id="rId6"/>
            </p:custDataLst>
          </p:nvPr>
        </p:nvSpPr>
        <p:spPr>
          <a:xfrm>
            <a:off x="611188" y="2706688"/>
            <a:ext cx="514350" cy="514350"/>
          </a:xfrm>
          <a:prstGeom prst="ellipse">
            <a:avLst/>
          </a:prstGeom>
          <a:solidFill>
            <a:srgbClr val="00FF00"/>
          </a:solidFill>
          <a:ln w="254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anchor="ctr" anchorCtr="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2000" b="0" i="0" u="none" strike="noStrike" kern="1200" cap="none" spc="0" normalizeH="0" baseline="0" noProof="0">
                <a:ln>
                  <a:noFill/>
                </a:ln>
                <a:solidFill>
                  <a:srgbClr val="FFFFFF"/>
                </a:solidFill>
                <a:effectLst/>
                <a:uLnTx/>
                <a:uFillTx/>
                <a:latin typeface="+mn-lt"/>
                <a:ea typeface="+mn-ea"/>
                <a:cs typeface="+mn-cs"/>
              </a:rPr>
              <a:t>B</a:t>
            </a:r>
            <a:endParaRPr kumimoji="0" lang="zh-CN" altLang="en-US" sz="2000" b="0" i="0" u="none" strike="noStrike" kern="1200" cap="none" spc="0" normalizeH="0" baseline="0" noProof="0">
              <a:ln>
                <a:noFill/>
              </a:ln>
              <a:solidFill>
                <a:srgbClr val="FFFFFF"/>
              </a:solidFill>
              <a:effectLst/>
              <a:uLnTx/>
              <a:uFillTx/>
              <a:latin typeface="+mn-lt"/>
              <a:ea typeface="+mn-ea"/>
              <a:cs typeface="+mn-cs"/>
            </a:endParaRPr>
          </a:p>
        </p:txBody>
      </p:sp>
      <p:sp>
        <p:nvSpPr>
          <p:cNvPr id="13" name="圆角矩形 12"/>
          <p:cNvSpPr/>
          <p:nvPr>
            <p:custDataLst>
              <p:tags r:id="rId7"/>
            </p:custDataLst>
          </p:nvPr>
        </p:nvSpPr>
        <p:spPr>
          <a:xfrm>
            <a:off x="6172200" y="6215063"/>
            <a:ext cx="1543050" cy="411163"/>
          </a:xfrm>
          <a:prstGeom prst="roundRect">
            <a:avLst/>
          </a:prstGeom>
          <a:solidFill>
            <a:srgbClr val="808080"/>
          </a:solidFill>
          <a:ln w="381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anchor="ctr" anchorCtr="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600" b="0" i="0" u="none" strike="noStrike" kern="1200" cap="none" spc="0" normalizeH="0" baseline="0" noProof="0">
                <a:ln>
                  <a:noFill/>
                </a:ln>
                <a:solidFill>
                  <a:srgbClr val="FFFFFF"/>
                </a:solidFill>
                <a:effectLst/>
                <a:uLnTx/>
                <a:uFillTx/>
                <a:latin typeface="+mn-lt"/>
                <a:ea typeface="+mn-ea"/>
                <a:cs typeface="+mn-cs"/>
              </a:rPr>
              <a:t>提交</a:t>
            </a:r>
          </a:p>
        </p:txBody>
      </p:sp>
      <p:sp>
        <p:nvSpPr>
          <p:cNvPr id="17" name="矩形 16"/>
          <p:cNvSpPr/>
          <p:nvPr>
            <p:custDataLst>
              <p:tags r:id="rId8"/>
            </p:custDataLst>
          </p:nvPr>
        </p:nvSpPr>
        <p:spPr>
          <a:xfrm>
            <a:off x="1355725" y="3644900"/>
            <a:ext cx="4284663" cy="642938"/>
          </a:xfrm>
          <a:prstGeom prst="rect">
            <a:avLst/>
          </a:prstGeom>
          <a:noFill/>
          <a:ln w="25400" cap="flat" cmpd="sng" algn="ctr">
            <a:noFill/>
            <a:prstDash val="soli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双端输出时的</a:t>
            </a:r>
            <a:r>
              <a:rPr kumimoji="0" lang="en-US" altLang="zh-CN" sz="3200" b="1"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|Ac|</a:t>
            </a:r>
            <a:r>
              <a:rPr kumimoji="0" lang="zh-CN" altLang="en-US" sz="3200" b="1"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大于单端输出时的</a:t>
            </a:r>
            <a:r>
              <a:rPr kumimoji="0" lang="en-US" altLang="zh-CN" sz="3200" b="1"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|Ac|</a:t>
            </a:r>
            <a:endParaRPr kumimoji="0" lang="zh-CN" altLang="en-US" sz="3200" b="1"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endParaRPr>
          </a:p>
        </p:txBody>
      </p:sp>
      <p:sp>
        <p:nvSpPr>
          <p:cNvPr id="22" name="椭圆 21"/>
          <p:cNvSpPr>
            <a:spLocks noChangeAspect="1"/>
          </p:cNvSpPr>
          <p:nvPr>
            <p:custDataLst>
              <p:tags r:id="rId9"/>
            </p:custDataLst>
          </p:nvPr>
        </p:nvSpPr>
        <p:spPr>
          <a:xfrm>
            <a:off x="611188" y="3736975"/>
            <a:ext cx="514350" cy="514350"/>
          </a:xfrm>
          <a:prstGeom prst="ellipse">
            <a:avLst/>
          </a:prstGeom>
          <a:solidFill>
            <a:srgbClr val="808080"/>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anchor="ctr" anchorCtr="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2000" b="0" i="0" u="none" strike="noStrike" kern="1200" cap="none" spc="0" normalizeH="0" baseline="0" noProof="0" dirty="0">
                <a:ln>
                  <a:noFill/>
                </a:ln>
                <a:solidFill>
                  <a:srgbClr val="FFFFFF"/>
                </a:solidFill>
                <a:effectLst/>
                <a:uLnTx/>
                <a:uFillTx/>
                <a:latin typeface="+mn-lt"/>
                <a:ea typeface="+mn-ea"/>
                <a:cs typeface="+mn-cs"/>
              </a:rPr>
              <a:t>C</a:t>
            </a:r>
            <a:endParaRPr kumimoji="0" lang="zh-CN" altLang="en-US" sz="2000" b="0" i="0" u="none" strike="noStrike" kern="1200" cap="none" spc="0" normalizeH="0" baseline="0" noProof="0" dirty="0">
              <a:ln>
                <a:noFill/>
              </a:ln>
              <a:solidFill>
                <a:srgbClr val="FFFFFF"/>
              </a:solidFill>
              <a:effectLst/>
              <a:uLnTx/>
              <a:uFillTx/>
              <a:latin typeface="+mn-lt"/>
              <a:ea typeface="+mn-ea"/>
              <a:cs typeface="+mn-cs"/>
            </a:endParaRPr>
          </a:p>
        </p:txBody>
      </p:sp>
      <p:grpSp>
        <p:nvGrpSpPr>
          <p:cNvPr id="17419" name="组合 19"/>
          <p:cNvGrpSpPr/>
          <p:nvPr/>
        </p:nvGrpSpPr>
        <p:grpSpPr>
          <a:xfrm>
            <a:off x="0" y="0"/>
            <a:ext cx="9144000" cy="635000"/>
            <a:chOff x="0" y="0"/>
            <a:chExt cx="9144000" cy="635000"/>
          </a:xfrm>
        </p:grpSpPr>
        <p:sp>
          <p:nvSpPr>
            <p:cNvPr id="16" name="TitleBackground"/>
            <p:cNvSpPr/>
            <p:nvPr>
              <p:custDataLst>
                <p:tags r:id="rId11"/>
              </p:custDataLst>
            </p:nvPr>
          </p:nvSpPr>
          <p:spPr>
            <a:xfrm>
              <a:off x="0" y="0"/>
              <a:ext cx="9144000" cy="635000"/>
            </a:xfrm>
            <a:prstGeom prst="rect">
              <a:avLst/>
            </a:prstGeom>
            <a:solidFill>
              <a:srgbClr val="F6F7F8"/>
            </a:solidFill>
            <a:ln w="25400" cap="flat" cmpd="sng" algn="ctr">
              <a:noFill/>
              <a:prstDash val="solid"/>
            </a:ln>
            <a:effectLst/>
            <a:extLst>
              <a:ext uri="{91240B29-F687-4F45-9708-019B960494DF}">
                <a14:hiddenLine xmlns:a14="http://schemas.microsoft.com/office/drawing/2010/main" w="25400">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4" name="ColorBlock"/>
            <p:cNvSpPr/>
            <p:nvPr>
              <p:custDataLst>
                <p:tags r:id="rId12"/>
              </p:custDataLst>
            </p:nvPr>
          </p:nvSpPr>
          <p:spPr>
            <a:xfrm>
              <a:off x="0" y="0"/>
              <a:ext cx="254000" cy="635000"/>
            </a:xfrm>
            <a:prstGeom prst="rect">
              <a:avLst/>
            </a:prstGeom>
            <a:solidFill>
              <a:srgbClr val="639EF4"/>
            </a:solidFill>
            <a:ln w="25400" cap="flat" cmpd="sng" algn="ctr">
              <a:noFill/>
              <a:prstDash val="solid"/>
            </a:ln>
            <a:effectLst/>
            <a:extLst>
              <a:ext uri="{91240B29-F687-4F45-9708-019B960494DF}">
                <a14:hiddenLine xmlns:a14="http://schemas.microsoft.com/office/drawing/2010/main" w="25400">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8" name="TypeText"/>
            <p:cNvSpPr/>
            <p:nvPr>
              <p:custDataLst>
                <p:tags r:id="rId13"/>
              </p:custDataLst>
            </p:nvPr>
          </p:nvSpPr>
          <p:spPr>
            <a:xfrm>
              <a:off x="254000" y="0"/>
              <a:ext cx="1905000" cy="635000"/>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6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单选题</a:t>
              </a:r>
            </a:p>
          </p:txBody>
        </p:sp>
        <p:sp>
          <p:nvSpPr>
            <p:cNvPr id="19" name="TipText"/>
            <p:cNvSpPr/>
            <p:nvPr>
              <p:custDataLst>
                <p:tags r:id="rId14"/>
              </p:custDataLst>
            </p:nvPr>
          </p:nvSpPr>
          <p:spPr>
            <a:xfrm>
              <a:off x="1525905" y="109220"/>
              <a:ext cx="2286000" cy="508000"/>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000" b="0" i="0" u="none" strike="noStrike" kern="1200" cap="none" spc="0" normalizeH="0" baseline="0" noProof="0">
                  <a:ln>
                    <a:noFill/>
                  </a:ln>
                  <a:solidFill>
                    <a:srgbClr val="80808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1</a:t>
              </a:r>
              <a:r>
                <a:rPr kumimoji="0" lang="zh-CN" altLang="en-US" sz="2000" b="0" i="0" u="none" strike="noStrike" kern="1200" cap="none" spc="0" normalizeH="0" baseline="0" noProof="0">
                  <a:ln>
                    <a:noFill/>
                  </a:ln>
                  <a:solidFill>
                    <a:srgbClr val="80808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分</a:t>
              </a:r>
            </a:p>
          </p:txBody>
        </p:sp>
      </p:grpSp>
      <p:pic>
        <p:nvPicPr>
          <p:cNvPr id="17424" name="图片 14"/>
          <p:cNvPicPr/>
          <p:nvPr>
            <p:custDataLst>
              <p:tags r:id="rId10"/>
            </p:custDataLst>
          </p:nvPr>
        </p:nvPicPr>
        <p:blipFill>
          <a:blip r:embed="rId19"/>
          <a:stretch>
            <a:fillRect/>
          </a:stretch>
        </p:blipFill>
        <p:spPr>
          <a:xfrm>
            <a:off x="7594600" y="63500"/>
            <a:ext cx="1422400" cy="508000"/>
          </a:xfrm>
          <a:prstGeom prst="rect">
            <a:avLst/>
          </a:prstGeom>
          <a:noFill/>
          <a:ln w="9525">
            <a:noFill/>
          </a:ln>
        </p:spPr>
      </p:pic>
    </p:spTree>
    <p:custDataLst>
      <p:tags r:id="rId1"/>
    </p:custData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p:cNvSpPr>
            <a:spLocks noGrp="1" noChangeArrowheads="1"/>
          </p:cNvSpPr>
          <p:nvPr>
            <p:ph type="title"/>
          </p:nvPr>
        </p:nvSpPr>
        <p:spPr>
          <a:xfrm>
            <a:off x="539750" y="1916113"/>
            <a:ext cx="8229600" cy="576262"/>
          </a:xfrm>
        </p:spPr>
        <p:txBody>
          <a:bodyPr>
            <a:normAutofit fontScale="90000"/>
          </a:bodyPr>
          <a:lstStyle/>
          <a:p>
            <a:r>
              <a:rPr lang="zh-CN" altLang="en-US" sz="4000" dirty="0">
                <a:solidFill>
                  <a:schemeClr val="tx1"/>
                </a:solidFill>
                <a:latin typeface="华文行楷" panose="02010800040101010101" pitchFamily="2" charset="-122"/>
                <a:ea typeface="华文行楷" panose="02010800040101010101" pitchFamily="2" charset="-122"/>
              </a:rPr>
              <a:t>第五章 放大电路中的反馈</a:t>
            </a:r>
          </a:p>
        </p:txBody>
      </p:sp>
      <p:sp>
        <p:nvSpPr>
          <p:cNvPr id="112644" name="Rectangle 4">
            <a:hlinkClick r:id="rId2" action="ppaction://hlinksldjump"/>
          </p:cNvPr>
          <p:cNvSpPr>
            <a:spLocks noChangeArrowheads="1"/>
          </p:cNvSpPr>
          <p:nvPr/>
        </p:nvSpPr>
        <p:spPr bwMode="auto">
          <a:xfrm>
            <a:off x="827088" y="2852936"/>
            <a:ext cx="4465637" cy="647700"/>
          </a:xfrm>
          <a:prstGeom prst="rect">
            <a:avLst/>
          </a:prstGeom>
          <a:noFill/>
          <a:ln w="9525">
            <a:noFill/>
            <a:miter lim="800000"/>
          </a:ln>
          <a:effectLst/>
        </p:spPr>
        <p:txBody>
          <a:bodyPr anchor="ctr"/>
          <a:lstStyle/>
          <a:p>
            <a:r>
              <a:rPr lang="en-US" altLang="zh-CN" sz="2800" b="1" dirty="0">
                <a:solidFill>
                  <a:schemeClr val="tx2"/>
                </a:solidFill>
                <a:latin typeface="华文楷体" panose="02010600040101010101" pitchFamily="2" charset="-122"/>
                <a:ea typeface="华文楷体" panose="02010600040101010101" pitchFamily="2" charset="-122"/>
                <a:cs typeface="Times New Roman" panose="02020603050405020304" pitchFamily="18" charset="0"/>
              </a:rPr>
              <a:t>§5.1 </a:t>
            </a:r>
            <a:r>
              <a:rPr lang="zh-CN" altLang="en-US" sz="2800" b="1" dirty="0">
                <a:solidFill>
                  <a:schemeClr val="tx2"/>
                </a:solidFill>
                <a:latin typeface="华文楷体" panose="02010600040101010101" pitchFamily="2" charset="-122"/>
                <a:ea typeface="华文楷体" panose="02010600040101010101" pitchFamily="2" charset="-122"/>
                <a:cs typeface="Times New Roman" panose="02020603050405020304" pitchFamily="18" charset="0"/>
              </a:rPr>
              <a:t>反馈的概念及判断</a:t>
            </a:r>
          </a:p>
        </p:txBody>
      </p:sp>
      <p:sp>
        <p:nvSpPr>
          <p:cNvPr id="112645" name="Rectangle 5">
            <a:hlinkClick r:id="" action="ppaction://noaction"/>
          </p:cNvPr>
          <p:cNvSpPr>
            <a:spLocks noChangeArrowheads="1"/>
          </p:cNvSpPr>
          <p:nvPr/>
        </p:nvSpPr>
        <p:spPr bwMode="auto">
          <a:xfrm>
            <a:off x="827088" y="3429199"/>
            <a:ext cx="8316912" cy="647700"/>
          </a:xfrm>
          <a:prstGeom prst="rect">
            <a:avLst/>
          </a:prstGeom>
          <a:noFill/>
          <a:ln w="9525">
            <a:noFill/>
            <a:miter lim="800000"/>
          </a:ln>
          <a:effectLst/>
        </p:spPr>
        <p:txBody>
          <a:bodyPr anchor="ctr"/>
          <a:lstStyle/>
          <a:p>
            <a:r>
              <a:rPr lang="en-US" altLang="zh-CN" sz="2800" b="1" dirty="0">
                <a:solidFill>
                  <a:schemeClr val="tx2"/>
                </a:solidFill>
                <a:latin typeface="华文楷体" panose="02010600040101010101" pitchFamily="2" charset="-122"/>
                <a:ea typeface="华文楷体" panose="02010600040101010101" pitchFamily="2" charset="-122"/>
                <a:cs typeface="Times New Roman" panose="02020603050405020304" pitchFamily="18" charset="0"/>
              </a:rPr>
              <a:t>§5.2 </a:t>
            </a:r>
            <a:r>
              <a:rPr lang="zh-CN" altLang="en-US" sz="2800" b="1" dirty="0">
                <a:solidFill>
                  <a:schemeClr val="tx2"/>
                </a:solidFill>
                <a:latin typeface="华文楷体" panose="02010600040101010101" pitchFamily="2" charset="-122"/>
                <a:ea typeface="华文楷体" panose="02010600040101010101" pitchFamily="2" charset="-122"/>
                <a:cs typeface="Times New Roman" panose="02020603050405020304" pitchFamily="18" charset="0"/>
              </a:rPr>
              <a:t>负反馈放大电路的方框图及放大倍数的估算</a:t>
            </a:r>
          </a:p>
        </p:txBody>
      </p:sp>
      <p:sp>
        <p:nvSpPr>
          <p:cNvPr id="112646" name="Rectangle 6">
            <a:hlinkClick r:id="rId3" action="ppaction://hlinksldjump"/>
          </p:cNvPr>
          <p:cNvSpPr>
            <a:spLocks noChangeArrowheads="1"/>
          </p:cNvSpPr>
          <p:nvPr/>
        </p:nvSpPr>
        <p:spPr bwMode="auto">
          <a:xfrm>
            <a:off x="827088" y="4076899"/>
            <a:ext cx="6769100" cy="576262"/>
          </a:xfrm>
          <a:prstGeom prst="rect">
            <a:avLst/>
          </a:prstGeom>
          <a:noFill/>
          <a:ln w="9525">
            <a:noFill/>
            <a:miter lim="800000"/>
          </a:ln>
          <a:effectLst/>
        </p:spPr>
        <p:txBody>
          <a:bodyPr anchor="ctr"/>
          <a:lstStyle/>
          <a:p>
            <a:r>
              <a:rPr lang="en-US" altLang="zh-CN" sz="2800" b="1" dirty="0">
                <a:solidFill>
                  <a:schemeClr val="tx2"/>
                </a:solidFill>
                <a:latin typeface="华文楷体" panose="02010600040101010101" pitchFamily="2" charset="-122"/>
                <a:ea typeface="华文楷体" panose="02010600040101010101" pitchFamily="2" charset="-122"/>
                <a:cs typeface="Times New Roman" panose="02020603050405020304" pitchFamily="18" charset="0"/>
              </a:rPr>
              <a:t>§5.3 </a:t>
            </a:r>
            <a:r>
              <a:rPr lang="zh-CN" altLang="en-US" sz="2800" b="1" dirty="0">
                <a:solidFill>
                  <a:schemeClr val="tx2"/>
                </a:solidFill>
                <a:latin typeface="华文楷体" panose="02010600040101010101" pitchFamily="2" charset="-122"/>
                <a:ea typeface="华文楷体" panose="02010600040101010101" pitchFamily="2" charset="-122"/>
                <a:cs typeface="Times New Roman" panose="02020603050405020304" pitchFamily="18" charset="0"/>
              </a:rPr>
              <a:t>交流负反馈对放大电路性能的影响</a:t>
            </a:r>
          </a:p>
        </p:txBody>
      </p:sp>
      <p:sp>
        <p:nvSpPr>
          <p:cNvPr id="112647" name="Rectangle 7">
            <a:hlinkClick r:id="rId4" action="ppaction://hlinksldjump"/>
          </p:cNvPr>
          <p:cNvSpPr>
            <a:spLocks noChangeArrowheads="1"/>
          </p:cNvSpPr>
          <p:nvPr/>
        </p:nvSpPr>
        <p:spPr bwMode="auto">
          <a:xfrm>
            <a:off x="827088" y="4724599"/>
            <a:ext cx="5473700" cy="431800"/>
          </a:xfrm>
          <a:prstGeom prst="rect">
            <a:avLst/>
          </a:prstGeom>
          <a:noFill/>
          <a:ln w="9525">
            <a:noFill/>
            <a:miter lim="800000"/>
          </a:ln>
          <a:effectLst/>
        </p:spPr>
        <p:txBody>
          <a:bodyPr anchor="ctr"/>
          <a:lstStyle/>
          <a:p>
            <a:r>
              <a:rPr lang="en-US" altLang="zh-CN" sz="2800" b="1" dirty="0">
                <a:solidFill>
                  <a:schemeClr val="tx2"/>
                </a:solidFill>
                <a:latin typeface="华文楷体" panose="02010600040101010101" pitchFamily="2" charset="-122"/>
                <a:ea typeface="华文楷体" panose="02010600040101010101" pitchFamily="2" charset="-122"/>
                <a:cs typeface="Times New Roman" panose="02020603050405020304" pitchFamily="18" charset="0"/>
              </a:rPr>
              <a:t>§5.4 </a:t>
            </a:r>
            <a:r>
              <a:rPr lang="zh-CN" altLang="en-US" sz="2800" b="1" dirty="0">
                <a:solidFill>
                  <a:schemeClr val="tx2"/>
                </a:solidFill>
                <a:latin typeface="华文楷体" panose="02010600040101010101" pitchFamily="2" charset="-122"/>
                <a:ea typeface="华文楷体" panose="02010600040101010101" pitchFamily="2" charset="-122"/>
                <a:cs typeface="Times New Roman" panose="02020603050405020304" pitchFamily="18" charset="0"/>
              </a:rPr>
              <a:t>负反馈放大电路的稳定性</a:t>
            </a:r>
          </a:p>
        </p:txBody>
      </p:sp>
    </p:spTree>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395288" y="692696"/>
            <a:ext cx="5276850" cy="793750"/>
          </a:xfrm>
          <a:noFill/>
        </p:spPr>
        <p:txBody>
          <a:bodyPr>
            <a:normAutofit/>
          </a:bodyPr>
          <a:lstStyle/>
          <a:p>
            <a:pPr algn="l"/>
            <a:r>
              <a:rPr lang="en-US" altLang="zh-CN" sz="3200" b="1"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3. </a:t>
            </a:r>
            <a:r>
              <a:rPr lang="zh-CN" altLang="en-US" sz="3200" b="1"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直流反馈和交流反馈</a:t>
            </a:r>
          </a:p>
        </p:txBody>
      </p:sp>
      <p:sp>
        <p:nvSpPr>
          <p:cNvPr id="3" name="灯片编号占位符 2"/>
          <p:cNvSpPr>
            <a:spLocks noGrp="1"/>
          </p:cNvSpPr>
          <p:nvPr>
            <p:ph type="sldNum" sz="quarter" idx="12"/>
          </p:nvPr>
        </p:nvSpPr>
        <p:spPr/>
        <p:txBody>
          <a:bodyPr/>
          <a:lstStyle/>
          <a:p>
            <a:fld id="{BDB18AC9-7EE5-48E1-A10E-599720087084}" type="slidenum">
              <a:rPr lang="en-US" altLang="zh-CN" smtClean="0"/>
              <a:t>102</a:t>
            </a:fld>
            <a:endParaRPr lang="en-US" altLang="zh-CN"/>
          </a:p>
        </p:txBody>
      </p:sp>
      <p:sp>
        <p:nvSpPr>
          <p:cNvPr id="24579" name="Text Box 3"/>
          <p:cNvSpPr txBox="1">
            <a:spLocks noChangeArrowheads="1"/>
          </p:cNvSpPr>
          <p:nvPr/>
        </p:nvSpPr>
        <p:spPr bwMode="auto">
          <a:xfrm>
            <a:off x="571472" y="1500174"/>
            <a:ext cx="7848600" cy="1152367"/>
          </a:xfrm>
          <a:prstGeom prst="rect">
            <a:avLst/>
          </a:prstGeom>
          <a:noFill/>
          <a:ln w="9525">
            <a:noFill/>
            <a:miter lim="800000"/>
          </a:ln>
          <a:effectLst/>
        </p:spPr>
        <p:txBody>
          <a:bodyPr>
            <a:spAutoFit/>
          </a:bodyPr>
          <a:lstStyle/>
          <a:p>
            <a:pPr>
              <a:lnSpc>
                <a:spcPct val="130000"/>
              </a:lnSpc>
              <a:spcBef>
                <a:spcPts val="0"/>
              </a:spcBef>
            </a:pPr>
            <a:r>
              <a:rPr kumimoji="1" lang="en-US" altLang="zh-CN" sz="2400" dirty="0">
                <a:latin typeface="Times New Roman" panose="02020603050405020304" pitchFamily="18" charset="0"/>
              </a:rPr>
              <a:t>          </a:t>
            </a:r>
            <a:r>
              <a:rPr kumimoji="1" lang="zh-CN" altLang="en-US" sz="2800" b="1" dirty="0">
                <a:latin typeface="Times New Roman" panose="02020603050405020304" pitchFamily="18" charset="0"/>
              </a:rPr>
              <a:t>直流通路中存在的反馈称为直流反馈，交流通路中存在的反馈称为交流反馈。</a:t>
            </a:r>
          </a:p>
        </p:txBody>
      </p:sp>
      <p:graphicFrame>
        <p:nvGraphicFramePr>
          <p:cNvPr id="24580" name="Object 4"/>
          <p:cNvGraphicFramePr>
            <a:graphicFrameLocks noChangeAspect="1"/>
          </p:cNvGraphicFramePr>
          <p:nvPr/>
        </p:nvGraphicFramePr>
        <p:xfrm>
          <a:off x="1331913" y="2708275"/>
          <a:ext cx="3886200" cy="3335338"/>
        </p:xfrm>
        <a:graphic>
          <a:graphicData uri="http://schemas.openxmlformats.org/presentationml/2006/ole">
            <mc:AlternateContent xmlns:mc="http://schemas.openxmlformats.org/markup-compatibility/2006">
              <mc:Choice xmlns:v="urn:schemas-microsoft-com:vml" Requires="v">
                <p:oleObj name="Photo Editor 照片" r:id="rId2" imgW="11420475" imgH="9801225" progId="">
                  <p:embed/>
                </p:oleObj>
              </mc:Choice>
              <mc:Fallback>
                <p:oleObj name="Photo Editor 照片" r:id="rId2" imgW="11420475" imgH="9801225" progId="">
                  <p:embed/>
                  <p:pic>
                    <p:nvPicPr>
                      <p:cNvPr id="0" name="图片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1913" y="2708275"/>
                        <a:ext cx="3886200" cy="3335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4581" name="AutoShape 5"/>
          <p:cNvSpPr/>
          <p:nvPr/>
        </p:nvSpPr>
        <p:spPr bwMode="auto">
          <a:xfrm>
            <a:off x="5446713" y="4308475"/>
            <a:ext cx="2513012" cy="533400"/>
          </a:xfrm>
          <a:prstGeom prst="borderCallout2">
            <a:avLst>
              <a:gd name="adj1" fmla="val 21431"/>
              <a:gd name="adj2" fmla="val -3032"/>
              <a:gd name="adj3" fmla="val 21431"/>
              <a:gd name="adj4" fmla="val -33292"/>
              <a:gd name="adj5" fmla="val 86903"/>
              <a:gd name="adj6" fmla="val -64940"/>
            </a:avLst>
          </a:prstGeom>
          <a:solidFill>
            <a:srgbClr val="66FFFF"/>
          </a:solidFill>
          <a:ln w="19050">
            <a:solidFill>
              <a:srgbClr val="FF0000"/>
            </a:solidFill>
            <a:miter lim="800000"/>
          </a:ln>
          <a:effectLst/>
        </p:spPr>
        <p:txBody>
          <a:bodyPr/>
          <a:lstStyle/>
          <a:p>
            <a:pPr algn="ctr"/>
            <a:r>
              <a:rPr kumimoji="1" lang="zh-CN" altLang="en-US" sz="2400" b="1">
                <a:solidFill>
                  <a:srgbClr val="000000"/>
                </a:solidFill>
                <a:latin typeface="Verdana" panose="020B0604030504040204" pitchFamily="34" charset="0"/>
              </a:rPr>
              <a:t>引入交流负反馈</a:t>
            </a:r>
          </a:p>
        </p:txBody>
      </p:sp>
      <p:grpSp>
        <p:nvGrpSpPr>
          <p:cNvPr id="4" name="Group 6"/>
          <p:cNvGrpSpPr/>
          <p:nvPr/>
        </p:nvGrpSpPr>
        <p:grpSpPr bwMode="auto">
          <a:xfrm>
            <a:off x="3770313" y="5146675"/>
            <a:ext cx="4189412" cy="500063"/>
            <a:chOff x="2375" y="3016"/>
            <a:chExt cx="2639" cy="315"/>
          </a:xfrm>
        </p:grpSpPr>
        <p:sp>
          <p:nvSpPr>
            <p:cNvPr id="24583" name="AutoShape 7"/>
            <p:cNvSpPr/>
            <p:nvPr/>
          </p:nvSpPr>
          <p:spPr bwMode="auto">
            <a:xfrm>
              <a:off x="3426" y="3016"/>
              <a:ext cx="1588" cy="315"/>
            </a:xfrm>
            <a:prstGeom prst="borderCallout2">
              <a:avLst>
                <a:gd name="adj1" fmla="val 22856"/>
                <a:gd name="adj2" fmla="val -3023"/>
                <a:gd name="adj3" fmla="val 22856"/>
                <a:gd name="adj4" fmla="val -32366"/>
                <a:gd name="adj5" fmla="val -47620"/>
                <a:gd name="adj6" fmla="val -62847"/>
              </a:avLst>
            </a:prstGeom>
            <a:solidFill>
              <a:srgbClr val="66FFFF"/>
            </a:solidFill>
            <a:ln w="19050">
              <a:solidFill>
                <a:srgbClr val="FF0000"/>
              </a:solidFill>
              <a:miter lim="800000"/>
            </a:ln>
            <a:effectLst/>
          </p:spPr>
          <p:txBody>
            <a:bodyPr/>
            <a:lstStyle/>
            <a:p>
              <a:pPr algn="ctr"/>
              <a:r>
                <a:rPr kumimoji="1" lang="zh-CN" altLang="en-US" sz="2400" b="1" dirty="0">
                  <a:latin typeface="Verdana" panose="020B0604030504040204" pitchFamily="34" charset="0"/>
                </a:rPr>
                <a:t>引入直流负反馈</a:t>
              </a:r>
            </a:p>
          </p:txBody>
        </p:sp>
        <p:sp>
          <p:nvSpPr>
            <p:cNvPr id="24584" name="Line 8"/>
            <p:cNvSpPr>
              <a:spLocks noChangeShapeType="1"/>
            </p:cNvSpPr>
            <p:nvPr/>
          </p:nvSpPr>
          <p:spPr bwMode="auto">
            <a:xfrm flipV="1">
              <a:off x="2375" y="3195"/>
              <a:ext cx="1006" cy="83"/>
            </a:xfrm>
            <a:prstGeom prst="line">
              <a:avLst/>
            </a:prstGeom>
            <a:noFill/>
            <a:ln w="19050">
              <a:solidFill>
                <a:srgbClr val="FF0000"/>
              </a:solidFill>
              <a:miter lim="800000"/>
            </a:ln>
            <a:effectLst/>
          </p:spPr>
          <p:txBody>
            <a:bodyPr wrap="none"/>
            <a:lstStyle/>
            <a:p>
              <a:endParaRPr lang="zh-CN" altLang="en-US"/>
            </a:p>
          </p:txBody>
        </p:sp>
      </p:grpSp>
      <p:sp>
        <p:nvSpPr>
          <p:cNvPr id="10" name="AutoShape 7"/>
          <p:cNvSpPr/>
          <p:nvPr/>
        </p:nvSpPr>
        <p:spPr bwMode="auto">
          <a:xfrm>
            <a:off x="5438776" y="5877272"/>
            <a:ext cx="2520950" cy="500063"/>
          </a:xfrm>
          <a:prstGeom prst="borderCallout2">
            <a:avLst>
              <a:gd name="adj1" fmla="val 22856"/>
              <a:gd name="adj2" fmla="val -3023"/>
              <a:gd name="adj3" fmla="val 29957"/>
              <a:gd name="adj4" fmla="val -16871"/>
              <a:gd name="adj5" fmla="val -58271"/>
              <a:gd name="adj6" fmla="val -35731"/>
            </a:avLst>
          </a:prstGeom>
          <a:solidFill>
            <a:srgbClr val="66FFFF"/>
          </a:solidFill>
          <a:ln w="19050">
            <a:solidFill>
              <a:srgbClr val="FF0000"/>
            </a:solidFill>
            <a:miter lim="800000"/>
          </a:ln>
          <a:effectLst/>
        </p:spPr>
        <p:txBody>
          <a:bodyPr/>
          <a:lstStyle/>
          <a:p>
            <a:pPr algn="ctr"/>
            <a:r>
              <a:rPr kumimoji="1" lang="zh-CN" altLang="en-US" sz="2400" b="1" dirty="0">
                <a:latin typeface="Verdana" panose="020B0604030504040204" pitchFamily="34" charset="0"/>
              </a:rPr>
              <a:t>为什么接在这？</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4579">
                                            <p:txEl>
                                              <p:pRg st="0" end="0"/>
                                            </p:txEl>
                                          </p:spTgt>
                                        </p:tgtEl>
                                        <p:attrNameLst>
                                          <p:attrName>style.visibility</p:attrName>
                                        </p:attrNameLst>
                                      </p:cBhvr>
                                      <p:to>
                                        <p:strVal val="visible"/>
                                      </p:to>
                                    </p:set>
                                    <p:animEffect transition="in" filter="wipe(left)">
                                      <p:cBhvr>
                                        <p:cTn id="7" dur="500"/>
                                        <p:tgtEl>
                                          <p:spTgt spid="2457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4580"/>
                                        </p:tgtEl>
                                        <p:attrNameLst>
                                          <p:attrName>style.visibility</p:attrName>
                                        </p:attrNameLst>
                                      </p:cBhvr>
                                      <p:to>
                                        <p:strVal val="visible"/>
                                      </p:to>
                                    </p:set>
                                    <p:animEffect transition="in" filter="wipe(left)">
                                      <p:cBhvr>
                                        <p:cTn id="12" dur="500"/>
                                        <p:tgtEl>
                                          <p:spTgt spid="24580"/>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499"/>
                                          </p:stCondLst>
                                        </p:cTn>
                                        <p:tgtEl>
                                          <p:spTgt spid="2458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wipe(left)">
                                      <p:cBhvr>
                                        <p:cTn id="2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79" grpId="0" build="p" autoUpdateAnimBg="0"/>
      <p:bldP spid="24581" grpId="0" bldLvl="0" animBg="1" autoUpdateAnimBg="0"/>
      <p:bldP spid="10" grpId="0" bldLvl="0" animBg="1"/>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250825" y="836613"/>
            <a:ext cx="5105400" cy="504825"/>
          </a:xfrm>
        </p:spPr>
        <p:txBody>
          <a:bodyPr>
            <a:noAutofit/>
          </a:bodyPr>
          <a:lstStyle/>
          <a:p>
            <a:pPr algn="l"/>
            <a:r>
              <a:rPr lang="en-US" altLang="zh-CN" sz="2800" b="1"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2.  </a:t>
            </a:r>
            <a:r>
              <a:rPr lang="zh-CN" altLang="en-US" sz="2800" b="1"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串联反馈和并联反馈</a:t>
            </a:r>
          </a:p>
        </p:txBody>
      </p:sp>
      <p:sp>
        <p:nvSpPr>
          <p:cNvPr id="5" name="灯片编号占位符 4"/>
          <p:cNvSpPr>
            <a:spLocks noGrp="1"/>
          </p:cNvSpPr>
          <p:nvPr>
            <p:ph type="sldNum" sz="quarter" idx="12"/>
          </p:nvPr>
        </p:nvSpPr>
        <p:spPr/>
        <p:txBody>
          <a:bodyPr/>
          <a:lstStyle/>
          <a:p>
            <a:fld id="{BDB18AC9-7EE5-48E1-A10E-599720087084}" type="slidenum">
              <a:rPr lang="en-US" altLang="zh-CN" smtClean="0"/>
              <a:t>103</a:t>
            </a:fld>
            <a:endParaRPr lang="en-US" altLang="zh-CN" dirty="0"/>
          </a:p>
        </p:txBody>
      </p:sp>
      <p:sp>
        <p:nvSpPr>
          <p:cNvPr id="27651" name="Text Box 3"/>
          <p:cNvSpPr txBox="1">
            <a:spLocks noChangeArrowheads="1"/>
          </p:cNvSpPr>
          <p:nvPr/>
        </p:nvSpPr>
        <p:spPr bwMode="auto">
          <a:xfrm>
            <a:off x="561975" y="1493838"/>
            <a:ext cx="8229600" cy="946150"/>
          </a:xfrm>
          <a:prstGeom prst="rect">
            <a:avLst/>
          </a:prstGeom>
          <a:noFill/>
          <a:ln w="9525">
            <a:noFill/>
            <a:miter lim="800000"/>
          </a:ln>
          <a:effectLst/>
        </p:spPr>
        <p:txBody>
          <a:bodyPr>
            <a:spAutoFit/>
          </a:bodyPr>
          <a:lstStyle/>
          <a:p>
            <a:pPr eaLnBrk="0" hangingPunct="0">
              <a:spcBef>
                <a:spcPct val="50000"/>
              </a:spcBef>
            </a:pPr>
            <a:r>
              <a:rPr lang="en-US" altLang="zh-CN" sz="2800" b="1">
                <a:latin typeface="Times New Roman" panose="02020603050405020304" pitchFamily="18" charset="0"/>
              </a:rPr>
              <a:t>    </a:t>
            </a:r>
            <a:r>
              <a:rPr lang="zh-CN" altLang="en-US" sz="2800" b="1">
                <a:latin typeface="Times New Roman" panose="02020603050405020304" pitchFamily="18" charset="0"/>
              </a:rPr>
              <a:t>描述放大电路和反馈网络在输入端的连接方式，即输入量、反馈量、净输入量的叠加关系。</a:t>
            </a:r>
          </a:p>
        </p:txBody>
      </p:sp>
      <p:grpSp>
        <p:nvGrpSpPr>
          <p:cNvPr id="2" name="Group 4"/>
          <p:cNvGrpSpPr/>
          <p:nvPr/>
        </p:nvGrpSpPr>
        <p:grpSpPr bwMode="auto">
          <a:xfrm>
            <a:off x="2009775" y="4633888"/>
            <a:ext cx="4800600" cy="608012"/>
            <a:chOff x="1248" y="2774"/>
            <a:chExt cx="3024" cy="383"/>
          </a:xfrm>
        </p:grpSpPr>
        <p:graphicFrame>
          <p:nvGraphicFramePr>
            <p:cNvPr id="27653" name="Object 5"/>
            <p:cNvGraphicFramePr>
              <a:graphicFrameLocks noChangeAspect="1"/>
            </p:cNvGraphicFramePr>
            <p:nvPr/>
          </p:nvGraphicFramePr>
          <p:xfrm>
            <a:off x="1248" y="2774"/>
            <a:ext cx="1248" cy="383"/>
          </p:xfrm>
          <a:graphic>
            <a:graphicData uri="http://schemas.openxmlformats.org/presentationml/2006/ole">
              <mc:AlternateContent xmlns:mc="http://schemas.openxmlformats.org/markup-compatibility/2006">
                <mc:Choice xmlns:v="urn:schemas-microsoft-com:vml" Requires="v">
                  <p:oleObj name="Equation" r:id="rId2" imgW="18897600" imgH="5791200" progId="Equation.DSMT4">
                    <p:embed/>
                  </p:oleObj>
                </mc:Choice>
                <mc:Fallback>
                  <p:oleObj name="Equation" r:id="rId2" imgW="18897600" imgH="5791200" progId="Equation.DSMT4">
                    <p:embed/>
                    <p:pic>
                      <p:nvPicPr>
                        <p:cNvPr id="0" name="图片 2"/>
                        <p:cNvPicPr>
                          <a:picLocks noChangeAspect="1" noChangeArrowheads="1"/>
                        </p:cNvPicPr>
                        <p:nvPr/>
                      </p:nvPicPr>
                      <p:blipFill>
                        <a:blip r:embed="rId3"/>
                        <a:srcRect/>
                        <a:stretch>
                          <a:fillRect/>
                        </a:stretch>
                      </p:blipFill>
                      <p:spPr bwMode="auto">
                        <a:xfrm>
                          <a:off x="1248" y="2774"/>
                          <a:ext cx="1248" cy="383"/>
                        </a:xfrm>
                        <a:prstGeom prst="rect">
                          <a:avLst/>
                        </a:prstGeom>
                        <a:solidFill>
                          <a:srgbClr val="66FFFF"/>
                        </a:solidFill>
                        <a:ln w="9525">
                          <a:solidFill>
                            <a:srgbClr val="CC3300"/>
                          </a:solidFill>
                          <a:miter lim="800000"/>
                          <a:headEnd/>
                          <a:tailEnd/>
                        </a:ln>
                      </p:spPr>
                    </p:pic>
                  </p:oleObj>
                </mc:Fallback>
              </mc:AlternateContent>
            </a:graphicData>
          </a:graphic>
        </p:graphicFrame>
        <p:sp>
          <p:nvSpPr>
            <p:cNvPr id="27654" name="Text Box 6"/>
            <p:cNvSpPr txBox="1">
              <a:spLocks noChangeArrowheads="1"/>
            </p:cNvSpPr>
            <p:nvPr/>
          </p:nvSpPr>
          <p:spPr bwMode="auto">
            <a:xfrm>
              <a:off x="2496" y="2784"/>
              <a:ext cx="1776" cy="365"/>
            </a:xfrm>
            <a:prstGeom prst="rect">
              <a:avLst/>
            </a:prstGeom>
            <a:noFill/>
            <a:ln w="9525">
              <a:noFill/>
              <a:miter lim="800000"/>
            </a:ln>
            <a:effectLst/>
          </p:spPr>
          <p:txBody>
            <a:bodyPr>
              <a:spAutoFit/>
            </a:bodyPr>
            <a:lstStyle/>
            <a:p>
              <a:pPr eaLnBrk="0" hangingPunct="0">
                <a:spcBef>
                  <a:spcPct val="50000"/>
                </a:spcBef>
              </a:pPr>
              <a:r>
                <a:rPr lang="en-US" altLang="zh-CN" sz="3200" dirty="0">
                  <a:latin typeface="隶书" panose="02010509060101010101" pitchFamily="49" charset="-122"/>
                  <a:ea typeface="隶书" panose="02010509060101010101" pitchFamily="49" charset="-122"/>
                </a:rPr>
                <a:t>--</a:t>
              </a:r>
              <a:r>
                <a:rPr lang="zh-CN" altLang="en-US" sz="3200" b="1" dirty="0">
                  <a:solidFill>
                    <a:schemeClr val="tx2"/>
                  </a:solidFill>
                  <a:latin typeface="楷体" panose="02010609060101010101" pitchFamily="49" charset="-122"/>
                  <a:ea typeface="楷体" panose="02010609060101010101" pitchFamily="49" charset="-122"/>
                </a:rPr>
                <a:t>串联</a:t>
              </a:r>
              <a:r>
                <a:rPr lang="zh-CN" altLang="en-US" sz="3200" b="1" dirty="0">
                  <a:latin typeface="楷体" panose="02010609060101010101" pitchFamily="49" charset="-122"/>
                  <a:ea typeface="楷体" panose="02010609060101010101" pitchFamily="49" charset="-122"/>
                </a:rPr>
                <a:t>负反馈</a:t>
              </a:r>
            </a:p>
          </p:txBody>
        </p:sp>
      </p:grpSp>
      <p:grpSp>
        <p:nvGrpSpPr>
          <p:cNvPr id="4" name="Group 7"/>
          <p:cNvGrpSpPr/>
          <p:nvPr/>
        </p:nvGrpSpPr>
        <p:grpSpPr bwMode="auto">
          <a:xfrm>
            <a:off x="2025650" y="5497984"/>
            <a:ext cx="4784725" cy="608012"/>
            <a:chOff x="1258" y="3254"/>
            <a:chExt cx="3014" cy="383"/>
          </a:xfrm>
        </p:grpSpPr>
        <p:graphicFrame>
          <p:nvGraphicFramePr>
            <p:cNvPr id="27656" name="Object 8"/>
            <p:cNvGraphicFramePr>
              <a:graphicFrameLocks noChangeAspect="1"/>
            </p:cNvGraphicFramePr>
            <p:nvPr/>
          </p:nvGraphicFramePr>
          <p:xfrm>
            <a:off x="1258" y="3254"/>
            <a:ext cx="1026" cy="383"/>
          </p:xfrm>
          <a:graphic>
            <a:graphicData uri="http://schemas.openxmlformats.org/presentationml/2006/ole">
              <mc:AlternateContent xmlns:mc="http://schemas.openxmlformats.org/markup-compatibility/2006">
                <mc:Choice xmlns:v="urn:schemas-microsoft-com:vml" Requires="v">
                  <p:oleObj name="Equation" r:id="rId4" imgW="15544800" imgH="5791200" progId="Equation.DSMT4">
                    <p:embed/>
                  </p:oleObj>
                </mc:Choice>
                <mc:Fallback>
                  <p:oleObj name="Equation" r:id="rId4" imgW="15544800" imgH="5791200" progId="Equation.DSMT4">
                    <p:embed/>
                    <p:pic>
                      <p:nvPicPr>
                        <p:cNvPr id="0" name="图片 5"/>
                        <p:cNvPicPr>
                          <a:picLocks noChangeAspect="1" noChangeArrowheads="1"/>
                        </p:cNvPicPr>
                        <p:nvPr/>
                      </p:nvPicPr>
                      <p:blipFill>
                        <a:blip r:embed="rId5"/>
                        <a:srcRect/>
                        <a:stretch>
                          <a:fillRect/>
                        </a:stretch>
                      </p:blipFill>
                      <p:spPr bwMode="auto">
                        <a:xfrm>
                          <a:off x="1258" y="3254"/>
                          <a:ext cx="1026" cy="383"/>
                        </a:xfrm>
                        <a:prstGeom prst="rect">
                          <a:avLst/>
                        </a:prstGeom>
                        <a:solidFill>
                          <a:srgbClr val="66FFFF"/>
                        </a:solidFill>
                        <a:ln w="9525">
                          <a:solidFill>
                            <a:srgbClr val="CC3300"/>
                          </a:solidFill>
                          <a:miter lim="800000"/>
                          <a:headEnd/>
                          <a:tailEnd/>
                        </a:ln>
                      </p:spPr>
                    </p:pic>
                  </p:oleObj>
                </mc:Fallback>
              </mc:AlternateContent>
            </a:graphicData>
          </a:graphic>
        </p:graphicFrame>
        <p:sp>
          <p:nvSpPr>
            <p:cNvPr id="27657" name="Text Box 9"/>
            <p:cNvSpPr txBox="1">
              <a:spLocks noChangeArrowheads="1"/>
            </p:cNvSpPr>
            <p:nvPr/>
          </p:nvSpPr>
          <p:spPr bwMode="auto">
            <a:xfrm>
              <a:off x="2304" y="3264"/>
              <a:ext cx="1968" cy="365"/>
            </a:xfrm>
            <a:prstGeom prst="rect">
              <a:avLst/>
            </a:prstGeom>
            <a:noFill/>
            <a:ln w="9525">
              <a:noFill/>
              <a:miter lim="800000"/>
            </a:ln>
            <a:effectLst/>
          </p:spPr>
          <p:txBody>
            <a:bodyPr>
              <a:spAutoFit/>
            </a:bodyPr>
            <a:lstStyle/>
            <a:p>
              <a:pPr eaLnBrk="0" hangingPunct="0">
                <a:spcBef>
                  <a:spcPct val="50000"/>
                </a:spcBef>
              </a:pPr>
              <a:r>
                <a:rPr lang="en-US" altLang="zh-CN" sz="3200" dirty="0">
                  <a:latin typeface="隶书" panose="02010509060101010101" pitchFamily="49" charset="-122"/>
                  <a:ea typeface="隶书" panose="02010509060101010101" pitchFamily="49" charset="-122"/>
                </a:rPr>
                <a:t>--</a:t>
              </a:r>
              <a:r>
                <a:rPr lang="zh-CN" altLang="en-US" sz="3200" b="1" dirty="0">
                  <a:solidFill>
                    <a:schemeClr val="tx2"/>
                  </a:solidFill>
                  <a:latin typeface="楷体" panose="02010609060101010101" pitchFamily="49" charset="-122"/>
                  <a:ea typeface="楷体" panose="02010609060101010101" pitchFamily="49" charset="-122"/>
                </a:rPr>
                <a:t>并联</a:t>
              </a:r>
              <a:r>
                <a:rPr lang="zh-CN" altLang="en-US" sz="3200" b="1" dirty="0">
                  <a:latin typeface="楷体" panose="02010609060101010101" pitchFamily="49" charset="-122"/>
                  <a:ea typeface="楷体" panose="02010609060101010101" pitchFamily="49" charset="-122"/>
                </a:rPr>
                <a:t>负反馈</a:t>
              </a:r>
            </a:p>
          </p:txBody>
        </p:sp>
      </p:grpSp>
      <p:graphicFrame>
        <p:nvGraphicFramePr>
          <p:cNvPr id="27658" name="Object 10"/>
          <p:cNvGraphicFramePr>
            <a:graphicFrameLocks noChangeAspect="1"/>
          </p:cNvGraphicFramePr>
          <p:nvPr/>
        </p:nvGraphicFramePr>
        <p:xfrm>
          <a:off x="2771775" y="2636838"/>
          <a:ext cx="3276600" cy="1803400"/>
        </p:xfrm>
        <a:graphic>
          <a:graphicData uri="http://schemas.openxmlformats.org/presentationml/2006/ole">
            <mc:AlternateContent xmlns:mc="http://schemas.openxmlformats.org/markup-compatibility/2006">
              <mc:Choice xmlns:v="urn:schemas-microsoft-com:vml" Requires="v">
                <p:oleObj name="Photo Editor 照片" r:id="rId6" imgW="10220325" imgH="5629275" progId="">
                  <p:embed/>
                </p:oleObj>
              </mc:Choice>
              <mc:Fallback>
                <p:oleObj name="Photo Editor 照片" r:id="rId6" imgW="10220325" imgH="5629275" progId="">
                  <p:embed/>
                  <p:pic>
                    <p:nvPicPr>
                      <p:cNvPr id="0" name="图片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71775" y="2636838"/>
                        <a:ext cx="3276600" cy="180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8" name="Group 11"/>
          <p:cNvGrpSpPr/>
          <p:nvPr/>
        </p:nvGrpSpPr>
        <p:grpSpPr bwMode="auto">
          <a:xfrm>
            <a:off x="3000375" y="2560638"/>
            <a:ext cx="533400" cy="762000"/>
            <a:chOff x="1776" y="1488"/>
            <a:chExt cx="336" cy="480"/>
          </a:xfrm>
        </p:grpSpPr>
        <p:sp>
          <p:nvSpPr>
            <p:cNvPr id="27660" name="Text Box 12"/>
            <p:cNvSpPr txBox="1">
              <a:spLocks noChangeArrowheads="1"/>
            </p:cNvSpPr>
            <p:nvPr/>
          </p:nvSpPr>
          <p:spPr bwMode="auto">
            <a:xfrm>
              <a:off x="1776" y="1488"/>
              <a:ext cx="240" cy="288"/>
            </a:xfrm>
            <a:prstGeom prst="rect">
              <a:avLst/>
            </a:prstGeom>
            <a:noFill/>
            <a:ln w="9525">
              <a:noFill/>
              <a:miter lim="800000"/>
            </a:ln>
            <a:effectLst/>
          </p:spPr>
          <p:txBody>
            <a:bodyPr>
              <a:spAutoFit/>
            </a:bodyPr>
            <a:lstStyle/>
            <a:p>
              <a:pPr>
                <a:spcBef>
                  <a:spcPct val="50000"/>
                </a:spcBef>
              </a:pPr>
              <a:r>
                <a:rPr kumimoji="1" lang="en-US" altLang="zh-CN" sz="2400" b="1">
                  <a:solidFill>
                    <a:srgbClr val="FF0000"/>
                  </a:solidFill>
                  <a:latin typeface="Times New Roman" panose="02020603050405020304" pitchFamily="18" charset="0"/>
                </a:rPr>
                <a:t>+</a:t>
              </a:r>
            </a:p>
          </p:txBody>
        </p:sp>
        <p:sp>
          <p:nvSpPr>
            <p:cNvPr id="27661" name="Text Box 13"/>
            <p:cNvSpPr txBox="1">
              <a:spLocks noChangeArrowheads="1"/>
            </p:cNvSpPr>
            <p:nvPr/>
          </p:nvSpPr>
          <p:spPr bwMode="auto">
            <a:xfrm>
              <a:off x="1872" y="1680"/>
              <a:ext cx="240" cy="288"/>
            </a:xfrm>
            <a:prstGeom prst="rect">
              <a:avLst/>
            </a:prstGeom>
            <a:noFill/>
            <a:ln w="9525">
              <a:noFill/>
              <a:miter lim="800000"/>
            </a:ln>
            <a:effectLst/>
          </p:spPr>
          <p:txBody>
            <a:bodyPr>
              <a:spAutoFit/>
            </a:bodyPr>
            <a:lstStyle/>
            <a:p>
              <a:pPr>
                <a:spcBef>
                  <a:spcPct val="50000"/>
                </a:spcBef>
              </a:pPr>
              <a:r>
                <a:rPr kumimoji="1" lang="en-US" altLang="zh-CN" sz="2400" b="1">
                  <a:solidFill>
                    <a:srgbClr val="FF0000"/>
                  </a:solidFill>
                  <a:latin typeface="Times New Roman" panose="02020603050405020304" pitchFamily="18" charset="0"/>
                </a:rPr>
                <a:t>_</a:t>
              </a:r>
            </a:p>
          </p:txBody>
        </p:sp>
      </p:grpSp>
      <p:sp>
        <p:nvSpPr>
          <p:cNvPr id="27662" name="AutoShape 14"/>
          <p:cNvSpPr/>
          <p:nvPr/>
        </p:nvSpPr>
        <p:spPr bwMode="auto">
          <a:xfrm>
            <a:off x="1704975" y="3175000"/>
            <a:ext cx="1171575" cy="528638"/>
          </a:xfrm>
          <a:prstGeom prst="borderCallout1">
            <a:avLst>
              <a:gd name="adj1" fmla="val 21620"/>
              <a:gd name="adj2" fmla="val 106505"/>
              <a:gd name="adj3" fmla="val 5407"/>
              <a:gd name="adj4" fmla="val 118972"/>
            </a:avLst>
          </a:prstGeom>
          <a:solidFill>
            <a:srgbClr val="66FFFF"/>
          </a:solidFill>
          <a:ln w="19050">
            <a:solidFill>
              <a:srgbClr val="FF0000"/>
            </a:solidFill>
            <a:miter lim="800000"/>
          </a:ln>
          <a:effectLst/>
        </p:spPr>
        <p:txBody>
          <a:bodyPr/>
          <a:lstStyle/>
          <a:p>
            <a:pPr algn="ctr"/>
            <a:r>
              <a:rPr kumimoji="1" lang="zh-CN" altLang="en-US" sz="2400" b="1">
                <a:latin typeface="Times New Roman" panose="02020603050405020304" pitchFamily="18" charset="0"/>
              </a:rPr>
              <a:t>负反馈</a:t>
            </a:r>
          </a:p>
        </p:txBody>
      </p:sp>
      <p:sp>
        <p:nvSpPr>
          <p:cNvPr id="15" name="Line 10"/>
          <p:cNvSpPr>
            <a:spLocks noChangeShapeType="1"/>
          </p:cNvSpPr>
          <p:nvPr/>
        </p:nvSpPr>
        <p:spPr bwMode="auto">
          <a:xfrm>
            <a:off x="5317811" y="1956566"/>
            <a:ext cx="2998605" cy="0"/>
          </a:xfrm>
          <a:prstGeom prst="line">
            <a:avLst/>
          </a:prstGeom>
          <a:noFill/>
          <a:ln w="28575">
            <a:solidFill>
              <a:srgbClr val="FF0000"/>
            </a:solidFill>
            <a:round/>
          </a:ln>
          <a:effectLst/>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7651">
                                            <p:txEl>
                                              <p:pRg st="0" end="0"/>
                                            </p:txEl>
                                          </p:spTgt>
                                        </p:tgtEl>
                                        <p:attrNameLst>
                                          <p:attrName>style.visibility</p:attrName>
                                        </p:attrNameLst>
                                      </p:cBhvr>
                                      <p:to>
                                        <p:strVal val="visible"/>
                                      </p:to>
                                    </p:set>
                                    <p:animEffect transition="in" filter="wipe(left)">
                                      <p:cBhvr>
                                        <p:cTn id="7" dur="500"/>
                                        <p:tgtEl>
                                          <p:spTgt spid="2765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wipe(left)">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7658"/>
                                        </p:tgtEl>
                                        <p:attrNameLst>
                                          <p:attrName>style.visibility</p:attrName>
                                        </p:attrNameLst>
                                      </p:cBhvr>
                                      <p:to>
                                        <p:strVal val="visible"/>
                                      </p:to>
                                    </p:set>
                                    <p:animEffect transition="in" filter="wipe(left)">
                                      <p:cBhvr>
                                        <p:cTn id="17" dur="500"/>
                                        <p:tgtEl>
                                          <p:spTgt spid="27658"/>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499"/>
                                          </p:stCondLst>
                                        </p:cTn>
                                        <p:tgtEl>
                                          <p:spTgt spid="4"/>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499"/>
                                          </p:stCondLst>
                                        </p:cTn>
                                        <p:tgtEl>
                                          <p:spTgt spid="27662"/>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2"/>
                                        </p:tgtEl>
                                        <p:attrNameLst>
                                          <p:attrName>style.visibility</p:attrName>
                                        </p:attrNameLst>
                                      </p:cBhvr>
                                      <p:to>
                                        <p:strVal val="visible"/>
                                      </p:to>
                                    </p:set>
                                    <p:animEffect transition="in" filter="wipe(left)">
                                      <p:cBhvr>
                                        <p:cTn id="3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1" grpId="0" build="p" autoUpdateAnimBg="0"/>
      <p:bldP spid="27662" grpId="0" bldLvl="0" animBg="1" autoUpdateAnimBg="0"/>
      <p:bldP spid="15" grpId="0" bldLvl="0" animBg="1"/>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a:xfrm>
            <a:off x="179388" y="692696"/>
            <a:ext cx="5410200" cy="685800"/>
          </a:xfrm>
          <a:noFill/>
        </p:spPr>
        <p:txBody>
          <a:bodyPr/>
          <a:lstStyle/>
          <a:p>
            <a:pPr algn="l"/>
            <a:r>
              <a:rPr lang="en-US" altLang="zh-CN" sz="2800" b="1"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3. </a:t>
            </a:r>
            <a:r>
              <a:rPr lang="zh-CN" altLang="en-US" sz="2800" b="1"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四种反馈组态</a:t>
            </a:r>
            <a:r>
              <a:rPr lang="zh-CN" altLang="en-US" sz="2800" b="1" dirty="0">
                <a:solidFill>
                  <a:schemeClr val="tx1"/>
                </a:solidFill>
                <a:latin typeface="宋体" panose="02010600030101010101" pitchFamily="2" charset="-122"/>
              </a:rPr>
              <a:t>：</a:t>
            </a:r>
            <a:r>
              <a:rPr lang="zh-CN" altLang="en-US" sz="2800" b="1" dirty="0">
                <a:solidFill>
                  <a:schemeClr val="tx1"/>
                </a:solidFill>
                <a:latin typeface="华文新魏" panose="02010800040101010101" pitchFamily="2" charset="-122"/>
                <a:ea typeface="华文新魏" panose="02010800040101010101" pitchFamily="2" charset="-122"/>
              </a:rPr>
              <a:t>注意量纲</a:t>
            </a:r>
            <a:endParaRPr lang="zh-CN" altLang="en-US" sz="2400" b="1" dirty="0">
              <a:solidFill>
                <a:schemeClr val="tx1"/>
              </a:solidFill>
              <a:latin typeface="华文新魏" panose="02010800040101010101" pitchFamily="2" charset="-122"/>
              <a:ea typeface="华文新魏" panose="02010800040101010101" pitchFamily="2" charset="-122"/>
            </a:endParaRPr>
          </a:p>
        </p:txBody>
      </p:sp>
      <p:sp>
        <p:nvSpPr>
          <p:cNvPr id="19" name="灯片编号占位符 4"/>
          <p:cNvSpPr>
            <a:spLocks noGrp="1"/>
          </p:cNvSpPr>
          <p:nvPr>
            <p:ph type="sldNum" sz="quarter" idx="12"/>
          </p:nvPr>
        </p:nvSpPr>
        <p:spPr/>
        <p:txBody>
          <a:bodyPr/>
          <a:lstStyle/>
          <a:p>
            <a:fld id="{BDB18AC9-7EE5-48E1-A10E-599720087084}" type="slidenum">
              <a:rPr lang="en-US" altLang="zh-CN" smtClean="0"/>
              <a:t>104</a:t>
            </a:fld>
            <a:endParaRPr lang="en-US" altLang="zh-CN" dirty="0"/>
          </a:p>
        </p:txBody>
      </p:sp>
      <p:pic>
        <p:nvPicPr>
          <p:cNvPr id="28675" name="Picture 3" descr="Dz060302"/>
          <p:cNvPicPr>
            <a:picLocks noChangeAspect="1" noChangeArrowheads="1"/>
          </p:cNvPicPr>
          <p:nvPr/>
        </p:nvPicPr>
        <p:blipFill>
          <a:blip r:embed="rId2" cstate="print"/>
          <a:srcRect l="2469" t="3275" r="51852" b="57436"/>
          <a:stretch>
            <a:fillRect/>
          </a:stretch>
        </p:blipFill>
        <p:spPr bwMode="auto">
          <a:xfrm>
            <a:off x="727075" y="1489077"/>
            <a:ext cx="2971800" cy="1927225"/>
          </a:xfrm>
          <a:prstGeom prst="rect">
            <a:avLst/>
          </a:prstGeom>
          <a:noFill/>
        </p:spPr>
      </p:pic>
      <p:pic>
        <p:nvPicPr>
          <p:cNvPr id="28676" name="Picture 4" descr="Dz060302"/>
          <p:cNvPicPr>
            <a:picLocks noChangeAspect="1" noChangeArrowheads="1"/>
          </p:cNvPicPr>
          <p:nvPr/>
        </p:nvPicPr>
        <p:blipFill>
          <a:blip r:embed="rId3" cstate="print"/>
          <a:srcRect l="51852" b="57436"/>
          <a:stretch>
            <a:fillRect/>
          </a:stretch>
        </p:blipFill>
        <p:spPr bwMode="auto">
          <a:xfrm>
            <a:off x="3851275" y="1412874"/>
            <a:ext cx="2895600" cy="1930400"/>
          </a:xfrm>
          <a:prstGeom prst="rect">
            <a:avLst/>
          </a:prstGeom>
          <a:noFill/>
        </p:spPr>
      </p:pic>
      <p:pic>
        <p:nvPicPr>
          <p:cNvPr id="28677" name="Picture 5" descr="Dz060302"/>
          <p:cNvPicPr>
            <a:picLocks noChangeAspect="1" noChangeArrowheads="1"/>
          </p:cNvPicPr>
          <p:nvPr/>
        </p:nvPicPr>
        <p:blipFill>
          <a:blip r:embed="rId4" cstate="print"/>
          <a:srcRect t="49113" r="51852" b="6685"/>
          <a:stretch>
            <a:fillRect/>
          </a:stretch>
        </p:blipFill>
        <p:spPr bwMode="auto">
          <a:xfrm>
            <a:off x="727075" y="4077072"/>
            <a:ext cx="2743200" cy="1900239"/>
          </a:xfrm>
          <a:prstGeom prst="rect">
            <a:avLst/>
          </a:prstGeom>
          <a:noFill/>
        </p:spPr>
      </p:pic>
      <p:sp>
        <p:nvSpPr>
          <p:cNvPr id="28678" name="Text Box 6"/>
          <p:cNvSpPr txBox="1">
            <a:spLocks noChangeArrowheads="1"/>
          </p:cNvSpPr>
          <p:nvPr/>
        </p:nvSpPr>
        <p:spPr bwMode="auto">
          <a:xfrm>
            <a:off x="803275" y="3470276"/>
            <a:ext cx="2438400" cy="461665"/>
          </a:xfrm>
          <a:prstGeom prst="rect">
            <a:avLst/>
          </a:prstGeom>
          <a:solidFill>
            <a:srgbClr val="00FFFF"/>
          </a:solidFill>
          <a:ln w="9525">
            <a:noFill/>
            <a:miter lim="800000"/>
          </a:ln>
          <a:effectLst/>
        </p:spPr>
        <p:txBody>
          <a:bodyPr>
            <a:spAutoFit/>
          </a:bodyPr>
          <a:lstStyle/>
          <a:p>
            <a:pPr eaLnBrk="0" hangingPunct="0">
              <a:spcBef>
                <a:spcPct val="50000"/>
              </a:spcBef>
            </a:pPr>
            <a:r>
              <a:rPr lang="zh-CN" altLang="en-US" sz="2400">
                <a:latin typeface="Times New Roman" panose="02020603050405020304" pitchFamily="18" charset="0"/>
                <a:ea typeface="隶书" panose="02010509060101010101" pitchFamily="49" charset="-122"/>
              </a:rPr>
              <a:t>电压串联负反馈</a:t>
            </a:r>
          </a:p>
        </p:txBody>
      </p:sp>
      <p:pic>
        <p:nvPicPr>
          <p:cNvPr id="28679" name="Picture 7" descr="Dz060302"/>
          <p:cNvPicPr>
            <a:picLocks noChangeAspect="1" noChangeArrowheads="1"/>
          </p:cNvPicPr>
          <p:nvPr/>
        </p:nvPicPr>
        <p:blipFill>
          <a:blip r:embed="rId5" cstate="print"/>
          <a:srcRect l="49382" t="49113" r="2469" b="8322"/>
          <a:stretch>
            <a:fillRect/>
          </a:stretch>
        </p:blipFill>
        <p:spPr bwMode="auto">
          <a:xfrm>
            <a:off x="3698875" y="4079875"/>
            <a:ext cx="2971800" cy="1981200"/>
          </a:xfrm>
          <a:prstGeom prst="rect">
            <a:avLst/>
          </a:prstGeom>
          <a:noFill/>
        </p:spPr>
      </p:pic>
      <p:sp>
        <p:nvSpPr>
          <p:cNvPr id="28680" name="Text Box 8"/>
          <p:cNvSpPr txBox="1">
            <a:spLocks noChangeArrowheads="1"/>
          </p:cNvSpPr>
          <p:nvPr/>
        </p:nvSpPr>
        <p:spPr bwMode="auto">
          <a:xfrm>
            <a:off x="4079875" y="3470276"/>
            <a:ext cx="2362200" cy="461665"/>
          </a:xfrm>
          <a:prstGeom prst="rect">
            <a:avLst/>
          </a:prstGeom>
          <a:solidFill>
            <a:srgbClr val="00FFFF"/>
          </a:solidFill>
          <a:ln w="9525">
            <a:noFill/>
            <a:miter lim="800000"/>
          </a:ln>
          <a:effectLst/>
        </p:spPr>
        <p:txBody>
          <a:bodyPr>
            <a:spAutoFit/>
          </a:bodyPr>
          <a:lstStyle/>
          <a:p>
            <a:pPr eaLnBrk="0" hangingPunct="0">
              <a:spcBef>
                <a:spcPct val="50000"/>
              </a:spcBef>
            </a:pPr>
            <a:r>
              <a:rPr lang="zh-CN" altLang="en-US" sz="2400">
                <a:latin typeface="Times New Roman" panose="02020603050405020304" pitchFamily="18" charset="0"/>
                <a:ea typeface="隶书" panose="02010509060101010101" pitchFamily="49" charset="-122"/>
              </a:rPr>
              <a:t>电流串联负反馈</a:t>
            </a:r>
          </a:p>
        </p:txBody>
      </p:sp>
      <p:sp>
        <p:nvSpPr>
          <p:cNvPr id="28681" name="Text Box 9"/>
          <p:cNvSpPr txBox="1">
            <a:spLocks noChangeArrowheads="1"/>
          </p:cNvSpPr>
          <p:nvPr/>
        </p:nvSpPr>
        <p:spPr bwMode="auto">
          <a:xfrm>
            <a:off x="803275" y="6061076"/>
            <a:ext cx="2438400" cy="461665"/>
          </a:xfrm>
          <a:prstGeom prst="rect">
            <a:avLst/>
          </a:prstGeom>
          <a:solidFill>
            <a:srgbClr val="00FFFF"/>
          </a:solidFill>
          <a:ln w="9525">
            <a:noFill/>
            <a:miter lim="800000"/>
          </a:ln>
          <a:effectLst/>
        </p:spPr>
        <p:txBody>
          <a:bodyPr>
            <a:spAutoFit/>
          </a:bodyPr>
          <a:lstStyle/>
          <a:p>
            <a:pPr eaLnBrk="0" hangingPunct="0">
              <a:spcBef>
                <a:spcPct val="50000"/>
              </a:spcBef>
            </a:pPr>
            <a:r>
              <a:rPr lang="zh-CN" altLang="en-US" sz="2400">
                <a:latin typeface="Times New Roman" panose="02020603050405020304" pitchFamily="18" charset="0"/>
                <a:ea typeface="隶书" panose="02010509060101010101" pitchFamily="49" charset="-122"/>
              </a:rPr>
              <a:t>电压并联负反馈</a:t>
            </a:r>
          </a:p>
        </p:txBody>
      </p:sp>
      <p:sp>
        <p:nvSpPr>
          <p:cNvPr id="28682" name="Text Box 10"/>
          <p:cNvSpPr txBox="1">
            <a:spLocks noChangeArrowheads="1"/>
          </p:cNvSpPr>
          <p:nvPr/>
        </p:nvSpPr>
        <p:spPr bwMode="auto">
          <a:xfrm>
            <a:off x="3927475" y="6061076"/>
            <a:ext cx="2438400" cy="461665"/>
          </a:xfrm>
          <a:prstGeom prst="rect">
            <a:avLst/>
          </a:prstGeom>
          <a:solidFill>
            <a:srgbClr val="00FFFF"/>
          </a:solidFill>
          <a:ln w="9525">
            <a:noFill/>
            <a:miter lim="800000"/>
          </a:ln>
          <a:effectLst/>
        </p:spPr>
        <p:txBody>
          <a:bodyPr>
            <a:spAutoFit/>
          </a:bodyPr>
          <a:lstStyle/>
          <a:p>
            <a:pPr eaLnBrk="0" hangingPunct="0">
              <a:spcBef>
                <a:spcPct val="50000"/>
              </a:spcBef>
            </a:pPr>
            <a:r>
              <a:rPr lang="zh-CN" altLang="en-US" sz="2400">
                <a:latin typeface="Times New Roman" panose="02020603050405020304" pitchFamily="18" charset="0"/>
                <a:ea typeface="隶书" panose="02010509060101010101" pitchFamily="49" charset="-122"/>
              </a:rPr>
              <a:t>电流并联负反馈</a:t>
            </a:r>
          </a:p>
        </p:txBody>
      </p:sp>
      <p:sp>
        <p:nvSpPr>
          <p:cNvPr id="28683" name="Text Box 11"/>
          <p:cNvSpPr txBox="1">
            <a:spLocks noChangeArrowheads="1"/>
          </p:cNvSpPr>
          <p:nvPr/>
        </p:nvSpPr>
        <p:spPr bwMode="auto">
          <a:xfrm>
            <a:off x="6660232" y="2828837"/>
            <a:ext cx="2411760" cy="1200329"/>
          </a:xfrm>
          <a:prstGeom prst="rect">
            <a:avLst/>
          </a:prstGeom>
          <a:noFill/>
          <a:ln w="9525">
            <a:noFill/>
            <a:miter lim="800000"/>
          </a:ln>
          <a:effectLst/>
        </p:spPr>
        <p:txBody>
          <a:bodyPr wrap="square">
            <a:spAutoFit/>
          </a:bodyPr>
          <a:lstStyle/>
          <a:p>
            <a:pPr eaLnBrk="0" hangingPunct="0"/>
            <a:r>
              <a:rPr lang="zh-CN" altLang="en-US" sz="2400" b="1" dirty="0">
                <a:latin typeface="楷体" panose="02010609060101010101" pitchFamily="49" charset="-122"/>
                <a:ea typeface="楷体" panose="02010609060101010101" pitchFamily="49" charset="-122"/>
              </a:rPr>
              <a:t>注意</a:t>
            </a:r>
            <a:r>
              <a:rPr lang="zh-CN" altLang="en-US" sz="2400" b="1" dirty="0">
                <a:solidFill>
                  <a:srgbClr val="FF0000"/>
                </a:solidFill>
                <a:latin typeface="楷体" panose="02010609060101010101" pitchFamily="49" charset="-122"/>
                <a:ea typeface="楷体" panose="02010609060101010101" pitchFamily="49" charset="-122"/>
              </a:rPr>
              <a:t>理想信号源</a:t>
            </a:r>
            <a:r>
              <a:rPr lang="zh-CN" altLang="en-US" sz="2400" b="1" dirty="0">
                <a:latin typeface="楷体" panose="02010609060101010101" pitchFamily="49" charset="-122"/>
                <a:ea typeface="楷体" panose="02010609060101010101" pitchFamily="49" charset="-122"/>
              </a:rPr>
              <a:t>对输入端连接形式的特殊要求！</a:t>
            </a:r>
          </a:p>
        </p:txBody>
      </p:sp>
      <p:cxnSp>
        <p:nvCxnSpPr>
          <p:cNvPr id="3" name="直接连接符 2"/>
          <p:cNvCxnSpPr/>
          <p:nvPr/>
        </p:nvCxnSpPr>
        <p:spPr>
          <a:xfrm>
            <a:off x="908736" y="3867933"/>
            <a:ext cx="576064"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5" name="椭圆 4"/>
          <p:cNvSpPr/>
          <p:nvPr/>
        </p:nvSpPr>
        <p:spPr>
          <a:xfrm>
            <a:off x="2411760" y="1412875"/>
            <a:ext cx="648072" cy="965200"/>
          </a:xfrm>
          <a:prstGeom prst="ellipse">
            <a:avLst/>
          </a:prstGeom>
          <a:noFill/>
          <a:ln w="1905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6" name="直接连接符 15"/>
          <p:cNvCxnSpPr/>
          <p:nvPr/>
        </p:nvCxnSpPr>
        <p:spPr>
          <a:xfrm>
            <a:off x="1522611" y="3867933"/>
            <a:ext cx="576064" cy="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17" name="椭圆 16"/>
          <p:cNvSpPr/>
          <p:nvPr/>
        </p:nvSpPr>
        <p:spPr>
          <a:xfrm>
            <a:off x="611560" y="1412874"/>
            <a:ext cx="945248" cy="2003427"/>
          </a:xfrm>
          <a:prstGeom prst="ellipse">
            <a:avLst/>
          </a:prstGeom>
          <a:noFill/>
          <a:ln w="19050">
            <a:solidFill>
              <a:srgbClr val="0070C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8" name="Picture 1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589590" y="44450"/>
            <a:ext cx="403225" cy="404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 name="椭圆 19"/>
          <p:cNvSpPr/>
          <p:nvPr/>
        </p:nvSpPr>
        <p:spPr>
          <a:xfrm>
            <a:off x="5508104" y="1340768"/>
            <a:ext cx="504056" cy="508313"/>
          </a:xfrm>
          <a:prstGeom prst="ellipse">
            <a:avLst/>
          </a:prstGeom>
          <a:noFill/>
          <a:ln w="1905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a:off x="3714250" y="1421411"/>
            <a:ext cx="945248" cy="2003427"/>
          </a:xfrm>
          <a:prstGeom prst="ellipse">
            <a:avLst/>
          </a:prstGeom>
          <a:noFill/>
          <a:ln w="19050">
            <a:solidFill>
              <a:srgbClr val="0070C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8678"/>
                                        </p:tgtEl>
                                        <p:attrNameLst>
                                          <p:attrName>style.visibility</p:attrName>
                                        </p:attrNameLst>
                                      </p:cBhvr>
                                      <p:to>
                                        <p:strVal val="visible"/>
                                      </p:to>
                                    </p:set>
                                    <p:animEffect transition="in" filter="wipe(left)">
                                      <p:cBhvr>
                                        <p:cTn id="7" dur="500"/>
                                        <p:tgtEl>
                                          <p:spTgt spid="2867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par>
                          <p:cTn id="13" fill="hold">
                            <p:stCondLst>
                              <p:cond delay="500"/>
                            </p:stCondLst>
                            <p:childTnLst>
                              <p:par>
                                <p:cTn id="14" presetID="21" presetClass="entr" presetSubtype="1" fill="hold" grpId="0" nodeType="after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wheel(1)">
                                      <p:cBhvr>
                                        <p:cTn id="16" dur="10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wipe(left)">
                                      <p:cBhvr>
                                        <p:cTn id="21" dur="500"/>
                                        <p:tgtEl>
                                          <p:spTgt spid="16"/>
                                        </p:tgtEl>
                                      </p:cBhvr>
                                    </p:animEffect>
                                  </p:childTnLst>
                                </p:cTn>
                              </p:par>
                            </p:childTnLst>
                          </p:cTn>
                        </p:par>
                        <p:par>
                          <p:cTn id="22" fill="hold">
                            <p:stCondLst>
                              <p:cond delay="500"/>
                            </p:stCondLst>
                            <p:childTnLst>
                              <p:par>
                                <p:cTn id="23" presetID="21" presetClass="entr" presetSubtype="1" fill="hold" grpId="0" nodeType="after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wheel(1)">
                                      <p:cBhvr>
                                        <p:cTn id="25" dur="1000"/>
                                        <p:tgtEl>
                                          <p:spTgt spid="17"/>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28676"/>
                                        </p:tgtEl>
                                        <p:attrNameLst>
                                          <p:attrName>style.visibility</p:attrName>
                                        </p:attrNameLst>
                                      </p:cBhvr>
                                      <p:to>
                                        <p:strVal val="visible"/>
                                      </p:to>
                                    </p:set>
                                    <p:animEffect transition="in" filter="wipe(left)">
                                      <p:cBhvr>
                                        <p:cTn id="30" dur="500"/>
                                        <p:tgtEl>
                                          <p:spTgt spid="28676"/>
                                        </p:tgtEl>
                                      </p:cBhvr>
                                    </p:animEffect>
                                  </p:childTnLst>
                                </p:cTn>
                              </p:par>
                            </p:childTnLst>
                          </p:cTn>
                        </p:par>
                      </p:childTnLst>
                    </p:cTn>
                  </p:par>
                  <p:par>
                    <p:cTn id="31" fill="hold">
                      <p:stCondLst>
                        <p:cond delay="indefinite"/>
                      </p:stCondLst>
                      <p:childTnLst>
                        <p:par>
                          <p:cTn id="32" fill="hold">
                            <p:stCondLst>
                              <p:cond delay="0"/>
                            </p:stCondLst>
                            <p:childTnLst>
                              <p:par>
                                <p:cTn id="33" presetID="21" presetClass="entr" presetSubtype="1" fill="hold" grpId="0" nodeType="clickEffect">
                                  <p:stCondLst>
                                    <p:cond delay="0"/>
                                  </p:stCondLst>
                                  <p:childTnLst>
                                    <p:set>
                                      <p:cBhvr>
                                        <p:cTn id="34" dur="1" fill="hold">
                                          <p:stCondLst>
                                            <p:cond delay="0"/>
                                          </p:stCondLst>
                                        </p:cTn>
                                        <p:tgtEl>
                                          <p:spTgt spid="20"/>
                                        </p:tgtEl>
                                        <p:attrNameLst>
                                          <p:attrName>style.visibility</p:attrName>
                                        </p:attrNameLst>
                                      </p:cBhvr>
                                      <p:to>
                                        <p:strVal val="visible"/>
                                      </p:to>
                                    </p:set>
                                    <p:animEffect transition="in" filter="wheel(1)">
                                      <p:cBhvr>
                                        <p:cTn id="35" dur="1000"/>
                                        <p:tgtEl>
                                          <p:spTgt spid="20"/>
                                        </p:tgtEl>
                                      </p:cBhvr>
                                    </p:animEffect>
                                  </p:childTnLst>
                                </p:cTn>
                              </p:par>
                            </p:childTnLst>
                          </p:cTn>
                        </p:par>
                      </p:childTnLst>
                    </p:cTn>
                  </p:par>
                  <p:par>
                    <p:cTn id="36" fill="hold">
                      <p:stCondLst>
                        <p:cond delay="indefinite"/>
                      </p:stCondLst>
                      <p:childTnLst>
                        <p:par>
                          <p:cTn id="37" fill="hold">
                            <p:stCondLst>
                              <p:cond delay="0"/>
                            </p:stCondLst>
                            <p:childTnLst>
                              <p:par>
                                <p:cTn id="38" presetID="21" presetClass="entr" presetSubtype="1" fill="hold" grpId="0" nodeType="clickEffect">
                                  <p:stCondLst>
                                    <p:cond delay="0"/>
                                  </p:stCondLst>
                                  <p:childTnLst>
                                    <p:set>
                                      <p:cBhvr>
                                        <p:cTn id="39" dur="1" fill="hold">
                                          <p:stCondLst>
                                            <p:cond delay="0"/>
                                          </p:stCondLst>
                                        </p:cTn>
                                        <p:tgtEl>
                                          <p:spTgt spid="21"/>
                                        </p:tgtEl>
                                        <p:attrNameLst>
                                          <p:attrName>style.visibility</p:attrName>
                                        </p:attrNameLst>
                                      </p:cBhvr>
                                      <p:to>
                                        <p:strVal val="visible"/>
                                      </p:to>
                                    </p:set>
                                    <p:animEffect transition="in" filter="wheel(1)">
                                      <p:cBhvr>
                                        <p:cTn id="40" dur="1000"/>
                                        <p:tgtEl>
                                          <p:spTgt spid="21"/>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grpId="0" nodeType="clickEffect">
                                  <p:stCondLst>
                                    <p:cond delay="0"/>
                                  </p:stCondLst>
                                  <p:childTnLst>
                                    <p:set>
                                      <p:cBhvr>
                                        <p:cTn id="44" dur="1" fill="hold">
                                          <p:stCondLst>
                                            <p:cond delay="0"/>
                                          </p:stCondLst>
                                        </p:cTn>
                                        <p:tgtEl>
                                          <p:spTgt spid="28680"/>
                                        </p:tgtEl>
                                        <p:attrNameLst>
                                          <p:attrName>style.visibility</p:attrName>
                                        </p:attrNameLst>
                                      </p:cBhvr>
                                      <p:to>
                                        <p:strVal val="visible"/>
                                      </p:to>
                                    </p:set>
                                    <p:animEffect transition="in" filter="wipe(left)">
                                      <p:cBhvr>
                                        <p:cTn id="45" dur="500"/>
                                        <p:tgtEl>
                                          <p:spTgt spid="28680"/>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nodeType="clickEffect">
                                  <p:stCondLst>
                                    <p:cond delay="0"/>
                                  </p:stCondLst>
                                  <p:childTnLst>
                                    <p:set>
                                      <p:cBhvr>
                                        <p:cTn id="49" dur="1" fill="hold">
                                          <p:stCondLst>
                                            <p:cond delay="0"/>
                                          </p:stCondLst>
                                        </p:cTn>
                                        <p:tgtEl>
                                          <p:spTgt spid="28677"/>
                                        </p:tgtEl>
                                        <p:attrNameLst>
                                          <p:attrName>style.visibility</p:attrName>
                                        </p:attrNameLst>
                                      </p:cBhvr>
                                      <p:to>
                                        <p:strVal val="visible"/>
                                      </p:to>
                                    </p:set>
                                    <p:animEffect transition="in" filter="wipe(left)">
                                      <p:cBhvr>
                                        <p:cTn id="50" dur="500"/>
                                        <p:tgtEl>
                                          <p:spTgt spid="28677"/>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8" fill="hold" grpId="0" nodeType="clickEffect">
                                  <p:stCondLst>
                                    <p:cond delay="0"/>
                                  </p:stCondLst>
                                  <p:childTnLst>
                                    <p:set>
                                      <p:cBhvr>
                                        <p:cTn id="54" dur="1" fill="hold">
                                          <p:stCondLst>
                                            <p:cond delay="0"/>
                                          </p:stCondLst>
                                        </p:cTn>
                                        <p:tgtEl>
                                          <p:spTgt spid="28681"/>
                                        </p:tgtEl>
                                        <p:attrNameLst>
                                          <p:attrName>style.visibility</p:attrName>
                                        </p:attrNameLst>
                                      </p:cBhvr>
                                      <p:to>
                                        <p:strVal val="visible"/>
                                      </p:to>
                                    </p:set>
                                    <p:animEffect transition="in" filter="wipe(left)">
                                      <p:cBhvr>
                                        <p:cTn id="55" dur="500"/>
                                        <p:tgtEl>
                                          <p:spTgt spid="28681"/>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8" fill="hold" nodeType="clickEffect">
                                  <p:stCondLst>
                                    <p:cond delay="0"/>
                                  </p:stCondLst>
                                  <p:childTnLst>
                                    <p:set>
                                      <p:cBhvr>
                                        <p:cTn id="59" dur="1" fill="hold">
                                          <p:stCondLst>
                                            <p:cond delay="0"/>
                                          </p:stCondLst>
                                        </p:cTn>
                                        <p:tgtEl>
                                          <p:spTgt spid="28679"/>
                                        </p:tgtEl>
                                        <p:attrNameLst>
                                          <p:attrName>style.visibility</p:attrName>
                                        </p:attrNameLst>
                                      </p:cBhvr>
                                      <p:to>
                                        <p:strVal val="visible"/>
                                      </p:to>
                                    </p:set>
                                    <p:animEffect transition="in" filter="wipe(left)">
                                      <p:cBhvr>
                                        <p:cTn id="60" dur="500"/>
                                        <p:tgtEl>
                                          <p:spTgt spid="28679"/>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8" fill="hold" grpId="0" nodeType="clickEffect">
                                  <p:stCondLst>
                                    <p:cond delay="0"/>
                                  </p:stCondLst>
                                  <p:childTnLst>
                                    <p:set>
                                      <p:cBhvr>
                                        <p:cTn id="64" dur="1" fill="hold">
                                          <p:stCondLst>
                                            <p:cond delay="0"/>
                                          </p:stCondLst>
                                        </p:cTn>
                                        <p:tgtEl>
                                          <p:spTgt spid="28682"/>
                                        </p:tgtEl>
                                        <p:attrNameLst>
                                          <p:attrName>style.visibility</p:attrName>
                                        </p:attrNameLst>
                                      </p:cBhvr>
                                      <p:to>
                                        <p:strVal val="visible"/>
                                      </p:to>
                                    </p:set>
                                    <p:animEffect transition="in" filter="wipe(left)">
                                      <p:cBhvr>
                                        <p:cTn id="65" dur="500"/>
                                        <p:tgtEl>
                                          <p:spTgt spid="28682"/>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8" fill="hold" grpId="0" nodeType="clickEffect">
                                  <p:stCondLst>
                                    <p:cond delay="0"/>
                                  </p:stCondLst>
                                  <p:childTnLst>
                                    <p:set>
                                      <p:cBhvr>
                                        <p:cTn id="69" dur="1" fill="hold">
                                          <p:stCondLst>
                                            <p:cond delay="0"/>
                                          </p:stCondLst>
                                        </p:cTn>
                                        <p:tgtEl>
                                          <p:spTgt spid="28683">
                                            <p:txEl>
                                              <p:pRg st="0" end="0"/>
                                            </p:txEl>
                                          </p:spTgt>
                                        </p:tgtEl>
                                        <p:attrNameLst>
                                          <p:attrName>style.visibility</p:attrName>
                                        </p:attrNameLst>
                                      </p:cBhvr>
                                      <p:to>
                                        <p:strVal val="visible"/>
                                      </p:to>
                                    </p:set>
                                    <p:animEffect transition="in" filter="wipe(left)">
                                      <p:cBhvr>
                                        <p:cTn id="70" dur="500"/>
                                        <p:tgtEl>
                                          <p:spTgt spid="2868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78" grpId="0" bldLvl="0" animBg="1" autoUpdateAnimBg="0"/>
      <p:bldP spid="28680" grpId="0" bldLvl="0" animBg="1" autoUpdateAnimBg="0"/>
      <p:bldP spid="28681" grpId="0" bldLvl="0" animBg="1" autoUpdateAnimBg="0"/>
      <p:bldP spid="28682" grpId="0" bldLvl="0" animBg="1" autoUpdateAnimBg="0"/>
      <p:bldP spid="28683" grpId="0" build="p" autoUpdateAnimBg="0"/>
      <p:bldP spid="5" grpId="0" bldLvl="0" animBg="1"/>
      <p:bldP spid="17" grpId="0" bldLvl="0" animBg="1"/>
      <p:bldP spid="20" grpId="0" bldLvl="0" animBg="1"/>
      <p:bldP spid="21" grpId="0" bldLvl="0" animBg="1"/>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a:xfrm>
            <a:off x="323850" y="547018"/>
            <a:ext cx="6054725" cy="793750"/>
          </a:xfrm>
          <a:noFill/>
        </p:spPr>
        <p:txBody>
          <a:bodyPr>
            <a:normAutofit/>
          </a:bodyPr>
          <a:lstStyle/>
          <a:p>
            <a:pPr algn="l"/>
            <a:r>
              <a:rPr lang="en-US" altLang="zh-CN" sz="3200" b="1"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5. </a:t>
            </a:r>
            <a:r>
              <a:rPr lang="zh-CN" altLang="en-US" sz="3200" b="1"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串联反馈和并联反馈的判断</a:t>
            </a:r>
          </a:p>
        </p:txBody>
      </p:sp>
      <p:sp>
        <p:nvSpPr>
          <p:cNvPr id="5" name="灯片编号占位符 4"/>
          <p:cNvSpPr>
            <a:spLocks noGrp="1"/>
          </p:cNvSpPr>
          <p:nvPr>
            <p:ph type="sldNum" sz="quarter" idx="12"/>
          </p:nvPr>
        </p:nvSpPr>
        <p:spPr/>
        <p:txBody>
          <a:bodyPr/>
          <a:lstStyle/>
          <a:p>
            <a:fld id="{BDB18AC9-7EE5-48E1-A10E-599720087084}" type="slidenum">
              <a:rPr lang="en-US" altLang="zh-CN" smtClean="0"/>
              <a:t>105</a:t>
            </a:fld>
            <a:endParaRPr lang="en-US" altLang="zh-CN"/>
          </a:p>
        </p:txBody>
      </p:sp>
      <p:graphicFrame>
        <p:nvGraphicFramePr>
          <p:cNvPr id="38915" name="Object 3"/>
          <p:cNvGraphicFramePr>
            <a:graphicFrameLocks noChangeAspect="1"/>
          </p:cNvGraphicFramePr>
          <p:nvPr/>
        </p:nvGraphicFramePr>
        <p:xfrm>
          <a:off x="754063" y="2708275"/>
          <a:ext cx="3733800" cy="2271713"/>
        </p:xfrm>
        <a:graphic>
          <a:graphicData uri="http://schemas.openxmlformats.org/presentationml/2006/ole">
            <mc:AlternateContent xmlns:mc="http://schemas.openxmlformats.org/markup-compatibility/2006">
              <mc:Choice xmlns:v="urn:schemas-microsoft-com:vml" Requires="v">
                <p:oleObj name="Photo Editor 照片" r:id="rId2" imgW="26803350" imgH="6724650" progId="">
                  <p:embed/>
                </p:oleObj>
              </mc:Choice>
              <mc:Fallback>
                <p:oleObj name="Photo Editor 照片" r:id="rId2" imgW="26803350" imgH="6724650" progId="">
                  <p:embed/>
                  <p:pic>
                    <p:nvPicPr>
                      <p:cNvPr id="0" name="图片 1"/>
                      <p:cNvPicPr>
                        <a:picLocks noChangeAspect="1" noChangeArrowheads="1"/>
                      </p:cNvPicPr>
                      <p:nvPr/>
                    </p:nvPicPr>
                    <p:blipFill>
                      <a:blip r:embed="rId3">
                        <a:extLst>
                          <a:ext uri="{28A0092B-C50C-407E-A947-70E740481C1C}">
                            <a14:useLocalDpi xmlns:a14="http://schemas.microsoft.com/office/drawing/2010/main" val="0"/>
                          </a:ext>
                        </a:extLst>
                      </a:blip>
                      <a:srcRect l="32500" r="32500" b="15057"/>
                      <a:stretch>
                        <a:fillRect/>
                      </a:stretch>
                    </p:blipFill>
                    <p:spPr bwMode="auto">
                      <a:xfrm>
                        <a:off x="754063" y="2708275"/>
                        <a:ext cx="3733800" cy="2271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8916" name="Object 4"/>
          <p:cNvGraphicFramePr>
            <a:graphicFrameLocks noChangeAspect="1"/>
          </p:cNvGraphicFramePr>
          <p:nvPr/>
        </p:nvGraphicFramePr>
        <p:xfrm>
          <a:off x="4716463" y="2708275"/>
          <a:ext cx="3200400" cy="2332038"/>
        </p:xfrm>
        <a:graphic>
          <a:graphicData uri="http://schemas.openxmlformats.org/presentationml/2006/ole">
            <mc:AlternateContent xmlns:mc="http://schemas.openxmlformats.org/markup-compatibility/2006">
              <mc:Choice xmlns:v="urn:schemas-microsoft-com:vml" Requires="v">
                <p:oleObj name="Photo Editor 照片" r:id="rId4" imgW="9058275" imgH="6600825" progId="">
                  <p:embed/>
                </p:oleObj>
              </mc:Choice>
              <mc:Fallback>
                <p:oleObj name="Photo Editor 照片" r:id="rId4" imgW="9058275" imgH="6600825" progId="">
                  <p:embed/>
                  <p:pic>
                    <p:nvPicPr>
                      <p:cNvPr id="0" name="图片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16463" y="2708275"/>
                        <a:ext cx="3200400" cy="2332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8917" name="Object 5"/>
          <p:cNvGraphicFramePr>
            <a:graphicFrameLocks noChangeAspect="1"/>
          </p:cNvGraphicFramePr>
          <p:nvPr/>
        </p:nvGraphicFramePr>
        <p:xfrm>
          <a:off x="2125663" y="5070475"/>
          <a:ext cx="1295400" cy="457200"/>
        </p:xfrm>
        <a:graphic>
          <a:graphicData uri="http://schemas.openxmlformats.org/presentationml/2006/ole">
            <mc:AlternateContent xmlns:mc="http://schemas.openxmlformats.org/markup-compatibility/2006">
              <mc:Choice xmlns:v="urn:schemas-microsoft-com:vml" Requires="v">
                <p:oleObj name="公式" r:id="rId6" imgW="647700" imgH="228600" progId="Equation.3">
                  <p:embed/>
                </p:oleObj>
              </mc:Choice>
              <mc:Fallback>
                <p:oleObj name="公式" r:id="rId6" imgW="647700" imgH="228600" progId="Equation.3">
                  <p:embed/>
                  <p:pic>
                    <p:nvPicPr>
                      <p:cNvPr id="0" name="图片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25663" y="5070475"/>
                        <a:ext cx="1295400" cy="457200"/>
                      </a:xfrm>
                      <a:prstGeom prst="rect">
                        <a:avLst/>
                      </a:prstGeom>
                      <a:solidFill>
                        <a:srgbClr val="FFFFCC"/>
                      </a:solidFill>
                      <a:ln w="9525">
                        <a:solidFill>
                          <a:srgbClr val="FF0000"/>
                        </a:solidFill>
                        <a:miter lim="800000"/>
                        <a:headEnd/>
                        <a:tailEnd/>
                      </a:ln>
                    </p:spPr>
                  </p:pic>
                </p:oleObj>
              </mc:Fallback>
            </mc:AlternateContent>
          </a:graphicData>
        </a:graphic>
      </p:graphicFrame>
      <p:graphicFrame>
        <p:nvGraphicFramePr>
          <p:cNvPr id="38918" name="Object 6"/>
          <p:cNvGraphicFramePr>
            <a:graphicFrameLocks noChangeAspect="1"/>
          </p:cNvGraphicFramePr>
          <p:nvPr/>
        </p:nvGraphicFramePr>
        <p:xfrm>
          <a:off x="5554663" y="5070475"/>
          <a:ext cx="1600200" cy="450850"/>
        </p:xfrm>
        <a:graphic>
          <a:graphicData uri="http://schemas.openxmlformats.org/presentationml/2006/ole">
            <mc:AlternateContent xmlns:mc="http://schemas.openxmlformats.org/markup-compatibility/2006">
              <mc:Choice xmlns:v="urn:schemas-microsoft-com:vml" Requires="v">
                <p:oleObj name="公式" r:id="rId8" imgW="761365" imgH="215900" progId="Equation.3">
                  <p:embed/>
                </p:oleObj>
              </mc:Choice>
              <mc:Fallback>
                <p:oleObj name="公式" r:id="rId8" imgW="761365" imgH="215900" progId="Equation.3">
                  <p:embed/>
                  <p:pic>
                    <p:nvPicPr>
                      <p:cNvPr id="0" name="图片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554663" y="5070475"/>
                        <a:ext cx="1600200" cy="450850"/>
                      </a:xfrm>
                      <a:prstGeom prst="rect">
                        <a:avLst/>
                      </a:prstGeom>
                      <a:solidFill>
                        <a:srgbClr val="FFFFCC"/>
                      </a:solidFill>
                      <a:ln w="9525">
                        <a:solidFill>
                          <a:srgbClr val="FF0000"/>
                        </a:solidFill>
                        <a:miter lim="800000"/>
                        <a:headEnd/>
                        <a:tailEnd/>
                      </a:ln>
                    </p:spPr>
                  </p:pic>
                </p:oleObj>
              </mc:Fallback>
            </mc:AlternateContent>
          </a:graphicData>
        </a:graphic>
      </p:graphicFrame>
      <p:sp>
        <p:nvSpPr>
          <p:cNvPr id="38919" name="Text Box 7"/>
          <p:cNvSpPr txBox="1">
            <a:spLocks noChangeArrowheads="1"/>
          </p:cNvSpPr>
          <p:nvPr/>
        </p:nvSpPr>
        <p:spPr bwMode="auto">
          <a:xfrm>
            <a:off x="677862" y="1500174"/>
            <a:ext cx="8037541" cy="978729"/>
          </a:xfrm>
          <a:prstGeom prst="rect">
            <a:avLst/>
          </a:prstGeom>
          <a:noFill/>
          <a:ln w="9525">
            <a:noFill/>
            <a:miter lim="800000"/>
          </a:ln>
          <a:effectLst/>
        </p:spPr>
        <p:txBody>
          <a:bodyPr wrap="square">
            <a:spAutoFit/>
          </a:bodyPr>
          <a:lstStyle/>
          <a:p>
            <a:pPr>
              <a:lnSpc>
                <a:spcPct val="120000"/>
              </a:lnSpc>
              <a:spcBef>
                <a:spcPct val="50000"/>
              </a:spcBef>
            </a:pPr>
            <a:r>
              <a:rPr lang="en-US" altLang="zh-CN" sz="2400" b="1" dirty="0"/>
              <a:t>      </a:t>
            </a:r>
            <a:r>
              <a:rPr lang="zh-CN" altLang="en-US" sz="2400" b="1" dirty="0"/>
              <a:t>在输入端，输入量、反馈量和净输入量以电压的方式叠加，为串联反馈；以电流的方式叠加，为并联反馈。</a:t>
            </a:r>
          </a:p>
        </p:txBody>
      </p:sp>
      <p:grpSp>
        <p:nvGrpSpPr>
          <p:cNvPr id="7" name="Group 8"/>
          <p:cNvGrpSpPr/>
          <p:nvPr/>
        </p:nvGrpSpPr>
        <p:grpSpPr bwMode="auto">
          <a:xfrm>
            <a:off x="754063" y="3165475"/>
            <a:ext cx="3244850" cy="1077913"/>
            <a:chOff x="480" y="1872"/>
            <a:chExt cx="2044" cy="679"/>
          </a:xfrm>
        </p:grpSpPr>
        <p:sp>
          <p:nvSpPr>
            <p:cNvPr id="38921" name="Line 9"/>
            <p:cNvSpPr>
              <a:spLocks noChangeShapeType="1"/>
            </p:cNvSpPr>
            <p:nvPr/>
          </p:nvSpPr>
          <p:spPr bwMode="auto">
            <a:xfrm>
              <a:off x="768" y="2304"/>
              <a:ext cx="192" cy="0"/>
            </a:xfrm>
            <a:prstGeom prst="line">
              <a:avLst/>
            </a:prstGeom>
            <a:noFill/>
            <a:ln w="28575">
              <a:solidFill>
                <a:srgbClr val="FF0000"/>
              </a:solidFill>
              <a:round/>
              <a:tailEnd type="triangle" w="med" len="med"/>
            </a:ln>
            <a:effectLst/>
          </p:spPr>
          <p:txBody>
            <a:bodyPr wrap="none" anchor="ctr"/>
            <a:lstStyle/>
            <a:p>
              <a:endParaRPr lang="zh-CN" altLang="en-US"/>
            </a:p>
          </p:txBody>
        </p:sp>
        <p:sp>
          <p:nvSpPr>
            <p:cNvPr id="38922" name="Line 10"/>
            <p:cNvSpPr>
              <a:spLocks noChangeShapeType="1"/>
            </p:cNvSpPr>
            <p:nvPr/>
          </p:nvSpPr>
          <p:spPr bwMode="auto">
            <a:xfrm>
              <a:off x="1152" y="2256"/>
              <a:ext cx="144" cy="0"/>
            </a:xfrm>
            <a:prstGeom prst="line">
              <a:avLst/>
            </a:prstGeom>
            <a:noFill/>
            <a:ln w="28575">
              <a:solidFill>
                <a:srgbClr val="FF0000"/>
              </a:solidFill>
              <a:round/>
              <a:tailEnd type="triangle" w="med" len="med"/>
            </a:ln>
            <a:effectLst/>
          </p:spPr>
          <p:txBody>
            <a:bodyPr wrap="none" anchor="ctr"/>
            <a:lstStyle/>
            <a:p>
              <a:endParaRPr lang="zh-CN" altLang="en-US"/>
            </a:p>
          </p:txBody>
        </p:sp>
        <p:sp>
          <p:nvSpPr>
            <p:cNvPr id="38923" name="Line 11"/>
            <p:cNvSpPr>
              <a:spLocks noChangeShapeType="1"/>
            </p:cNvSpPr>
            <p:nvPr/>
          </p:nvSpPr>
          <p:spPr bwMode="auto">
            <a:xfrm>
              <a:off x="1680" y="1920"/>
              <a:ext cx="288" cy="0"/>
            </a:xfrm>
            <a:prstGeom prst="line">
              <a:avLst/>
            </a:prstGeom>
            <a:noFill/>
            <a:ln w="28575">
              <a:solidFill>
                <a:srgbClr val="FF0000"/>
              </a:solidFill>
              <a:prstDash val="lgDash"/>
              <a:round/>
              <a:tailEnd type="triangle" w="med" len="med"/>
            </a:ln>
            <a:effectLst/>
          </p:spPr>
          <p:txBody>
            <a:bodyPr wrap="none" anchor="ctr"/>
            <a:lstStyle/>
            <a:p>
              <a:endParaRPr lang="zh-CN" altLang="en-US"/>
            </a:p>
          </p:txBody>
        </p:sp>
        <p:graphicFrame>
          <p:nvGraphicFramePr>
            <p:cNvPr id="38924" name="Object 12"/>
            <p:cNvGraphicFramePr>
              <a:graphicFrameLocks noChangeAspect="1"/>
            </p:cNvGraphicFramePr>
            <p:nvPr/>
          </p:nvGraphicFramePr>
          <p:xfrm>
            <a:off x="480" y="1872"/>
            <a:ext cx="192" cy="192"/>
          </p:xfrm>
          <a:graphic>
            <a:graphicData uri="http://schemas.openxmlformats.org/presentationml/2006/ole">
              <mc:AlternateContent xmlns:mc="http://schemas.openxmlformats.org/markup-compatibility/2006">
                <mc:Choice xmlns:v="urn:schemas-microsoft-com:vml" Requires="v">
                  <p:oleObj name="公式" r:id="rId10" imgW="139700" imgH="139700" progId="Equation.3">
                    <p:embed/>
                  </p:oleObj>
                </mc:Choice>
                <mc:Fallback>
                  <p:oleObj name="公式" r:id="rId10" imgW="139700" imgH="139700" progId="Equation.3">
                    <p:embed/>
                    <p:pic>
                      <p:nvPicPr>
                        <p:cNvPr id="0" name="图片 7"/>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80" y="1872"/>
                          <a:ext cx="192" cy="192"/>
                        </a:xfrm>
                        <a:prstGeom prst="rect">
                          <a:avLst/>
                        </a:prstGeom>
                        <a:solidFill>
                          <a:srgbClr val="66FFFF"/>
                        </a:solidFill>
                      </p:spPr>
                    </p:pic>
                  </p:oleObj>
                </mc:Fallback>
              </mc:AlternateContent>
            </a:graphicData>
          </a:graphic>
        </p:graphicFrame>
        <p:graphicFrame>
          <p:nvGraphicFramePr>
            <p:cNvPr id="38925" name="Object 13"/>
            <p:cNvGraphicFramePr>
              <a:graphicFrameLocks noChangeAspect="1"/>
            </p:cNvGraphicFramePr>
            <p:nvPr/>
          </p:nvGraphicFramePr>
          <p:xfrm>
            <a:off x="2352" y="2448"/>
            <a:ext cx="172" cy="103"/>
          </p:xfrm>
          <a:graphic>
            <a:graphicData uri="http://schemas.openxmlformats.org/presentationml/2006/ole">
              <mc:AlternateContent xmlns:mc="http://schemas.openxmlformats.org/markup-compatibility/2006">
                <mc:Choice xmlns:v="urn:schemas-microsoft-com:vml" Requires="v">
                  <p:oleObj name="公式" r:id="rId12" imgW="126365" imgH="76200" progId="Equation.3">
                    <p:embed/>
                  </p:oleObj>
                </mc:Choice>
                <mc:Fallback>
                  <p:oleObj name="公式" r:id="rId12" imgW="126365" imgH="76200" progId="Equation.3">
                    <p:embed/>
                    <p:pic>
                      <p:nvPicPr>
                        <p:cNvPr id="0" name="图片 8"/>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352" y="2448"/>
                          <a:ext cx="172" cy="103"/>
                        </a:xfrm>
                        <a:prstGeom prst="rect">
                          <a:avLst/>
                        </a:prstGeom>
                        <a:solidFill>
                          <a:srgbClr val="66FFFF"/>
                        </a:solidFill>
                        <a:ln w="9525">
                          <a:solidFill>
                            <a:srgbClr val="66FFFF"/>
                          </a:solidFill>
                          <a:miter lim="800000"/>
                          <a:headEnd/>
                          <a:tailEnd/>
                        </a:ln>
                      </p:spPr>
                    </p:pic>
                  </p:oleObj>
                </mc:Fallback>
              </mc:AlternateContent>
            </a:graphicData>
          </a:graphic>
        </p:graphicFrame>
      </p:grpSp>
      <p:sp>
        <p:nvSpPr>
          <p:cNvPr id="38926" name="Text Box 14"/>
          <p:cNvSpPr txBox="1">
            <a:spLocks noChangeArrowheads="1"/>
          </p:cNvSpPr>
          <p:nvPr/>
        </p:nvSpPr>
        <p:spPr bwMode="auto">
          <a:xfrm>
            <a:off x="1668463" y="5680075"/>
            <a:ext cx="2438400" cy="466725"/>
          </a:xfrm>
          <a:prstGeom prst="rect">
            <a:avLst/>
          </a:prstGeom>
          <a:solidFill>
            <a:srgbClr val="66FFFF"/>
          </a:solidFill>
          <a:ln w="9525">
            <a:solidFill>
              <a:srgbClr val="FF0000"/>
            </a:solidFill>
            <a:miter lim="800000"/>
          </a:ln>
          <a:effectLst/>
        </p:spPr>
        <p:txBody>
          <a:bodyPr>
            <a:spAutoFit/>
          </a:bodyPr>
          <a:lstStyle/>
          <a:p>
            <a:pPr>
              <a:spcBef>
                <a:spcPct val="50000"/>
              </a:spcBef>
            </a:pPr>
            <a:r>
              <a:rPr kumimoji="1" lang="zh-CN" altLang="en-US" sz="2400" b="1">
                <a:latin typeface="Times New Roman" panose="02020603050405020304" pitchFamily="18" charset="0"/>
              </a:rPr>
              <a:t>引入了并联反馈</a:t>
            </a:r>
          </a:p>
        </p:txBody>
      </p:sp>
      <p:sp>
        <p:nvSpPr>
          <p:cNvPr id="38927" name="Text Box 15"/>
          <p:cNvSpPr txBox="1">
            <a:spLocks noChangeArrowheads="1"/>
          </p:cNvSpPr>
          <p:nvPr/>
        </p:nvSpPr>
        <p:spPr bwMode="auto">
          <a:xfrm>
            <a:off x="5173663" y="5680075"/>
            <a:ext cx="2438400" cy="466725"/>
          </a:xfrm>
          <a:prstGeom prst="rect">
            <a:avLst/>
          </a:prstGeom>
          <a:solidFill>
            <a:srgbClr val="66FFFF"/>
          </a:solidFill>
          <a:ln w="9525">
            <a:solidFill>
              <a:srgbClr val="FF0000"/>
            </a:solidFill>
            <a:miter lim="800000"/>
          </a:ln>
          <a:effectLst/>
        </p:spPr>
        <p:txBody>
          <a:bodyPr>
            <a:spAutoFit/>
          </a:bodyPr>
          <a:lstStyle/>
          <a:p>
            <a:pPr>
              <a:spcBef>
                <a:spcPct val="50000"/>
              </a:spcBef>
            </a:pPr>
            <a:r>
              <a:rPr kumimoji="1" lang="zh-CN" altLang="en-US" sz="2400" b="1">
                <a:latin typeface="Times New Roman" panose="02020603050405020304" pitchFamily="18" charset="0"/>
              </a:rPr>
              <a:t>引入了串联反馈</a:t>
            </a:r>
          </a:p>
        </p:txBody>
      </p:sp>
      <p:grpSp>
        <p:nvGrpSpPr>
          <p:cNvPr id="10" name="Group 16"/>
          <p:cNvGrpSpPr/>
          <p:nvPr/>
        </p:nvGrpSpPr>
        <p:grpSpPr bwMode="auto">
          <a:xfrm>
            <a:off x="4492625" y="2632075"/>
            <a:ext cx="3043238" cy="2346325"/>
            <a:chOff x="2835" y="1536"/>
            <a:chExt cx="1917" cy="1478"/>
          </a:xfrm>
        </p:grpSpPr>
        <p:graphicFrame>
          <p:nvGraphicFramePr>
            <p:cNvPr id="38929" name="Object 17"/>
            <p:cNvGraphicFramePr>
              <a:graphicFrameLocks noChangeAspect="1"/>
            </p:cNvGraphicFramePr>
            <p:nvPr/>
          </p:nvGraphicFramePr>
          <p:xfrm>
            <a:off x="2880" y="1536"/>
            <a:ext cx="192" cy="192"/>
          </p:xfrm>
          <a:graphic>
            <a:graphicData uri="http://schemas.openxmlformats.org/presentationml/2006/ole">
              <mc:AlternateContent xmlns:mc="http://schemas.openxmlformats.org/markup-compatibility/2006">
                <mc:Choice xmlns:v="urn:schemas-microsoft-com:vml" Requires="v">
                  <p:oleObj name="公式" r:id="rId14" imgW="139700" imgH="139700" progId="Equation.3">
                    <p:embed/>
                  </p:oleObj>
                </mc:Choice>
                <mc:Fallback>
                  <p:oleObj name="公式" r:id="rId14" imgW="139700" imgH="139700" progId="Equation.3">
                    <p:embed/>
                    <p:pic>
                      <p:nvPicPr>
                        <p:cNvPr id="0" name="图片 10"/>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880" y="1536"/>
                          <a:ext cx="192" cy="192"/>
                        </a:xfrm>
                        <a:prstGeom prst="rect">
                          <a:avLst/>
                        </a:prstGeom>
                        <a:solidFill>
                          <a:srgbClr val="66FFFF"/>
                        </a:solidFill>
                      </p:spPr>
                    </p:pic>
                  </p:oleObj>
                </mc:Fallback>
              </mc:AlternateContent>
            </a:graphicData>
          </a:graphic>
        </p:graphicFrame>
        <p:graphicFrame>
          <p:nvGraphicFramePr>
            <p:cNvPr id="38930" name="Object 18"/>
            <p:cNvGraphicFramePr>
              <a:graphicFrameLocks noChangeAspect="1"/>
            </p:cNvGraphicFramePr>
            <p:nvPr/>
          </p:nvGraphicFramePr>
          <p:xfrm>
            <a:off x="4560" y="1728"/>
            <a:ext cx="192" cy="192"/>
          </p:xfrm>
          <a:graphic>
            <a:graphicData uri="http://schemas.openxmlformats.org/presentationml/2006/ole">
              <mc:AlternateContent xmlns:mc="http://schemas.openxmlformats.org/markup-compatibility/2006">
                <mc:Choice xmlns:v="urn:schemas-microsoft-com:vml" Requires="v">
                  <p:oleObj name="公式" r:id="rId15" imgW="139700" imgH="139700" progId="Equation.3">
                    <p:embed/>
                  </p:oleObj>
                </mc:Choice>
                <mc:Fallback>
                  <p:oleObj name="公式" r:id="rId15" imgW="139700" imgH="139700" progId="Equation.3">
                    <p:embed/>
                    <p:pic>
                      <p:nvPicPr>
                        <p:cNvPr id="0" name="图片 1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560" y="1728"/>
                          <a:ext cx="192" cy="192"/>
                        </a:xfrm>
                        <a:prstGeom prst="rect">
                          <a:avLst/>
                        </a:prstGeom>
                        <a:solidFill>
                          <a:srgbClr val="66FFFF"/>
                        </a:solidFill>
                      </p:spPr>
                    </p:pic>
                  </p:oleObj>
                </mc:Fallback>
              </mc:AlternateContent>
            </a:graphicData>
          </a:graphic>
        </p:graphicFrame>
        <p:graphicFrame>
          <p:nvGraphicFramePr>
            <p:cNvPr id="38931" name="Object 19"/>
            <p:cNvGraphicFramePr>
              <a:graphicFrameLocks noChangeAspect="1"/>
            </p:cNvGraphicFramePr>
            <p:nvPr/>
          </p:nvGraphicFramePr>
          <p:xfrm>
            <a:off x="3312" y="1536"/>
            <a:ext cx="192" cy="192"/>
          </p:xfrm>
          <a:graphic>
            <a:graphicData uri="http://schemas.openxmlformats.org/presentationml/2006/ole">
              <mc:AlternateContent xmlns:mc="http://schemas.openxmlformats.org/markup-compatibility/2006">
                <mc:Choice xmlns:v="urn:schemas-microsoft-com:vml" Requires="v">
                  <p:oleObj name="公式" r:id="rId15" imgW="139700" imgH="139700" progId="Equation.3">
                    <p:embed/>
                  </p:oleObj>
                </mc:Choice>
                <mc:Fallback>
                  <p:oleObj name="公式" r:id="rId15" imgW="139700" imgH="139700" progId="Equation.3">
                    <p:embed/>
                    <p:pic>
                      <p:nvPicPr>
                        <p:cNvPr id="0" name="图片 1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312" y="1536"/>
                          <a:ext cx="192" cy="192"/>
                        </a:xfrm>
                        <a:prstGeom prst="rect">
                          <a:avLst/>
                        </a:prstGeom>
                        <a:solidFill>
                          <a:srgbClr val="66FFFF"/>
                        </a:solidFill>
                      </p:spPr>
                    </p:pic>
                  </p:oleObj>
                </mc:Fallback>
              </mc:AlternateContent>
            </a:graphicData>
          </a:graphic>
        </p:graphicFrame>
        <p:graphicFrame>
          <p:nvGraphicFramePr>
            <p:cNvPr id="38932" name="Object 20"/>
            <p:cNvGraphicFramePr>
              <a:graphicFrameLocks noChangeAspect="1"/>
            </p:cNvGraphicFramePr>
            <p:nvPr/>
          </p:nvGraphicFramePr>
          <p:xfrm>
            <a:off x="3360" y="2160"/>
            <a:ext cx="172" cy="103"/>
          </p:xfrm>
          <a:graphic>
            <a:graphicData uri="http://schemas.openxmlformats.org/presentationml/2006/ole">
              <mc:AlternateContent xmlns:mc="http://schemas.openxmlformats.org/markup-compatibility/2006">
                <mc:Choice xmlns:v="urn:schemas-microsoft-com:vml" Requires="v">
                  <p:oleObj name="公式" r:id="rId15" imgW="126365" imgH="76200" progId="Equation.3">
                    <p:embed/>
                  </p:oleObj>
                </mc:Choice>
                <mc:Fallback>
                  <p:oleObj name="公式" r:id="rId15" imgW="126365" imgH="76200" progId="Equation.3">
                    <p:embed/>
                    <p:pic>
                      <p:nvPicPr>
                        <p:cNvPr id="0" name="图片 13"/>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360" y="2160"/>
                          <a:ext cx="172" cy="103"/>
                        </a:xfrm>
                        <a:prstGeom prst="rect">
                          <a:avLst/>
                        </a:prstGeom>
                        <a:solidFill>
                          <a:srgbClr val="66FFFF"/>
                        </a:solidFill>
                        <a:ln w="9525">
                          <a:solidFill>
                            <a:srgbClr val="66FFFF"/>
                          </a:solidFill>
                          <a:miter lim="800000"/>
                          <a:headEnd/>
                          <a:tailEnd/>
                        </a:ln>
                      </p:spPr>
                    </p:pic>
                  </p:oleObj>
                </mc:Fallback>
              </mc:AlternateContent>
            </a:graphicData>
          </a:graphic>
        </p:graphicFrame>
        <p:grpSp>
          <p:nvGrpSpPr>
            <p:cNvPr id="15" name="Group 21"/>
            <p:cNvGrpSpPr/>
            <p:nvPr/>
          </p:nvGrpSpPr>
          <p:grpSpPr bwMode="auto">
            <a:xfrm>
              <a:off x="2835" y="2432"/>
              <a:ext cx="432" cy="582"/>
              <a:chOff x="2555" y="2069"/>
              <a:chExt cx="432" cy="582"/>
            </a:xfrm>
          </p:grpSpPr>
          <p:graphicFrame>
            <p:nvGraphicFramePr>
              <p:cNvPr id="38934" name="Object 22"/>
              <p:cNvGraphicFramePr>
                <a:graphicFrameLocks noChangeAspect="1"/>
              </p:cNvGraphicFramePr>
              <p:nvPr/>
            </p:nvGraphicFramePr>
            <p:xfrm>
              <a:off x="2795" y="2069"/>
              <a:ext cx="192" cy="192"/>
            </p:xfrm>
            <a:graphic>
              <a:graphicData uri="http://schemas.openxmlformats.org/presentationml/2006/ole">
                <mc:AlternateContent xmlns:mc="http://schemas.openxmlformats.org/markup-compatibility/2006">
                  <mc:Choice xmlns:v="urn:schemas-microsoft-com:vml" Requires="v">
                    <p:oleObj name="公式" r:id="rId16" imgW="139700" imgH="139700" progId="Equation.3">
                      <p:embed/>
                    </p:oleObj>
                  </mc:Choice>
                  <mc:Fallback>
                    <p:oleObj name="公式" r:id="rId16" imgW="139700" imgH="139700" progId="Equation.3">
                      <p:embed/>
                      <p:pic>
                        <p:nvPicPr>
                          <p:cNvPr id="0" name="图片 1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795" y="2069"/>
                            <a:ext cx="192" cy="192"/>
                          </a:xfrm>
                          <a:prstGeom prst="rect">
                            <a:avLst/>
                          </a:prstGeom>
                          <a:solidFill>
                            <a:srgbClr val="66FFFF"/>
                          </a:solidFill>
                        </p:spPr>
                      </p:pic>
                    </p:oleObj>
                  </mc:Fallback>
                </mc:AlternateContent>
              </a:graphicData>
            </a:graphic>
          </p:graphicFrame>
          <p:graphicFrame>
            <p:nvGraphicFramePr>
              <p:cNvPr id="38935" name="Object 23"/>
              <p:cNvGraphicFramePr>
                <a:graphicFrameLocks noChangeAspect="1"/>
              </p:cNvGraphicFramePr>
              <p:nvPr/>
            </p:nvGraphicFramePr>
            <p:xfrm>
              <a:off x="2795" y="2549"/>
              <a:ext cx="172" cy="102"/>
            </p:xfrm>
            <a:graphic>
              <a:graphicData uri="http://schemas.openxmlformats.org/presentationml/2006/ole">
                <mc:AlternateContent xmlns:mc="http://schemas.openxmlformats.org/markup-compatibility/2006">
                  <mc:Choice xmlns:v="urn:schemas-microsoft-com:vml" Requires="v">
                    <p:oleObj name="公式" r:id="rId17" imgW="126365" imgH="76200" progId="Equation.3">
                      <p:embed/>
                    </p:oleObj>
                  </mc:Choice>
                  <mc:Fallback>
                    <p:oleObj name="公式" r:id="rId17" imgW="126365" imgH="76200" progId="Equation.3">
                      <p:embed/>
                      <p:pic>
                        <p:nvPicPr>
                          <p:cNvPr id="0" name="图片 16"/>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795" y="2549"/>
                            <a:ext cx="172" cy="102"/>
                          </a:xfrm>
                          <a:prstGeom prst="rect">
                            <a:avLst/>
                          </a:prstGeom>
                          <a:solidFill>
                            <a:srgbClr val="66FFFF"/>
                          </a:solidFill>
                        </p:spPr>
                      </p:pic>
                    </p:oleObj>
                  </mc:Fallback>
                </mc:AlternateContent>
              </a:graphicData>
            </a:graphic>
          </p:graphicFrame>
          <p:graphicFrame>
            <p:nvGraphicFramePr>
              <p:cNvPr id="38936" name="Object 24"/>
              <p:cNvGraphicFramePr>
                <a:graphicFrameLocks noChangeAspect="1"/>
              </p:cNvGraphicFramePr>
              <p:nvPr/>
            </p:nvGraphicFramePr>
            <p:xfrm>
              <a:off x="2555" y="2261"/>
              <a:ext cx="197" cy="240"/>
            </p:xfrm>
            <a:graphic>
              <a:graphicData uri="http://schemas.openxmlformats.org/presentationml/2006/ole">
                <mc:AlternateContent xmlns:mc="http://schemas.openxmlformats.org/markup-compatibility/2006">
                  <mc:Choice xmlns:v="urn:schemas-microsoft-com:vml" Requires="v">
                    <p:oleObj name="公式" r:id="rId18" imgW="177800" imgH="215900" progId="Equation.3">
                      <p:embed/>
                    </p:oleObj>
                  </mc:Choice>
                  <mc:Fallback>
                    <p:oleObj name="公式" r:id="rId18" imgW="177800" imgH="215900" progId="Equation.3">
                      <p:embed/>
                      <p:pic>
                        <p:nvPicPr>
                          <p:cNvPr id="0" name="图片 17"/>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2555" y="2261"/>
                            <a:ext cx="197" cy="240"/>
                          </a:xfrm>
                          <a:prstGeom prst="rect">
                            <a:avLst/>
                          </a:prstGeom>
                          <a:solidFill>
                            <a:srgbClr val="00FFFF"/>
                          </a:solidFill>
                        </p:spPr>
                      </p:pic>
                    </p:oleObj>
                  </mc:Fallback>
                </mc:AlternateContent>
              </a:graphicData>
            </a:graphic>
          </p:graphicFrame>
        </p:grpSp>
      </p:grpSp>
      <p:pic>
        <p:nvPicPr>
          <p:cNvPr id="27" name="Picture 15"/>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8589590" y="44450"/>
            <a:ext cx="403225" cy="404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8915"/>
                                        </p:tgtEl>
                                        <p:attrNameLst>
                                          <p:attrName>style.visibility</p:attrName>
                                        </p:attrNameLst>
                                      </p:cBhvr>
                                      <p:to>
                                        <p:strVal val="visible"/>
                                      </p:to>
                                    </p:set>
                                    <p:animEffect transition="in" filter="wipe(left)">
                                      <p:cBhvr>
                                        <p:cTn id="7" dur="500"/>
                                        <p:tgtEl>
                                          <p:spTgt spid="3891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8917"/>
                                        </p:tgtEl>
                                        <p:attrNameLst>
                                          <p:attrName>style.visibility</p:attrName>
                                        </p:attrNameLst>
                                      </p:cBhvr>
                                      <p:to>
                                        <p:strVal val="visible"/>
                                      </p:to>
                                    </p:set>
                                    <p:animEffect transition="in" filter="wipe(left)">
                                      <p:cBhvr>
                                        <p:cTn id="12" dur="500"/>
                                        <p:tgtEl>
                                          <p:spTgt spid="38917"/>
                                        </p:tgtEl>
                                      </p:cBhvr>
                                    </p:animEffect>
                                  </p:childTnLst>
                                </p:cTn>
                              </p:par>
                            </p:childTnLst>
                          </p:cTn>
                        </p:par>
                        <p:par>
                          <p:cTn id="13" fill="hold">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38926"/>
                                        </p:tgtEl>
                                        <p:attrNameLst>
                                          <p:attrName>style.visibility</p:attrName>
                                        </p:attrNameLst>
                                      </p:cBhvr>
                                      <p:to>
                                        <p:strVal val="visible"/>
                                      </p:to>
                                    </p:set>
                                    <p:animEffect transition="in" filter="wipe(left)">
                                      <p:cBhvr>
                                        <p:cTn id="16" dur="500"/>
                                        <p:tgtEl>
                                          <p:spTgt spid="38926"/>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38916"/>
                                        </p:tgtEl>
                                        <p:attrNameLst>
                                          <p:attrName>style.visibility</p:attrName>
                                        </p:attrNameLst>
                                      </p:cBhvr>
                                      <p:to>
                                        <p:strVal val="visible"/>
                                      </p:to>
                                    </p:set>
                                    <p:animEffect transition="in" filter="wipe(left)">
                                      <p:cBhvr>
                                        <p:cTn id="21" dur="500"/>
                                        <p:tgtEl>
                                          <p:spTgt spid="38916"/>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38918"/>
                                        </p:tgtEl>
                                        <p:attrNameLst>
                                          <p:attrName>style.visibility</p:attrName>
                                        </p:attrNameLst>
                                      </p:cBhvr>
                                      <p:to>
                                        <p:strVal val="visible"/>
                                      </p:to>
                                    </p:set>
                                    <p:animEffect transition="in" filter="wipe(left)">
                                      <p:cBhvr>
                                        <p:cTn id="26" dur="500"/>
                                        <p:tgtEl>
                                          <p:spTgt spid="38918"/>
                                        </p:tgtEl>
                                      </p:cBhvr>
                                    </p:animEffect>
                                  </p:childTnLst>
                                </p:cTn>
                              </p:par>
                            </p:childTnLst>
                          </p:cTn>
                        </p:par>
                        <p:par>
                          <p:cTn id="27" fill="hold">
                            <p:stCondLst>
                              <p:cond delay="500"/>
                            </p:stCondLst>
                            <p:childTnLst>
                              <p:par>
                                <p:cTn id="28" presetID="22" presetClass="entr" presetSubtype="8" fill="hold" grpId="0" nodeType="afterEffect">
                                  <p:stCondLst>
                                    <p:cond delay="0"/>
                                  </p:stCondLst>
                                  <p:childTnLst>
                                    <p:set>
                                      <p:cBhvr>
                                        <p:cTn id="29" dur="1" fill="hold">
                                          <p:stCondLst>
                                            <p:cond delay="0"/>
                                          </p:stCondLst>
                                        </p:cTn>
                                        <p:tgtEl>
                                          <p:spTgt spid="38927"/>
                                        </p:tgtEl>
                                        <p:attrNameLst>
                                          <p:attrName>style.visibility</p:attrName>
                                        </p:attrNameLst>
                                      </p:cBhvr>
                                      <p:to>
                                        <p:strVal val="visible"/>
                                      </p:to>
                                    </p:set>
                                    <p:animEffect transition="in" filter="wipe(left)">
                                      <p:cBhvr>
                                        <p:cTn id="30" dur="500"/>
                                        <p:tgtEl>
                                          <p:spTgt spid="389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26" grpId="0" bldLvl="0" animBg="1" autoUpdateAnimBg="0"/>
      <p:bldP spid="38927" grpId="0" bldLvl="0" animBg="1" autoUpdateAnimBg="0"/>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BB735D81-B97E-4F71-B6DC-3E291529B8A5}" type="slidenum">
              <a:rPr lang="en-US" altLang="zh-CN" smtClean="0"/>
              <a:t>106</a:t>
            </a:fld>
            <a:endParaRPr lang="en-US" altLang="zh-CN"/>
          </a:p>
        </p:txBody>
      </p:sp>
      <p:sp>
        <p:nvSpPr>
          <p:cNvPr id="4" name="矩形 3"/>
          <p:cNvSpPr/>
          <p:nvPr>
            <p:custDataLst>
              <p:tags r:id="rId2"/>
            </p:custDataLst>
          </p:nvPr>
        </p:nvSpPr>
        <p:spPr>
          <a:xfrm>
            <a:off x="251520" y="428625"/>
            <a:ext cx="8280920" cy="1632223"/>
          </a:xfrm>
          <a:prstGeom prst="rect">
            <a:avLst/>
          </a:prstGeom>
          <a:noFill/>
          <a:ln w="25400" cap="flat" cmpd="sng" algn="ctr">
            <a:noFill/>
            <a:prstDash val="soli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b="1"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题</a:t>
            </a:r>
            <a:r>
              <a:rPr lang="en-US" altLang="zh-CN" sz="2800" b="1"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7.  </a:t>
            </a:r>
            <a:r>
              <a:rPr lang="zh-CN" altLang="en-US" sz="2800" b="1"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右图中关于反馈的判断，以下说法正确的是？</a:t>
            </a:r>
          </a:p>
        </p:txBody>
      </p:sp>
      <p:sp>
        <p:nvSpPr>
          <p:cNvPr id="5" name="矩形 4"/>
          <p:cNvSpPr/>
          <p:nvPr>
            <p:custDataLst>
              <p:tags r:id="rId3"/>
            </p:custDataLst>
          </p:nvPr>
        </p:nvSpPr>
        <p:spPr>
          <a:xfrm>
            <a:off x="1469951" y="1770236"/>
            <a:ext cx="2080320" cy="642937"/>
          </a:xfrm>
          <a:prstGeom prst="rect">
            <a:avLst/>
          </a:prstGeom>
          <a:noFill/>
          <a:ln w="25400" cap="flat" cmpd="sng" algn="ctr">
            <a:noFill/>
            <a:prstDash val="soli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600" b="1"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无反馈</a:t>
            </a:r>
          </a:p>
        </p:txBody>
      </p:sp>
      <p:sp>
        <p:nvSpPr>
          <p:cNvPr id="6" name="矩形 5"/>
          <p:cNvSpPr/>
          <p:nvPr>
            <p:custDataLst>
              <p:tags r:id="rId4"/>
            </p:custDataLst>
          </p:nvPr>
        </p:nvSpPr>
        <p:spPr>
          <a:xfrm>
            <a:off x="1477711" y="2543513"/>
            <a:ext cx="2080320" cy="642937"/>
          </a:xfrm>
          <a:prstGeom prst="rect">
            <a:avLst/>
          </a:prstGeom>
          <a:noFill/>
          <a:ln w="25400" cap="flat" cmpd="sng" algn="ctr">
            <a:noFill/>
            <a:prstDash val="soli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600" b="1"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仅直流反馈</a:t>
            </a:r>
          </a:p>
        </p:txBody>
      </p:sp>
      <p:sp>
        <p:nvSpPr>
          <p:cNvPr id="7" name="矩形 6"/>
          <p:cNvSpPr/>
          <p:nvPr>
            <p:custDataLst>
              <p:tags r:id="rId5"/>
            </p:custDataLst>
          </p:nvPr>
        </p:nvSpPr>
        <p:spPr>
          <a:xfrm>
            <a:off x="1477711" y="3316790"/>
            <a:ext cx="2080320" cy="642937"/>
          </a:xfrm>
          <a:prstGeom prst="rect">
            <a:avLst/>
          </a:prstGeom>
          <a:noFill/>
          <a:ln w="25400" cap="flat" cmpd="sng" algn="ctr">
            <a:noFill/>
            <a:prstDash val="soli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600" b="1"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仅交流反馈</a:t>
            </a:r>
          </a:p>
        </p:txBody>
      </p:sp>
      <p:sp>
        <p:nvSpPr>
          <p:cNvPr id="8" name="矩形 7"/>
          <p:cNvSpPr/>
          <p:nvPr>
            <p:custDataLst>
              <p:tags r:id="rId6"/>
            </p:custDataLst>
          </p:nvPr>
        </p:nvSpPr>
        <p:spPr>
          <a:xfrm>
            <a:off x="1477710" y="4090067"/>
            <a:ext cx="2914269" cy="642937"/>
          </a:xfrm>
          <a:prstGeom prst="rect">
            <a:avLst/>
          </a:prstGeom>
          <a:noFill/>
          <a:ln w="25400" cap="flat" cmpd="sng" algn="ctr">
            <a:noFill/>
            <a:prstDash val="soli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600" b="1"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交、直流反馈并存</a:t>
            </a:r>
          </a:p>
        </p:txBody>
      </p:sp>
      <p:sp>
        <p:nvSpPr>
          <p:cNvPr id="9" name="矩形 8"/>
          <p:cNvSpPr>
            <a:spLocks noChangeAspect="1"/>
          </p:cNvSpPr>
          <p:nvPr>
            <p:custDataLst>
              <p:tags r:id="rId7"/>
            </p:custDataLst>
          </p:nvPr>
        </p:nvSpPr>
        <p:spPr>
          <a:xfrm>
            <a:off x="755576" y="1834529"/>
            <a:ext cx="514350" cy="514350"/>
          </a:xfrm>
          <a:prstGeom prst="rect">
            <a:avLst/>
          </a:prstGeom>
          <a:solidFill>
            <a:srgbClr val="808080"/>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b="1" dirty="0">
                <a:solidFill>
                  <a:srgbClr val="FFFFFF"/>
                </a:solidFill>
                <a:latin typeface="Times New Roman" panose="02020603050405020304" pitchFamily="18" charset="0"/>
                <a:ea typeface="楷体" panose="02010609060101010101" pitchFamily="49" charset="-122"/>
                <a:cs typeface="Times New Roman" panose="02020603050405020304" pitchFamily="18" charset="0"/>
              </a:rPr>
              <a:t>A</a:t>
            </a:r>
            <a:endParaRPr lang="zh-CN" altLang="en-US" sz="1600" b="1" dirty="0">
              <a:solidFill>
                <a:srgbClr val="FFFFFF"/>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10" name="矩形 9"/>
          <p:cNvSpPr>
            <a:spLocks noChangeAspect="1"/>
          </p:cNvSpPr>
          <p:nvPr>
            <p:custDataLst>
              <p:tags r:id="rId8"/>
            </p:custDataLst>
          </p:nvPr>
        </p:nvSpPr>
        <p:spPr>
          <a:xfrm>
            <a:off x="763336" y="2607806"/>
            <a:ext cx="514350" cy="514350"/>
          </a:xfrm>
          <a:prstGeom prst="rect">
            <a:avLst/>
          </a:prstGeom>
          <a:solidFill>
            <a:srgbClr val="808080"/>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b="1">
                <a:solidFill>
                  <a:srgbClr val="FFFFFF"/>
                </a:solidFill>
                <a:latin typeface="Times New Roman" panose="02020603050405020304" pitchFamily="18" charset="0"/>
                <a:ea typeface="楷体" panose="02010609060101010101" pitchFamily="49" charset="-122"/>
                <a:cs typeface="Times New Roman" panose="02020603050405020304" pitchFamily="18" charset="0"/>
              </a:rPr>
              <a:t>B</a:t>
            </a:r>
            <a:endParaRPr lang="zh-CN" altLang="en-US" sz="1600" b="1">
              <a:solidFill>
                <a:srgbClr val="FFFFFF"/>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11" name="矩形 10"/>
          <p:cNvSpPr>
            <a:spLocks noChangeAspect="1"/>
          </p:cNvSpPr>
          <p:nvPr>
            <p:custDataLst>
              <p:tags r:id="rId9"/>
            </p:custDataLst>
          </p:nvPr>
        </p:nvSpPr>
        <p:spPr>
          <a:xfrm>
            <a:off x="763336" y="3381083"/>
            <a:ext cx="514350" cy="514350"/>
          </a:xfrm>
          <a:prstGeom prst="rect">
            <a:avLst/>
          </a:prstGeom>
          <a:solidFill>
            <a:srgbClr val="808080"/>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b="1">
                <a:solidFill>
                  <a:srgbClr val="FFFFFF"/>
                </a:solidFill>
                <a:latin typeface="Times New Roman" panose="02020603050405020304" pitchFamily="18" charset="0"/>
                <a:ea typeface="楷体" panose="02010609060101010101" pitchFamily="49" charset="-122"/>
                <a:cs typeface="Times New Roman" panose="02020603050405020304" pitchFamily="18" charset="0"/>
              </a:rPr>
              <a:t>C</a:t>
            </a:r>
            <a:endParaRPr lang="zh-CN" altLang="en-US" sz="1600" b="1">
              <a:solidFill>
                <a:srgbClr val="FFFFFF"/>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12" name="矩形 11"/>
          <p:cNvSpPr>
            <a:spLocks noChangeAspect="1"/>
          </p:cNvSpPr>
          <p:nvPr>
            <p:custDataLst>
              <p:tags r:id="rId10"/>
            </p:custDataLst>
          </p:nvPr>
        </p:nvSpPr>
        <p:spPr>
          <a:xfrm>
            <a:off x="763336" y="4154360"/>
            <a:ext cx="514350" cy="514350"/>
          </a:xfrm>
          <a:prstGeom prst="rect">
            <a:avLst/>
          </a:prstGeom>
          <a:solidFill>
            <a:srgbClr val="00FF00"/>
          </a:solidFill>
          <a:ln w="254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b="1" dirty="0">
                <a:solidFill>
                  <a:srgbClr val="FFFFFF"/>
                </a:solidFill>
                <a:latin typeface="Times New Roman" panose="02020603050405020304" pitchFamily="18" charset="0"/>
                <a:ea typeface="楷体" panose="02010609060101010101" pitchFamily="49" charset="-122"/>
                <a:cs typeface="Times New Roman" panose="02020603050405020304" pitchFamily="18" charset="0"/>
              </a:rPr>
              <a:t>D</a:t>
            </a:r>
            <a:endParaRPr lang="zh-CN" altLang="en-US" sz="1600" b="1" dirty="0">
              <a:solidFill>
                <a:srgbClr val="FFFFFF"/>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13" name="圆角矩形 12"/>
          <p:cNvSpPr/>
          <p:nvPr>
            <p:custDataLst>
              <p:tags r:id="rId11"/>
            </p:custDataLst>
          </p:nvPr>
        </p:nvSpPr>
        <p:spPr>
          <a:xfrm>
            <a:off x="6172200" y="6215063"/>
            <a:ext cx="1543050" cy="411480"/>
          </a:xfrm>
          <a:prstGeom prst="roundRect">
            <a:avLst/>
          </a:prstGeom>
          <a:solidFill>
            <a:srgbClr val="808080"/>
          </a:solidFill>
          <a:ln w="381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zh-CN" altLang="en-US" sz="1600">
                <a:solidFill>
                  <a:srgbClr val="FFFFFF"/>
                </a:solidFill>
              </a:rPr>
              <a:t>提交</a:t>
            </a:r>
          </a:p>
        </p:txBody>
      </p:sp>
      <p:graphicFrame>
        <p:nvGraphicFramePr>
          <p:cNvPr id="17" name="对象 16"/>
          <p:cNvGraphicFramePr>
            <a:graphicFrameLocks noChangeAspect="1"/>
          </p:cNvGraphicFramePr>
          <p:nvPr/>
        </p:nvGraphicFramePr>
        <p:xfrm>
          <a:off x="4211960" y="1772816"/>
          <a:ext cx="4193232" cy="2253590"/>
        </p:xfrm>
        <a:graphic>
          <a:graphicData uri="http://schemas.openxmlformats.org/presentationml/2006/ole">
            <mc:AlternateContent xmlns:mc="http://schemas.openxmlformats.org/markup-compatibility/2006">
              <mc:Choice xmlns:v="urn:schemas-microsoft-com:vml" Requires="v">
                <p:oleObj name="Photo Editor 照片" r:id="rId29" imgW="17383125" imgH="9344025" progId="">
                  <p:embed/>
                </p:oleObj>
              </mc:Choice>
              <mc:Fallback>
                <p:oleObj name="Photo Editor 照片" r:id="rId29" imgW="17383125" imgH="9344025" progId="">
                  <p:embed/>
                  <p:pic>
                    <p:nvPicPr>
                      <p:cNvPr id="0" name="对象 1"/>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4211960" y="1772816"/>
                        <a:ext cx="4193232" cy="2253590"/>
                      </a:xfrm>
                      <a:prstGeom prst="rect">
                        <a:avLst/>
                      </a:prstGeom>
                      <a:noFill/>
                      <a:ln>
                        <a:noFill/>
                      </a:ln>
                      <a:effectLst/>
                    </p:spPr>
                  </p:pic>
                </p:oleObj>
              </mc:Fallback>
            </mc:AlternateContent>
          </a:graphicData>
        </a:graphic>
      </p:graphicFrame>
      <p:sp>
        <p:nvSpPr>
          <p:cNvPr id="18" name="矩形 17"/>
          <p:cNvSpPr/>
          <p:nvPr>
            <p:custDataLst>
              <p:tags r:id="rId12"/>
            </p:custDataLst>
          </p:nvPr>
        </p:nvSpPr>
        <p:spPr>
          <a:xfrm>
            <a:off x="1477711" y="4863344"/>
            <a:ext cx="2080320" cy="642937"/>
          </a:xfrm>
          <a:prstGeom prst="rect">
            <a:avLst/>
          </a:prstGeom>
          <a:noFill/>
          <a:ln w="25400" cap="flat" cmpd="sng" algn="ctr">
            <a:noFill/>
            <a:prstDash val="soli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600" b="1"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正反馈</a:t>
            </a:r>
          </a:p>
        </p:txBody>
      </p:sp>
      <p:sp>
        <p:nvSpPr>
          <p:cNvPr id="19" name="矩形 18"/>
          <p:cNvSpPr/>
          <p:nvPr>
            <p:custDataLst>
              <p:tags r:id="rId13"/>
            </p:custDataLst>
          </p:nvPr>
        </p:nvSpPr>
        <p:spPr>
          <a:xfrm>
            <a:off x="1469951" y="5636619"/>
            <a:ext cx="3312368" cy="642937"/>
          </a:xfrm>
          <a:prstGeom prst="rect">
            <a:avLst/>
          </a:prstGeom>
          <a:noFill/>
          <a:ln w="25400" cap="flat" cmpd="sng" algn="ctr">
            <a:noFill/>
            <a:prstDash val="soli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600" b="1"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电压串联负反馈</a:t>
            </a:r>
          </a:p>
        </p:txBody>
      </p:sp>
      <p:sp>
        <p:nvSpPr>
          <p:cNvPr id="20" name="矩形 19"/>
          <p:cNvSpPr>
            <a:spLocks noChangeAspect="1"/>
          </p:cNvSpPr>
          <p:nvPr>
            <p:custDataLst>
              <p:tags r:id="rId14"/>
            </p:custDataLst>
          </p:nvPr>
        </p:nvSpPr>
        <p:spPr>
          <a:xfrm>
            <a:off x="763336" y="4927637"/>
            <a:ext cx="514350" cy="514350"/>
          </a:xfrm>
          <a:prstGeom prst="rect">
            <a:avLst/>
          </a:prstGeom>
          <a:solidFill>
            <a:srgbClr val="808080"/>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b="1" dirty="0">
                <a:solidFill>
                  <a:srgbClr val="FFFFFF"/>
                </a:solidFill>
                <a:latin typeface="Times New Roman" panose="02020603050405020304" pitchFamily="18" charset="0"/>
                <a:ea typeface="楷体" panose="02010609060101010101" pitchFamily="49" charset="-122"/>
                <a:cs typeface="Times New Roman" panose="02020603050405020304" pitchFamily="18" charset="0"/>
              </a:rPr>
              <a:t>E</a:t>
            </a:r>
            <a:endParaRPr lang="zh-CN" altLang="en-US" sz="1600" b="1" dirty="0">
              <a:solidFill>
                <a:srgbClr val="FFFFFF"/>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21" name="矩形 20"/>
          <p:cNvSpPr>
            <a:spLocks noChangeAspect="1"/>
          </p:cNvSpPr>
          <p:nvPr>
            <p:custDataLst>
              <p:tags r:id="rId15"/>
            </p:custDataLst>
          </p:nvPr>
        </p:nvSpPr>
        <p:spPr>
          <a:xfrm>
            <a:off x="755576" y="5700912"/>
            <a:ext cx="514350" cy="514350"/>
          </a:xfrm>
          <a:prstGeom prst="rect">
            <a:avLst/>
          </a:prstGeom>
          <a:solidFill>
            <a:srgbClr val="808080"/>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b="1">
                <a:solidFill>
                  <a:srgbClr val="FFFFFF"/>
                </a:solidFill>
                <a:latin typeface="Times New Roman" panose="02020603050405020304" pitchFamily="18" charset="0"/>
                <a:ea typeface="楷体" panose="02010609060101010101" pitchFamily="49" charset="-122"/>
                <a:cs typeface="Times New Roman" panose="02020603050405020304" pitchFamily="18" charset="0"/>
              </a:rPr>
              <a:t>F</a:t>
            </a:r>
            <a:endParaRPr lang="zh-CN" altLang="en-US" sz="1600" b="1">
              <a:solidFill>
                <a:srgbClr val="FFFFFF"/>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22" name="矩形 21"/>
          <p:cNvSpPr/>
          <p:nvPr>
            <p:custDataLst>
              <p:tags r:id="rId16"/>
            </p:custDataLst>
          </p:nvPr>
        </p:nvSpPr>
        <p:spPr>
          <a:xfrm>
            <a:off x="5142359" y="4077072"/>
            <a:ext cx="3312368" cy="642937"/>
          </a:xfrm>
          <a:prstGeom prst="rect">
            <a:avLst/>
          </a:prstGeom>
          <a:noFill/>
          <a:ln w="25400" cap="flat" cmpd="sng" algn="ctr">
            <a:noFill/>
            <a:prstDash val="soli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600" b="1"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电压并联负反馈</a:t>
            </a:r>
          </a:p>
        </p:txBody>
      </p:sp>
      <p:sp>
        <p:nvSpPr>
          <p:cNvPr id="23" name="矩形 22"/>
          <p:cNvSpPr>
            <a:spLocks noChangeAspect="1"/>
          </p:cNvSpPr>
          <p:nvPr>
            <p:custDataLst>
              <p:tags r:id="rId17"/>
            </p:custDataLst>
          </p:nvPr>
        </p:nvSpPr>
        <p:spPr>
          <a:xfrm>
            <a:off x="4391980" y="4141365"/>
            <a:ext cx="514350" cy="514350"/>
          </a:xfrm>
          <a:prstGeom prst="rect">
            <a:avLst/>
          </a:prstGeom>
          <a:solidFill>
            <a:srgbClr val="808080"/>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b="1">
                <a:solidFill>
                  <a:srgbClr val="FFFFFF"/>
                </a:solidFill>
                <a:latin typeface="Times New Roman" panose="02020603050405020304" pitchFamily="18" charset="0"/>
                <a:ea typeface="楷体" panose="02010609060101010101" pitchFamily="49" charset="-122"/>
                <a:cs typeface="Times New Roman" panose="02020603050405020304" pitchFamily="18" charset="0"/>
              </a:rPr>
              <a:t>G</a:t>
            </a:r>
            <a:endParaRPr lang="zh-CN" altLang="en-US" sz="1600" b="1">
              <a:solidFill>
                <a:srgbClr val="FFFFFF"/>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24" name="矩形 23"/>
          <p:cNvSpPr/>
          <p:nvPr>
            <p:custDataLst>
              <p:tags r:id="rId18"/>
            </p:custDataLst>
          </p:nvPr>
        </p:nvSpPr>
        <p:spPr>
          <a:xfrm>
            <a:off x="5142359" y="4856845"/>
            <a:ext cx="3312368" cy="642937"/>
          </a:xfrm>
          <a:prstGeom prst="rect">
            <a:avLst/>
          </a:prstGeom>
          <a:noFill/>
          <a:ln w="25400" cap="flat" cmpd="sng" algn="ctr">
            <a:noFill/>
            <a:prstDash val="soli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600" b="1"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电流串联负反馈</a:t>
            </a:r>
          </a:p>
        </p:txBody>
      </p:sp>
      <p:sp>
        <p:nvSpPr>
          <p:cNvPr id="25" name="矩形 24"/>
          <p:cNvSpPr>
            <a:spLocks noChangeAspect="1"/>
          </p:cNvSpPr>
          <p:nvPr>
            <p:custDataLst>
              <p:tags r:id="rId19"/>
            </p:custDataLst>
          </p:nvPr>
        </p:nvSpPr>
        <p:spPr>
          <a:xfrm>
            <a:off x="4391980" y="4921138"/>
            <a:ext cx="514350" cy="514350"/>
          </a:xfrm>
          <a:prstGeom prst="rect">
            <a:avLst/>
          </a:prstGeom>
          <a:solidFill>
            <a:srgbClr val="00FF00"/>
          </a:solidFill>
          <a:ln w="254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b="1">
                <a:solidFill>
                  <a:srgbClr val="FFFFFF"/>
                </a:solidFill>
                <a:latin typeface="Times New Roman" panose="02020603050405020304" pitchFamily="18" charset="0"/>
                <a:ea typeface="楷体" panose="02010609060101010101" pitchFamily="49" charset="-122"/>
                <a:cs typeface="Times New Roman" panose="02020603050405020304" pitchFamily="18" charset="0"/>
              </a:rPr>
              <a:t>H</a:t>
            </a:r>
            <a:endParaRPr lang="zh-CN" altLang="en-US" sz="1600" b="1">
              <a:solidFill>
                <a:srgbClr val="FFFFFF"/>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26" name="矩形 25"/>
          <p:cNvSpPr/>
          <p:nvPr>
            <p:custDataLst>
              <p:tags r:id="rId20"/>
            </p:custDataLst>
          </p:nvPr>
        </p:nvSpPr>
        <p:spPr>
          <a:xfrm>
            <a:off x="5148234" y="5636619"/>
            <a:ext cx="3312368" cy="642937"/>
          </a:xfrm>
          <a:prstGeom prst="rect">
            <a:avLst/>
          </a:prstGeom>
          <a:noFill/>
          <a:ln w="25400" cap="flat" cmpd="sng" algn="ctr">
            <a:noFill/>
            <a:prstDash val="soli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600" b="1"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电流并联负反馈</a:t>
            </a:r>
          </a:p>
        </p:txBody>
      </p:sp>
      <p:sp>
        <p:nvSpPr>
          <p:cNvPr id="27" name="矩形 26"/>
          <p:cNvSpPr>
            <a:spLocks noChangeAspect="1"/>
          </p:cNvSpPr>
          <p:nvPr>
            <p:custDataLst>
              <p:tags r:id="rId21"/>
            </p:custDataLst>
          </p:nvPr>
        </p:nvSpPr>
        <p:spPr>
          <a:xfrm>
            <a:off x="4391980" y="5700912"/>
            <a:ext cx="514350" cy="514350"/>
          </a:xfrm>
          <a:prstGeom prst="rect">
            <a:avLst/>
          </a:prstGeom>
          <a:solidFill>
            <a:srgbClr val="808080"/>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b="1" dirty="0">
                <a:solidFill>
                  <a:srgbClr val="FFFFFF"/>
                </a:solidFill>
                <a:latin typeface="Times New Roman" panose="02020603050405020304" pitchFamily="18" charset="0"/>
                <a:ea typeface="楷体" panose="02010609060101010101" pitchFamily="49" charset="-122"/>
                <a:cs typeface="Times New Roman" panose="02020603050405020304" pitchFamily="18" charset="0"/>
              </a:rPr>
              <a:t>I</a:t>
            </a:r>
            <a:endParaRPr lang="zh-CN" altLang="en-US" sz="1600" b="1" dirty="0">
              <a:solidFill>
                <a:srgbClr val="FFFFFF"/>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14" name="矩形 13"/>
          <p:cNvSpPr/>
          <p:nvPr/>
        </p:nvSpPr>
        <p:spPr>
          <a:xfrm>
            <a:off x="5889912" y="3112108"/>
            <a:ext cx="72008" cy="6429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1" name="组合 30"/>
          <p:cNvGrpSpPr/>
          <p:nvPr>
            <p:custDataLst>
              <p:tags r:id="rId22"/>
            </p:custDataLst>
          </p:nvPr>
        </p:nvGrpSpPr>
        <p:grpSpPr>
          <a:xfrm>
            <a:off x="0" y="0"/>
            <a:ext cx="9144000" cy="635000"/>
            <a:chOff x="0" y="0"/>
            <a:chExt cx="9144000" cy="635000"/>
          </a:xfrm>
        </p:grpSpPr>
        <p:sp>
          <p:nvSpPr>
            <p:cNvPr id="16" name="TitleBackground"/>
            <p:cNvSpPr/>
            <p:nvPr>
              <p:custDataLst>
                <p:tags r:id="rId24"/>
              </p:custDataLst>
            </p:nvPr>
          </p:nvSpPr>
          <p:spPr>
            <a:xfrm>
              <a:off x="0" y="0"/>
              <a:ext cx="9144000" cy="635000"/>
            </a:xfrm>
            <a:prstGeom prst="rect">
              <a:avLst/>
            </a:prstGeom>
            <a:solidFill>
              <a:srgbClr val="F6F7F8"/>
            </a:solidFill>
            <a:ln w="28575" cap="flat" cmpd="sng" algn="ctr">
              <a:noFill/>
              <a:prstDash val="solid"/>
            </a:ln>
            <a:effectLst/>
            <a:extLst>
              <a:ext uri="{91240B29-F687-4F45-9708-019B960494DF}">
                <a14:hiddenLine xmlns:a14="http://schemas.microsoft.com/office/drawing/2010/main" w="28575">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ColorBlock"/>
            <p:cNvSpPr/>
            <p:nvPr>
              <p:custDataLst>
                <p:tags r:id="rId25"/>
              </p:custDataLst>
            </p:nvPr>
          </p:nvSpPr>
          <p:spPr>
            <a:xfrm>
              <a:off x="0" y="0"/>
              <a:ext cx="190500" cy="635000"/>
            </a:xfrm>
            <a:prstGeom prst="rect">
              <a:avLst/>
            </a:prstGeom>
            <a:solidFill>
              <a:srgbClr val="639EF4"/>
            </a:solidFill>
            <a:ln w="28575" cap="flat" cmpd="sng" algn="ctr">
              <a:noFill/>
              <a:prstDash val="solid"/>
            </a:ln>
            <a:effectLst/>
            <a:extLst>
              <a:ext uri="{91240B29-F687-4F45-9708-019B960494DF}">
                <a14:hiddenLine xmlns:a14="http://schemas.microsoft.com/office/drawing/2010/main" w="28575">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TypeText"/>
            <p:cNvSpPr/>
            <p:nvPr>
              <p:custDataLst>
                <p:tags r:id="rId26"/>
              </p:custDataLst>
            </p:nvPr>
          </p:nvSpPr>
          <p:spPr>
            <a:xfrm>
              <a:off x="254000" y="0"/>
              <a:ext cx="1905000" cy="635000"/>
            </a:xfrm>
            <a:prstGeom prst="rect">
              <a:avLst/>
            </a:prstGeom>
            <a:noFill/>
            <a:ln w="28575"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r>
                <a:rPr lang="zh-CN" altLang="en-US" sz="26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多选题</a:t>
              </a:r>
            </a:p>
          </p:txBody>
        </p:sp>
        <p:sp>
          <p:nvSpPr>
            <p:cNvPr id="30" name="TipText"/>
            <p:cNvSpPr/>
            <p:nvPr>
              <p:custDataLst>
                <p:tags r:id="rId27"/>
              </p:custDataLst>
            </p:nvPr>
          </p:nvSpPr>
          <p:spPr>
            <a:xfrm>
              <a:off x="1525905" y="109220"/>
              <a:ext cx="2286000" cy="508000"/>
            </a:xfrm>
            <a:prstGeom prst="rect">
              <a:avLst/>
            </a:prstGeom>
            <a:noFill/>
            <a:ln w="28575"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r>
                <a:rPr lang="en-US" altLang="zh-CN" sz="2000">
                  <a:solidFill>
                    <a:srgbClr val="808080"/>
                  </a:solidFill>
                  <a:latin typeface="微软雅黑" panose="020B0503020204020204" pitchFamily="34" charset="-122"/>
                  <a:ea typeface="微软雅黑" panose="020B0503020204020204" pitchFamily="34" charset="-122"/>
                  <a:sym typeface="微软雅黑" panose="020B0503020204020204" pitchFamily="34" charset="-122"/>
                </a:rPr>
                <a:t>1</a:t>
              </a:r>
              <a:r>
                <a:rPr lang="zh-CN" altLang="en-US" sz="2000">
                  <a:solidFill>
                    <a:srgbClr val="808080"/>
                  </a:solidFill>
                  <a:latin typeface="微软雅黑" panose="020B0503020204020204" pitchFamily="34" charset="-122"/>
                  <a:ea typeface="微软雅黑" panose="020B0503020204020204" pitchFamily="34" charset="-122"/>
                  <a:sym typeface="微软雅黑" panose="020B0503020204020204" pitchFamily="34" charset="-122"/>
                </a:rPr>
                <a:t>分</a:t>
              </a:r>
            </a:p>
          </p:txBody>
        </p:sp>
      </p:grpSp>
      <p:pic>
        <p:nvPicPr>
          <p:cNvPr id="15" name="图片 14"/>
          <p:cNvPicPr/>
          <p:nvPr>
            <p:custDataLst>
              <p:tags r:id="rId23"/>
            </p:custDataLst>
          </p:nvPr>
        </p:nvPicPr>
        <p:blipFill>
          <a:blip r:embed="rId31">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
    </p:custData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ctrTitle"/>
          </p:nvPr>
        </p:nvSpPr>
        <p:spPr>
          <a:xfrm>
            <a:off x="683569" y="1700213"/>
            <a:ext cx="7707956" cy="1143000"/>
          </a:xfrm>
        </p:spPr>
        <p:txBody>
          <a:bodyPr/>
          <a:lstStyle/>
          <a:p>
            <a:r>
              <a:rPr lang="en-US" altLang="zh-CN" sz="4000" b="1" dirty="0">
                <a:latin typeface="华文行楷" panose="02010800040101010101" pitchFamily="2" charset="-122"/>
                <a:ea typeface="华文行楷" panose="02010800040101010101" pitchFamily="2" charset="-122"/>
                <a:cs typeface="Times New Roman" panose="02020603050405020304" pitchFamily="18" charset="0"/>
              </a:rPr>
              <a:t>§</a:t>
            </a:r>
            <a:r>
              <a:rPr lang="en-US" altLang="zh-CN" sz="4000" b="1" dirty="0">
                <a:latin typeface="Times New Roman" panose="02020603050405020304" pitchFamily="18" charset="0"/>
                <a:ea typeface="华文行楷" panose="02010800040101010101" pitchFamily="2" charset="-122"/>
                <a:cs typeface="Times New Roman" panose="02020603050405020304" pitchFamily="18" charset="0"/>
              </a:rPr>
              <a:t>5.2</a:t>
            </a:r>
            <a:r>
              <a:rPr lang="en-US" altLang="zh-CN" sz="4000" dirty="0">
                <a:latin typeface="华文行楷" panose="02010800040101010101" pitchFamily="2" charset="-122"/>
                <a:ea typeface="华文行楷" panose="02010800040101010101" pitchFamily="2" charset="-122"/>
                <a:cs typeface="Times New Roman" panose="02020603050405020304" pitchFamily="18" charset="0"/>
              </a:rPr>
              <a:t>  </a:t>
            </a:r>
            <a:r>
              <a:rPr lang="zh-CN" altLang="en-US" sz="4000" dirty="0">
                <a:latin typeface="华文行楷" panose="02010800040101010101" pitchFamily="2" charset="-122"/>
                <a:ea typeface="华文行楷" panose="02010800040101010101" pitchFamily="2" charset="-122"/>
                <a:cs typeface="Times New Roman" panose="02020603050405020304" pitchFamily="18" charset="0"/>
              </a:rPr>
              <a:t>负反馈放大电路的方框图及 </a:t>
            </a:r>
            <a:br>
              <a:rPr lang="en-US" altLang="zh-CN" sz="4000" dirty="0">
                <a:latin typeface="华文行楷" panose="02010800040101010101" pitchFamily="2" charset="-122"/>
                <a:ea typeface="华文行楷" panose="02010800040101010101" pitchFamily="2" charset="-122"/>
                <a:cs typeface="Times New Roman" panose="02020603050405020304" pitchFamily="18" charset="0"/>
              </a:rPr>
            </a:br>
            <a:r>
              <a:rPr lang="en-US" altLang="zh-CN" sz="4000" dirty="0">
                <a:latin typeface="华文行楷" panose="02010800040101010101" pitchFamily="2" charset="-122"/>
                <a:ea typeface="华文行楷" panose="02010800040101010101" pitchFamily="2" charset="-122"/>
                <a:cs typeface="Times New Roman" panose="02020603050405020304" pitchFamily="18" charset="0"/>
              </a:rPr>
              <a:t>                     </a:t>
            </a:r>
            <a:r>
              <a:rPr lang="zh-CN" altLang="en-US" sz="4000" dirty="0">
                <a:latin typeface="华文行楷" panose="02010800040101010101" pitchFamily="2" charset="-122"/>
                <a:ea typeface="华文行楷" panose="02010800040101010101" pitchFamily="2" charset="-122"/>
                <a:cs typeface="Times New Roman" panose="02020603050405020304" pitchFamily="18" charset="0"/>
              </a:rPr>
              <a:t>放大倍数的估算</a:t>
            </a:r>
          </a:p>
        </p:txBody>
      </p:sp>
      <p:sp>
        <p:nvSpPr>
          <p:cNvPr id="43017" name="Text Box 9">
            <a:hlinkClick r:id="" action="ppaction://noaction"/>
          </p:cNvPr>
          <p:cNvSpPr txBox="1">
            <a:spLocks noChangeArrowheads="1"/>
          </p:cNvSpPr>
          <p:nvPr/>
        </p:nvSpPr>
        <p:spPr bwMode="auto">
          <a:xfrm>
            <a:off x="1116013" y="3068638"/>
            <a:ext cx="5111750" cy="519112"/>
          </a:xfrm>
          <a:prstGeom prst="rect">
            <a:avLst/>
          </a:prstGeom>
          <a:noFill/>
          <a:ln w="9525">
            <a:noFill/>
            <a:miter lim="800000"/>
          </a:ln>
          <a:effectLst/>
        </p:spPr>
        <p:txBody>
          <a:bodyPr>
            <a:spAutoFit/>
          </a:bodyPr>
          <a:lstStyle/>
          <a:p>
            <a:pPr>
              <a:spcBef>
                <a:spcPct val="50000"/>
              </a:spcBef>
            </a:pPr>
            <a:r>
              <a:rPr kumimoji="1" lang="zh-CN" altLang="en-US" sz="2800" b="1">
                <a:solidFill>
                  <a:srgbClr val="C00000"/>
                </a:solidFill>
                <a:latin typeface="Times New Roman" panose="02020603050405020304" pitchFamily="18" charset="0"/>
                <a:ea typeface="华文楷体" panose="02010600040101010101" pitchFamily="2" charset="-122"/>
              </a:rPr>
              <a:t>一、负反馈放大电路的方框图</a:t>
            </a:r>
          </a:p>
        </p:txBody>
      </p:sp>
      <p:sp>
        <p:nvSpPr>
          <p:cNvPr id="43018" name="Text Box 10">
            <a:hlinkClick r:id="" action="ppaction://noaction"/>
          </p:cNvPr>
          <p:cNvSpPr txBox="1">
            <a:spLocks noChangeArrowheads="1"/>
          </p:cNvSpPr>
          <p:nvPr/>
        </p:nvSpPr>
        <p:spPr bwMode="auto">
          <a:xfrm>
            <a:off x="1116013" y="3644900"/>
            <a:ext cx="7275512" cy="519113"/>
          </a:xfrm>
          <a:prstGeom prst="rect">
            <a:avLst/>
          </a:prstGeom>
          <a:noFill/>
          <a:ln w="9525">
            <a:noFill/>
            <a:miter lim="800000"/>
          </a:ln>
          <a:effectLst/>
        </p:spPr>
        <p:txBody>
          <a:bodyPr>
            <a:spAutoFit/>
          </a:bodyPr>
          <a:lstStyle/>
          <a:p>
            <a:pPr>
              <a:spcBef>
                <a:spcPct val="50000"/>
              </a:spcBef>
            </a:pPr>
            <a:r>
              <a:rPr kumimoji="1" lang="zh-CN" altLang="en-US" sz="2800" b="1">
                <a:solidFill>
                  <a:srgbClr val="C00000"/>
                </a:solidFill>
                <a:latin typeface="Times New Roman" panose="02020603050405020304" pitchFamily="18" charset="0"/>
                <a:ea typeface="华文楷体" panose="02010600040101010101" pitchFamily="2" charset="-122"/>
              </a:rPr>
              <a:t>二、负反馈放大电路放大倍数的一般表达式</a:t>
            </a:r>
          </a:p>
        </p:txBody>
      </p:sp>
      <p:sp>
        <p:nvSpPr>
          <p:cNvPr id="43019" name="Text Box 11">
            <a:hlinkClick r:id="" action="ppaction://noaction"/>
          </p:cNvPr>
          <p:cNvSpPr txBox="1">
            <a:spLocks noChangeArrowheads="1"/>
          </p:cNvSpPr>
          <p:nvPr/>
        </p:nvSpPr>
        <p:spPr bwMode="auto">
          <a:xfrm>
            <a:off x="1116013" y="4221163"/>
            <a:ext cx="4176712" cy="519112"/>
          </a:xfrm>
          <a:prstGeom prst="rect">
            <a:avLst/>
          </a:prstGeom>
          <a:noFill/>
          <a:ln w="9525">
            <a:noFill/>
            <a:miter lim="800000"/>
          </a:ln>
          <a:effectLst/>
        </p:spPr>
        <p:txBody>
          <a:bodyPr>
            <a:spAutoFit/>
          </a:bodyPr>
          <a:lstStyle/>
          <a:p>
            <a:pPr>
              <a:spcBef>
                <a:spcPct val="50000"/>
              </a:spcBef>
            </a:pPr>
            <a:r>
              <a:rPr kumimoji="1" lang="zh-CN" altLang="en-US" sz="2800" b="1">
                <a:solidFill>
                  <a:srgbClr val="C00000"/>
                </a:solidFill>
                <a:latin typeface="Times New Roman" panose="02020603050405020304" pitchFamily="18" charset="0"/>
                <a:ea typeface="华文楷体" panose="02010600040101010101" pitchFamily="2" charset="-122"/>
              </a:rPr>
              <a:t>三、深度负反馈的实质</a:t>
            </a:r>
          </a:p>
        </p:txBody>
      </p:sp>
      <p:sp>
        <p:nvSpPr>
          <p:cNvPr id="43020" name="Text Box 12">
            <a:hlinkClick r:id="" action="ppaction://noaction"/>
          </p:cNvPr>
          <p:cNvSpPr txBox="1">
            <a:spLocks noChangeArrowheads="1"/>
          </p:cNvSpPr>
          <p:nvPr/>
        </p:nvSpPr>
        <p:spPr bwMode="auto">
          <a:xfrm>
            <a:off x="1114425" y="4797425"/>
            <a:ext cx="6842125" cy="519113"/>
          </a:xfrm>
          <a:prstGeom prst="rect">
            <a:avLst/>
          </a:prstGeom>
          <a:noFill/>
          <a:ln w="9525">
            <a:noFill/>
            <a:miter lim="800000"/>
          </a:ln>
          <a:effectLst/>
        </p:spPr>
        <p:txBody>
          <a:bodyPr>
            <a:spAutoFit/>
          </a:bodyPr>
          <a:lstStyle/>
          <a:p>
            <a:r>
              <a:rPr kumimoji="1" lang="zh-CN" altLang="en-US" sz="2800" b="1">
                <a:solidFill>
                  <a:srgbClr val="C00000"/>
                </a:solidFill>
                <a:latin typeface="Times New Roman" panose="02020603050405020304" pitchFamily="18" charset="0"/>
                <a:ea typeface="华文楷体" panose="02010600040101010101" pitchFamily="2" charset="-122"/>
              </a:rPr>
              <a:t>四、基于反馈系数的放大倍数的估算方法</a:t>
            </a:r>
          </a:p>
        </p:txBody>
      </p:sp>
      <p:sp>
        <p:nvSpPr>
          <p:cNvPr id="43021" name="Text Box 13">
            <a:hlinkClick r:id="" action="ppaction://noaction"/>
          </p:cNvPr>
          <p:cNvSpPr txBox="1">
            <a:spLocks noChangeArrowheads="1"/>
          </p:cNvSpPr>
          <p:nvPr/>
        </p:nvSpPr>
        <p:spPr bwMode="auto">
          <a:xfrm>
            <a:off x="1114425" y="5373688"/>
            <a:ext cx="6915150" cy="519112"/>
          </a:xfrm>
          <a:prstGeom prst="rect">
            <a:avLst/>
          </a:prstGeom>
          <a:noFill/>
          <a:ln w="9525">
            <a:noFill/>
            <a:miter lim="800000"/>
          </a:ln>
          <a:effectLst/>
        </p:spPr>
        <p:txBody>
          <a:bodyPr>
            <a:spAutoFit/>
          </a:bodyPr>
          <a:lstStyle/>
          <a:p>
            <a:r>
              <a:rPr kumimoji="1" lang="zh-CN" altLang="en-US" sz="2800" b="1" dirty="0">
                <a:solidFill>
                  <a:srgbClr val="C00000"/>
                </a:solidFill>
                <a:latin typeface="隶书" panose="02010509060101010101" pitchFamily="49" charset="-122"/>
                <a:ea typeface="华文楷体" panose="02010600040101010101" pitchFamily="2" charset="-122"/>
              </a:rPr>
              <a:t>五、基于理想运放的放大倍数的计算方法</a:t>
            </a:r>
          </a:p>
        </p:txBody>
      </p:sp>
    </p:spTree>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a:xfrm>
            <a:off x="314972" y="764704"/>
            <a:ext cx="4953000" cy="425450"/>
          </a:xfrm>
        </p:spPr>
        <p:txBody>
          <a:bodyPr>
            <a:normAutofit fontScale="90000"/>
          </a:bodyPr>
          <a:lstStyle/>
          <a:p>
            <a:pPr algn="l"/>
            <a:r>
              <a:rPr lang="zh-CN" altLang="en-US" sz="3200" b="1" dirty="0">
                <a:solidFill>
                  <a:srgbClr val="000000"/>
                </a:solidFill>
                <a:latin typeface="楷体" panose="02010609060101010101" pitchFamily="49" charset="-122"/>
                <a:ea typeface="楷体" panose="02010609060101010101" pitchFamily="49" charset="-122"/>
              </a:rPr>
              <a:t>三、深度负反馈的实质</a:t>
            </a:r>
          </a:p>
        </p:txBody>
      </p:sp>
      <p:graphicFrame>
        <p:nvGraphicFramePr>
          <p:cNvPr id="48131" name="Object 3"/>
          <p:cNvGraphicFramePr>
            <a:graphicFrameLocks noChangeAspect="1"/>
          </p:cNvGraphicFramePr>
          <p:nvPr/>
        </p:nvGraphicFramePr>
        <p:xfrm>
          <a:off x="900113" y="3500438"/>
          <a:ext cx="5838825" cy="792162"/>
        </p:xfrm>
        <a:graphic>
          <a:graphicData uri="http://schemas.openxmlformats.org/presentationml/2006/ole">
            <mc:AlternateContent xmlns:mc="http://schemas.openxmlformats.org/markup-compatibility/2006">
              <mc:Choice xmlns:v="urn:schemas-microsoft-com:vml" Requires="v">
                <p:oleObj name="公式" r:id="rId3" imgW="2616200" imgH="393700" progId="Equation.3">
                  <p:embed/>
                </p:oleObj>
              </mc:Choice>
              <mc:Fallback>
                <p:oleObj name="公式" r:id="rId3" imgW="2616200" imgH="393700" progId="Equation.3">
                  <p:embed/>
                  <p:pic>
                    <p:nvPicPr>
                      <p:cNvPr id="0" name="图片 22759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0113" y="3500438"/>
                        <a:ext cx="5838825" cy="792162"/>
                      </a:xfrm>
                      <a:prstGeom prst="rect">
                        <a:avLst/>
                      </a:prstGeom>
                      <a:solidFill>
                        <a:srgbClr val="66FFFF"/>
                      </a:solidFill>
                      <a:ln w="9525">
                        <a:solidFill>
                          <a:srgbClr val="FF3300"/>
                        </a:solidFill>
                        <a:miter lim="800000"/>
                        <a:headEnd/>
                        <a:tailEnd/>
                      </a:ln>
                    </p:spPr>
                  </p:pic>
                </p:oleObj>
              </mc:Fallback>
            </mc:AlternateContent>
          </a:graphicData>
        </a:graphic>
      </p:graphicFrame>
      <p:graphicFrame>
        <p:nvGraphicFramePr>
          <p:cNvPr id="48132" name="Object 4"/>
          <p:cNvGraphicFramePr>
            <a:graphicFrameLocks noChangeAspect="1"/>
          </p:cNvGraphicFramePr>
          <p:nvPr/>
        </p:nvGraphicFramePr>
        <p:xfrm>
          <a:off x="885825" y="1443038"/>
          <a:ext cx="1905000" cy="874712"/>
        </p:xfrm>
        <a:graphic>
          <a:graphicData uri="http://schemas.openxmlformats.org/presentationml/2006/ole">
            <mc:AlternateContent xmlns:mc="http://schemas.openxmlformats.org/markup-compatibility/2006">
              <mc:Choice xmlns:v="urn:schemas-microsoft-com:vml" Requires="v">
                <p:oleObj name="公式" r:id="rId5" imgW="787400" imgH="419100" progId="Equation.3">
                  <p:embed/>
                </p:oleObj>
              </mc:Choice>
              <mc:Fallback>
                <p:oleObj name="公式" r:id="rId5" imgW="787400" imgH="419100" progId="Equation.3">
                  <p:embed/>
                  <p:pic>
                    <p:nvPicPr>
                      <p:cNvPr id="0" name="图片 22760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85825" y="1443038"/>
                        <a:ext cx="1905000" cy="874712"/>
                      </a:xfrm>
                      <a:prstGeom prst="rect">
                        <a:avLst/>
                      </a:prstGeom>
                      <a:solidFill>
                        <a:srgbClr val="66FFFF"/>
                      </a:solidFill>
                      <a:ln w="9525">
                        <a:solidFill>
                          <a:srgbClr val="FF3300"/>
                        </a:solidFill>
                        <a:miter lim="800000"/>
                        <a:headEnd/>
                        <a:tailEnd/>
                      </a:ln>
                    </p:spPr>
                  </p:pic>
                </p:oleObj>
              </mc:Fallback>
            </mc:AlternateContent>
          </a:graphicData>
        </a:graphic>
      </p:graphicFrame>
      <p:sp>
        <p:nvSpPr>
          <p:cNvPr id="48133" name="AutoShape 5"/>
          <p:cNvSpPr/>
          <p:nvPr/>
        </p:nvSpPr>
        <p:spPr bwMode="auto">
          <a:xfrm>
            <a:off x="6981825" y="4262438"/>
            <a:ext cx="1377950" cy="711200"/>
          </a:xfrm>
          <a:prstGeom prst="borderCallout1">
            <a:avLst>
              <a:gd name="adj1" fmla="val 16069"/>
              <a:gd name="adj2" fmla="val -5528"/>
              <a:gd name="adj3" fmla="val -41069"/>
              <a:gd name="adj4" fmla="val -75000"/>
            </a:avLst>
          </a:prstGeom>
          <a:solidFill>
            <a:srgbClr val="FFFFCC"/>
          </a:solidFill>
          <a:ln w="9525">
            <a:solidFill>
              <a:srgbClr val="FF3300"/>
            </a:solidFill>
            <a:miter lim="800000"/>
          </a:ln>
          <a:effectLst/>
        </p:spPr>
        <p:txBody>
          <a:bodyPr>
            <a:spAutoFit/>
          </a:bodyPr>
          <a:lstStyle/>
          <a:p>
            <a:pPr algn="ctr"/>
            <a:r>
              <a:rPr kumimoji="1" lang="zh-CN" altLang="en-US" sz="2000" b="1">
                <a:solidFill>
                  <a:srgbClr val="000000"/>
                </a:solidFill>
                <a:latin typeface="Times New Roman" panose="02020603050405020304" pitchFamily="18" charset="0"/>
              </a:rPr>
              <a:t>净输入量忽略不计</a:t>
            </a:r>
            <a:endParaRPr kumimoji="1" lang="zh-CN" altLang="en-US" sz="2400" b="1">
              <a:solidFill>
                <a:srgbClr val="000000"/>
              </a:solidFill>
              <a:latin typeface="Times New Roman" panose="02020603050405020304" pitchFamily="18" charset="0"/>
            </a:endParaRPr>
          </a:p>
        </p:txBody>
      </p:sp>
      <p:graphicFrame>
        <p:nvGraphicFramePr>
          <p:cNvPr id="48134" name="Object 6"/>
          <p:cNvGraphicFramePr>
            <a:graphicFrameLocks noChangeAspect="1"/>
          </p:cNvGraphicFramePr>
          <p:nvPr/>
        </p:nvGraphicFramePr>
        <p:xfrm>
          <a:off x="809625" y="4491038"/>
          <a:ext cx="6019800" cy="1033462"/>
        </p:xfrm>
        <a:graphic>
          <a:graphicData uri="http://schemas.openxmlformats.org/presentationml/2006/ole">
            <mc:AlternateContent xmlns:mc="http://schemas.openxmlformats.org/markup-compatibility/2006">
              <mc:Choice xmlns:v="urn:schemas-microsoft-com:vml" Requires="v">
                <p:oleObj name="公式" r:id="rId7" imgW="2806700" imgH="482600" progId="Equation.3">
                  <p:embed/>
                </p:oleObj>
              </mc:Choice>
              <mc:Fallback>
                <p:oleObj name="公式" r:id="rId7" imgW="2806700" imgH="482600" progId="Equation.3">
                  <p:embed/>
                  <p:pic>
                    <p:nvPicPr>
                      <p:cNvPr id="0" name="图片 22760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09625" y="4491038"/>
                        <a:ext cx="6019800" cy="1033462"/>
                      </a:xfrm>
                      <a:prstGeom prst="rect">
                        <a:avLst/>
                      </a:prstGeom>
                      <a:noFill/>
                      <a:extLst>
                        <a:ext uri="{909E8E84-426E-40DD-AFC4-6F175D3DCCD1}">
                          <a14:hiddenFill xmlns:a14="http://schemas.microsoft.com/office/drawing/2010/main">
                            <a:solidFill>
                              <a:srgbClr val="CCFFFF"/>
                            </a:solidFill>
                          </a14:hiddenFill>
                        </a:ext>
                      </a:extLst>
                    </p:spPr>
                  </p:pic>
                </p:oleObj>
              </mc:Fallback>
            </mc:AlternateContent>
          </a:graphicData>
        </a:graphic>
      </p:graphicFrame>
      <p:graphicFrame>
        <p:nvGraphicFramePr>
          <p:cNvPr id="48135" name="Object 7"/>
          <p:cNvGraphicFramePr>
            <a:graphicFrameLocks noChangeAspect="1"/>
          </p:cNvGraphicFramePr>
          <p:nvPr/>
        </p:nvGraphicFramePr>
        <p:xfrm>
          <a:off x="885825" y="2433638"/>
          <a:ext cx="3200400" cy="906462"/>
        </p:xfrm>
        <a:graphic>
          <a:graphicData uri="http://schemas.openxmlformats.org/presentationml/2006/ole">
            <mc:AlternateContent xmlns:mc="http://schemas.openxmlformats.org/markup-compatibility/2006">
              <mc:Choice xmlns:v="urn:schemas-microsoft-com:vml" Requires="v">
                <p:oleObj name="公式" r:id="rId9" imgW="1612900" imgH="457200" progId="Equation.3">
                  <p:embed/>
                </p:oleObj>
              </mc:Choice>
              <mc:Fallback>
                <p:oleObj name="公式" r:id="rId9" imgW="1612900" imgH="457200" progId="Equation.3">
                  <p:embed/>
                  <p:pic>
                    <p:nvPicPr>
                      <p:cNvPr id="0" name="图片 22760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85825" y="2433638"/>
                        <a:ext cx="3200400" cy="906462"/>
                      </a:xfrm>
                      <a:prstGeom prst="rect">
                        <a:avLst/>
                      </a:prstGeom>
                      <a:noFill/>
                      <a:extLst>
                        <a:ext uri="{909E8E84-426E-40DD-AFC4-6F175D3DCCD1}">
                          <a14:hiddenFill xmlns:a14="http://schemas.microsoft.com/office/drawing/2010/main">
                            <a:solidFill>
                              <a:srgbClr val="CCFFFF"/>
                            </a:solidFill>
                          </a14:hiddenFill>
                        </a:ext>
                      </a:extLst>
                    </p:spPr>
                  </p:pic>
                </p:oleObj>
              </mc:Fallback>
            </mc:AlternateContent>
          </a:graphicData>
        </a:graphic>
      </p:graphicFrame>
      <p:graphicFrame>
        <p:nvGraphicFramePr>
          <p:cNvPr id="48136" name="Object 8"/>
          <p:cNvGraphicFramePr>
            <a:graphicFrameLocks noChangeAspect="1"/>
          </p:cNvGraphicFramePr>
          <p:nvPr/>
        </p:nvGraphicFramePr>
        <p:xfrm>
          <a:off x="914400" y="5562600"/>
          <a:ext cx="5638800" cy="490538"/>
        </p:xfrm>
        <a:graphic>
          <a:graphicData uri="http://schemas.openxmlformats.org/presentationml/2006/ole">
            <mc:AlternateContent xmlns:mc="http://schemas.openxmlformats.org/markup-compatibility/2006">
              <mc:Choice xmlns:v="urn:schemas-microsoft-com:vml" Requires="v">
                <p:oleObj name="公式" r:id="rId11" imgW="2590800" imgH="228600" progId="Equation.3">
                  <p:embed/>
                </p:oleObj>
              </mc:Choice>
              <mc:Fallback>
                <p:oleObj name="公式" r:id="rId11" imgW="2590800" imgH="228600" progId="Equation.3">
                  <p:embed/>
                  <p:pic>
                    <p:nvPicPr>
                      <p:cNvPr id="0" name="图片 22760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14400" y="5562600"/>
                        <a:ext cx="5638800" cy="490538"/>
                      </a:xfrm>
                      <a:prstGeom prst="rect">
                        <a:avLst/>
                      </a:prstGeom>
                      <a:solidFill>
                        <a:srgbClr val="66FFFF"/>
                      </a:solidFill>
                      <a:ln w="9525">
                        <a:solidFill>
                          <a:srgbClr val="FF3300"/>
                        </a:solidFill>
                        <a:miter lim="800000"/>
                        <a:headEnd/>
                        <a:tailEnd/>
                      </a:ln>
                    </p:spPr>
                  </p:pic>
                </p:oleObj>
              </mc:Fallback>
            </mc:AlternateContent>
          </a:graphicData>
        </a:graphic>
      </p:graphicFrame>
      <p:graphicFrame>
        <p:nvGraphicFramePr>
          <p:cNvPr id="48137" name="Object 9"/>
          <p:cNvGraphicFramePr>
            <a:graphicFrameLocks noChangeAspect="1"/>
          </p:cNvGraphicFramePr>
          <p:nvPr/>
        </p:nvGraphicFramePr>
        <p:xfrm>
          <a:off x="4848225" y="1595438"/>
          <a:ext cx="3124200" cy="1709737"/>
        </p:xfrm>
        <a:graphic>
          <a:graphicData uri="http://schemas.openxmlformats.org/presentationml/2006/ole">
            <mc:AlternateContent xmlns:mc="http://schemas.openxmlformats.org/markup-compatibility/2006">
              <mc:Choice xmlns:v="urn:schemas-microsoft-com:vml" Requires="v">
                <p:oleObj name="Photo Editor 照片" r:id="rId13" imgW="10315575" imgH="5648325" progId="">
                  <p:embed/>
                </p:oleObj>
              </mc:Choice>
              <mc:Fallback>
                <p:oleObj name="Photo Editor 照片" r:id="rId13" imgW="10315575" imgH="5648325" progId="">
                  <p:embed/>
                  <p:pic>
                    <p:nvPicPr>
                      <p:cNvPr id="0" name="图片 227604"/>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848225" y="1595438"/>
                        <a:ext cx="3124200" cy="1709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2" name="Group 14"/>
          <p:cNvGrpSpPr/>
          <p:nvPr/>
        </p:nvGrpSpPr>
        <p:grpSpPr bwMode="auto">
          <a:xfrm>
            <a:off x="2095500" y="1416050"/>
            <a:ext cx="2438400" cy="990600"/>
            <a:chOff x="3600" y="1296"/>
            <a:chExt cx="1536" cy="624"/>
          </a:xfrm>
        </p:grpSpPr>
        <p:sp>
          <p:nvSpPr>
            <p:cNvPr id="48143" name="AutoShape 15"/>
            <p:cNvSpPr/>
            <p:nvPr/>
          </p:nvSpPr>
          <p:spPr bwMode="auto">
            <a:xfrm>
              <a:off x="4320" y="1296"/>
              <a:ext cx="816" cy="528"/>
            </a:xfrm>
            <a:prstGeom prst="borderCallout2">
              <a:avLst>
                <a:gd name="adj1" fmla="val 13634"/>
                <a:gd name="adj2" fmla="val -5884"/>
                <a:gd name="adj3" fmla="val 13634"/>
                <a:gd name="adj4" fmla="val -22181"/>
                <a:gd name="adj5" fmla="val 69130"/>
                <a:gd name="adj6" fmla="val -40319"/>
              </a:avLst>
            </a:prstGeom>
            <a:solidFill>
              <a:srgbClr val="FFFFCC"/>
            </a:solidFill>
            <a:ln w="19050">
              <a:solidFill>
                <a:srgbClr val="FF3300"/>
              </a:solidFill>
              <a:miter lim="800000"/>
            </a:ln>
            <a:effectLst/>
          </p:spPr>
          <p:txBody>
            <a:bodyPr/>
            <a:lstStyle/>
            <a:p>
              <a:pPr algn="ctr"/>
              <a:r>
                <a:rPr kumimoji="1" lang="zh-CN" altLang="en-US" sz="2400" b="1">
                  <a:solidFill>
                    <a:srgbClr val="000000"/>
                  </a:solidFill>
                  <a:latin typeface="Times New Roman" panose="02020603050405020304" pitchFamily="18" charset="0"/>
                </a:rPr>
                <a:t>环路放大倍数</a:t>
              </a:r>
            </a:p>
          </p:txBody>
        </p:sp>
        <p:sp>
          <p:nvSpPr>
            <p:cNvPr id="48144" name="Oval 16"/>
            <p:cNvSpPr>
              <a:spLocks noChangeArrowheads="1"/>
            </p:cNvSpPr>
            <p:nvPr/>
          </p:nvSpPr>
          <p:spPr bwMode="auto">
            <a:xfrm>
              <a:off x="3600" y="1584"/>
              <a:ext cx="384" cy="336"/>
            </a:xfrm>
            <a:prstGeom prst="ellipse">
              <a:avLst/>
            </a:prstGeom>
            <a:noFill/>
            <a:ln w="28575">
              <a:solidFill>
                <a:srgbClr val="FF0000"/>
              </a:solidFill>
              <a:round/>
            </a:ln>
            <a:effectLst/>
          </p:spPr>
          <p:txBody>
            <a:bodyPr wrap="none" anchor="ctr"/>
            <a:lstStyle/>
            <a:p>
              <a:endParaRPr lang="zh-CN" altLang="en-US"/>
            </a:p>
          </p:txBody>
        </p:sp>
      </p:grpSp>
      <p:sp>
        <p:nvSpPr>
          <p:cNvPr id="3" name="灯片编号占位符 2"/>
          <p:cNvSpPr>
            <a:spLocks noGrp="1"/>
          </p:cNvSpPr>
          <p:nvPr>
            <p:ph type="sldNum" sz="quarter" idx="12"/>
          </p:nvPr>
        </p:nvSpPr>
        <p:spPr/>
        <p:txBody>
          <a:bodyPr/>
          <a:lstStyle/>
          <a:p>
            <a:fld id="{BDB18AC9-7EE5-48E1-A10E-599720087084}" type="slidenum">
              <a:rPr lang="en-US" altLang="zh-CN" smtClean="0"/>
              <a:t>108</a:t>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8135"/>
                                        </p:tgtEl>
                                        <p:attrNameLst>
                                          <p:attrName>style.visibility</p:attrName>
                                        </p:attrNameLst>
                                      </p:cBhvr>
                                      <p:to>
                                        <p:strVal val="visible"/>
                                      </p:to>
                                    </p:set>
                                    <p:animEffect transition="in" filter="wipe(left)">
                                      <p:cBhvr>
                                        <p:cTn id="12" dur="500"/>
                                        <p:tgtEl>
                                          <p:spTgt spid="4813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48131"/>
                                        </p:tgtEl>
                                        <p:attrNameLst>
                                          <p:attrName>style.visibility</p:attrName>
                                        </p:attrNameLst>
                                      </p:cBhvr>
                                      <p:to>
                                        <p:strVal val="visible"/>
                                      </p:to>
                                    </p:set>
                                    <p:animEffect transition="in" filter="wipe(left)">
                                      <p:cBhvr>
                                        <p:cTn id="17" dur="500"/>
                                        <p:tgtEl>
                                          <p:spTgt spid="4813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48133"/>
                                        </p:tgtEl>
                                        <p:attrNameLst>
                                          <p:attrName>style.visibility</p:attrName>
                                        </p:attrNameLst>
                                      </p:cBhvr>
                                      <p:to>
                                        <p:strVal val="visible"/>
                                      </p:to>
                                    </p:set>
                                    <p:animEffect transition="in" filter="wipe(left)">
                                      <p:cBhvr>
                                        <p:cTn id="22" dur="500"/>
                                        <p:tgtEl>
                                          <p:spTgt spid="4813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48134"/>
                                        </p:tgtEl>
                                        <p:attrNameLst>
                                          <p:attrName>style.visibility</p:attrName>
                                        </p:attrNameLst>
                                      </p:cBhvr>
                                      <p:to>
                                        <p:strVal val="visible"/>
                                      </p:to>
                                    </p:set>
                                    <p:animEffect transition="in" filter="wipe(left)">
                                      <p:cBhvr>
                                        <p:cTn id="27" dur="500"/>
                                        <p:tgtEl>
                                          <p:spTgt spid="48134"/>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48136"/>
                                        </p:tgtEl>
                                        <p:attrNameLst>
                                          <p:attrName>style.visibility</p:attrName>
                                        </p:attrNameLst>
                                      </p:cBhvr>
                                      <p:to>
                                        <p:strVal val="visible"/>
                                      </p:to>
                                    </p:set>
                                    <p:animEffect transition="in" filter="wipe(left)">
                                      <p:cBhvr>
                                        <p:cTn id="32" dur="500"/>
                                        <p:tgtEl>
                                          <p:spTgt spid="481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133" grpId="0" bldLvl="0" animBg="1" autoUpdateAnimBg="0"/>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a:xfrm>
            <a:off x="323850" y="710452"/>
            <a:ext cx="8820150" cy="504825"/>
          </a:xfrm>
        </p:spPr>
        <p:txBody>
          <a:bodyPr>
            <a:normAutofit/>
          </a:bodyPr>
          <a:lstStyle/>
          <a:p>
            <a:pPr algn="l">
              <a:lnSpc>
                <a:spcPct val="80000"/>
              </a:lnSpc>
            </a:pPr>
            <a:r>
              <a:rPr lang="zh-CN" altLang="en-US" sz="2900" b="1" dirty="0">
                <a:solidFill>
                  <a:srgbClr val="000000"/>
                </a:solidFill>
                <a:latin typeface="楷体" panose="02010609060101010101" pitchFamily="49" charset="-122"/>
                <a:ea typeface="楷体" panose="02010609060101010101" pitchFamily="49" charset="-122"/>
              </a:rPr>
              <a:t>四、基于反馈系数的电压放大倍数的估算方法</a:t>
            </a:r>
          </a:p>
        </p:txBody>
      </p:sp>
      <p:sp>
        <p:nvSpPr>
          <p:cNvPr id="50179" name="Text Box 3"/>
          <p:cNvSpPr txBox="1">
            <a:spLocks noGrp="1" noChangeArrowheads="1"/>
          </p:cNvSpPr>
          <p:nvPr>
            <p:ph type="body" sz="half" idx="1"/>
          </p:nvPr>
        </p:nvSpPr>
        <p:spPr>
          <a:xfrm>
            <a:off x="683568" y="1385158"/>
            <a:ext cx="4608512" cy="503238"/>
          </a:xfrm>
          <a:noFill/>
        </p:spPr>
        <p:txBody>
          <a:bodyPr>
            <a:normAutofit/>
          </a:bodyPr>
          <a:lstStyle/>
          <a:p>
            <a:pPr>
              <a:lnSpc>
                <a:spcPct val="90000"/>
              </a:lnSpc>
              <a:spcBef>
                <a:spcPct val="50000"/>
              </a:spcBef>
              <a:buFontTx/>
              <a:buNone/>
            </a:pPr>
            <a:r>
              <a:rPr lang="en-US" altLang="zh-CN" sz="2400" cap="all" spc="-6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1. </a:t>
            </a:r>
            <a:r>
              <a:rPr lang="zh-CN" altLang="en-US" sz="2400" cap="all" spc="-6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电压串联负反馈电路</a:t>
            </a:r>
          </a:p>
        </p:txBody>
      </p:sp>
      <p:graphicFrame>
        <p:nvGraphicFramePr>
          <p:cNvPr id="50180" name="Object 4"/>
          <p:cNvGraphicFramePr>
            <a:graphicFrameLocks noGrp="1" noChangeAspect="1"/>
          </p:cNvGraphicFramePr>
          <p:nvPr>
            <p:ph sz="quarter" idx="2"/>
          </p:nvPr>
        </p:nvGraphicFramePr>
        <p:xfrm>
          <a:off x="1476375" y="5157788"/>
          <a:ext cx="2808288" cy="944562"/>
        </p:xfrm>
        <a:graphic>
          <a:graphicData uri="http://schemas.openxmlformats.org/presentationml/2006/ole">
            <mc:AlternateContent xmlns:mc="http://schemas.openxmlformats.org/markup-compatibility/2006">
              <mc:Choice xmlns:v="urn:schemas-microsoft-com:vml" Requires="v">
                <p:oleObj name="公式" r:id="rId2" imgW="1358900" imgH="457200" progId="Equation.3">
                  <p:embed/>
                </p:oleObj>
              </mc:Choice>
              <mc:Fallback>
                <p:oleObj name="公式" r:id="rId2" imgW="1358900" imgH="457200" progId="Equation.3">
                  <p:embed/>
                  <p:pic>
                    <p:nvPicPr>
                      <p:cNvPr id="0" name="图片 22867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6375" y="5157788"/>
                        <a:ext cx="2808288" cy="944562"/>
                      </a:xfrm>
                      <a:prstGeom prst="rect">
                        <a:avLst/>
                      </a:prstGeom>
                      <a:solidFill>
                        <a:srgbClr val="66FFFF"/>
                      </a:solidFill>
                      <a:ln w="9525">
                        <a:solidFill>
                          <a:srgbClr val="FF0000"/>
                        </a:solidFill>
                        <a:miter lim="800000"/>
                        <a:headEnd/>
                        <a:tailEnd/>
                      </a:ln>
                    </p:spPr>
                  </p:pic>
                </p:oleObj>
              </mc:Fallback>
            </mc:AlternateContent>
          </a:graphicData>
        </a:graphic>
      </p:graphicFrame>
      <p:graphicFrame>
        <p:nvGraphicFramePr>
          <p:cNvPr id="50181" name="Object 5"/>
          <p:cNvGraphicFramePr>
            <a:graphicFrameLocks noChangeAspect="1"/>
          </p:cNvGraphicFramePr>
          <p:nvPr/>
        </p:nvGraphicFramePr>
        <p:xfrm>
          <a:off x="1476375" y="4076700"/>
          <a:ext cx="1295400" cy="896938"/>
        </p:xfrm>
        <a:graphic>
          <a:graphicData uri="http://schemas.openxmlformats.org/presentationml/2006/ole">
            <mc:AlternateContent xmlns:mc="http://schemas.openxmlformats.org/markup-compatibility/2006">
              <mc:Choice xmlns:v="urn:schemas-microsoft-com:vml" Requires="v">
                <p:oleObj name="公式" r:id="rId4" imgW="596900" imgH="457200" progId="Equation.3">
                  <p:embed/>
                </p:oleObj>
              </mc:Choice>
              <mc:Fallback>
                <p:oleObj name="公式" r:id="rId4" imgW="596900" imgH="457200" progId="Equation.3">
                  <p:embed/>
                  <p:pic>
                    <p:nvPicPr>
                      <p:cNvPr id="0" name="图片 22867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76375" y="4076700"/>
                        <a:ext cx="1295400" cy="896938"/>
                      </a:xfrm>
                      <a:prstGeom prst="rect">
                        <a:avLst/>
                      </a:prstGeom>
                      <a:solidFill>
                        <a:srgbClr val="66FFFF"/>
                      </a:solidFill>
                      <a:ln w="9525">
                        <a:solidFill>
                          <a:srgbClr val="FF0000"/>
                        </a:solidFill>
                        <a:miter lim="800000"/>
                        <a:headEnd/>
                        <a:tailEnd/>
                      </a:ln>
                    </p:spPr>
                  </p:pic>
                </p:oleObj>
              </mc:Fallback>
            </mc:AlternateContent>
          </a:graphicData>
        </a:graphic>
      </p:graphicFrame>
      <p:graphicFrame>
        <p:nvGraphicFramePr>
          <p:cNvPr id="50182" name="Object 6"/>
          <p:cNvGraphicFramePr>
            <a:graphicFrameLocks noChangeAspect="1"/>
          </p:cNvGraphicFramePr>
          <p:nvPr/>
        </p:nvGraphicFramePr>
        <p:xfrm>
          <a:off x="1066800" y="1905000"/>
          <a:ext cx="3200400" cy="2084388"/>
        </p:xfrm>
        <a:graphic>
          <a:graphicData uri="http://schemas.openxmlformats.org/presentationml/2006/ole">
            <mc:AlternateContent xmlns:mc="http://schemas.openxmlformats.org/markup-compatibility/2006">
              <mc:Choice xmlns:v="urn:schemas-microsoft-com:vml" Requires="v">
                <p:oleObj name="Photo Editor 照片" r:id="rId6" imgW="22031325" imgH="16611600" progId="">
                  <p:embed/>
                </p:oleObj>
              </mc:Choice>
              <mc:Fallback>
                <p:oleObj name="Photo Editor 照片" r:id="rId6" imgW="22031325" imgH="16611600" progId="">
                  <p:embed/>
                  <p:pic>
                    <p:nvPicPr>
                      <p:cNvPr id="0" name="图片 228677"/>
                      <p:cNvPicPr>
                        <a:picLocks noChangeAspect="1" noChangeArrowheads="1"/>
                      </p:cNvPicPr>
                      <p:nvPr/>
                    </p:nvPicPr>
                    <p:blipFill>
                      <a:blip r:embed="rId7">
                        <a:extLst>
                          <a:ext uri="{28A0092B-C50C-407E-A947-70E740481C1C}">
                            <a14:useLocalDpi xmlns:a14="http://schemas.microsoft.com/office/drawing/2010/main" val="0"/>
                          </a:ext>
                        </a:extLst>
                      </a:blip>
                      <a:srcRect r="50928" b="57616"/>
                      <a:stretch>
                        <a:fillRect/>
                      </a:stretch>
                    </p:blipFill>
                    <p:spPr bwMode="auto">
                      <a:xfrm>
                        <a:off x="1066800" y="1905000"/>
                        <a:ext cx="3200400" cy="20843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graphicFrame>
        <p:nvGraphicFramePr>
          <p:cNvPr id="50183" name="Object 7"/>
          <p:cNvGraphicFramePr>
            <a:graphicFrameLocks noChangeAspect="1"/>
          </p:cNvGraphicFramePr>
          <p:nvPr/>
        </p:nvGraphicFramePr>
        <p:xfrm>
          <a:off x="5105400" y="1905000"/>
          <a:ext cx="2743200" cy="1998663"/>
        </p:xfrm>
        <a:graphic>
          <a:graphicData uri="http://schemas.openxmlformats.org/presentationml/2006/ole">
            <mc:AlternateContent xmlns:mc="http://schemas.openxmlformats.org/markup-compatibility/2006">
              <mc:Choice xmlns:v="urn:schemas-microsoft-com:vml" Requires="v">
                <p:oleObj name="Photo Editor 照片" r:id="rId8" imgW="9058275" imgH="6600825" progId="">
                  <p:embed/>
                </p:oleObj>
              </mc:Choice>
              <mc:Fallback>
                <p:oleObj name="Photo Editor 照片" r:id="rId8" imgW="9058275" imgH="6600825" progId="">
                  <p:embed/>
                  <p:pic>
                    <p:nvPicPr>
                      <p:cNvPr id="0" name="图片 22867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105400" y="1905000"/>
                        <a:ext cx="2743200" cy="1998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0184" name="Object 8"/>
          <p:cNvGraphicFramePr>
            <a:graphicFrameLocks noChangeAspect="1"/>
          </p:cNvGraphicFramePr>
          <p:nvPr/>
        </p:nvGraphicFramePr>
        <p:xfrm>
          <a:off x="4514850" y="3321050"/>
          <a:ext cx="112713" cy="214313"/>
        </p:xfrm>
        <a:graphic>
          <a:graphicData uri="http://schemas.openxmlformats.org/presentationml/2006/ole">
            <mc:AlternateContent xmlns:mc="http://schemas.openxmlformats.org/markup-compatibility/2006">
              <mc:Choice xmlns:v="urn:schemas-microsoft-com:vml" Requires="v">
                <p:oleObj name="公式" r:id="rId10" imgW="114300" imgH="215900" progId="Equation.3">
                  <p:embed/>
                </p:oleObj>
              </mc:Choice>
              <mc:Fallback>
                <p:oleObj name="公式" r:id="rId10" imgW="114300" imgH="215900" progId="Equation.3">
                  <p:embed/>
                  <p:pic>
                    <p:nvPicPr>
                      <p:cNvPr id="0" name="图片 228679"/>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514850" y="3321050"/>
                        <a:ext cx="112713" cy="2143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0185" name="Object 9"/>
          <p:cNvGraphicFramePr>
            <a:graphicFrameLocks noChangeAspect="1"/>
          </p:cNvGraphicFramePr>
          <p:nvPr/>
        </p:nvGraphicFramePr>
        <p:xfrm>
          <a:off x="5364163" y="4127500"/>
          <a:ext cx="2663825" cy="912813"/>
        </p:xfrm>
        <a:graphic>
          <a:graphicData uri="http://schemas.openxmlformats.org/presentationml/2006/ole">
            <mc:AlternateContent xmlns:mc="http://schemas.openxmlformats.org/markup-compatibility/2006">
              <mc:Choice xmlns:v="urn:schemas-microsoft-com:vml" Requires="v">
                <p:oleObj name="公式" r:id="rId12" imgW="1206500" imgH="457200" progId="Equation.3">
                  <p:embed/>
                </p:oleObj>
              </mc:Choice>
              <mc:Fallback>
                <p:oleObj name="公式" r:id="rId12" imgW="1206500" imgH="457200" progId="Equation.3">
                  <p:embed/>
                  <p:pic>
                    <p:nvPicPr>
                      <p:cNvPr id="0" name="图片 228680"/>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364163" y="4127500"/>
                        <a:ext cx="2663825" cy="912813"/>
                      </a:xfrm>
                      <a:prstGeom prst="rect">
                        <a:avLst/>
                      </a:prstGeom>
                      <a:noFill/>
                      <a:ln w="19050">
                        <a:solidFill>
                          <a:srgbClr val="FF0000"/>
                        </a:solidFill>
                        <a:miter lim="800000"/>
                        <a:headEnd/>
                        <a:tailEnd/>
                      </a:ln>
                      <a:extLst>
                        <a:ext uri="{909E8E84-426E-40DD-AFC4-6F175D3DCCD1}">
                          <a14:hiddenFill xmlns:a14="http://schemas.microsoft.com/office/drawing/2010/main">
                            <a:solidFill>
                              <a:srgbClr val="FFFFCC"/>
                            </a:solidFill>
                          </a14:hiddenFill>
                        </a:ext>
                      </a:extLst>
                    </p:spPr>
                  </p:pic>
                </p:oleObj>
              </mc:Fallback>
            </mc:AlternateContent>
          </a:graphicData>
        </a:graphic>
      </p:graphicFrame>
      <p:graphicFrame>
        <p:nvGraphicFramePr>
          <p:cNvPr id="50189" name="Object 13"/>
          <p:cNvGraphicFramePr>
            <a:graphicFrameLocks noGrp="1" noChangeAspect="1"/>
          </p:cNvGraphicFramePr>
          <p:nvPr>
            <p:ph sz="quarter" idx="3"/>
          </p:nvPr>
        </p:nvGraphicFramePr>
        <p:xfrm>
          <a:off x="5364163" y="5157788"/>
          <a:ext cx="2349500" cy="858837"/>
        </p:xfrm>
        <a:graphic>
          <a:graphicData uri="http://schemas.openxmlformats.org/presentationml/2006/ole">
            <mc:AlternateContent xmlns:mc="http://schemas.openxmlformats.org/markup-compatibility/2006">
              <mc:Choice xmlns:v="urn:schemas-microsoft-com:vml" Requires="v">
                <p:oleObj name="公式" r:id="rId14" imgW="1180465" imgH="431800" progId="Equation.3">
                  <p:embed/>
                </p:oleObj>
              </mc:Choice>
              <mc:Fallback>
                <p:oleObj name="公式" r:id="rId14" imgW="1180465" imgH="431800" progId="Equation.3">
                  <p:embed/>
                  <p:pic>
                    <p:nvPicPr>
                      <p:cNvPr id="0" name="图片 228681"/>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364163" y="5157788"/>
                        <a:ext cx="2349500" cy="858837"/>
                      </a:xfrm>
                      <a:prstGeom prst="rect">
                        <a:avLst/>
                      </a:prstGeom>
                      <a:noFill/>
                      <a:ln w="19050">
                        <a:solidFill>
                          <a:srgbClr val="FF0000"/>
                        </a:solidFill>
                        <a:miter lim="800000"/>
                        <a:headEnd/>
                        <a:tailEnd/>
                      </a:ln>
                      <a:extLst>
                        <a:ext uri="{909E8E84-426E-40DD-AFC4-6F175D3DCCD1}">
                          <a14:hiddenFill xmlns:a14="http://schemas.microsoft.com/office/drawing/2010/main">
                            <a:solidFill>
                              <a:srgbClr val="CCFFFF"/>
                            </a:solidFill>
                          </a14:hiddenFill>
                        </a:ext>
                      </a:extLst>
                    </p:spPr>
                  </p:pic>
                </p:oleObj>
              </mc:Fallback>
            </mc:AlternateContent>
          </a:graphicData>
        </a:graphic>
      </p:graphicFrame>
      <p:sp>
        <p:nvSpPr>
          <p:cNvPr id="12" name="灯片编号占位符 4"/>
          <p:cNvSpPr>
            <a:spLocks noGrp="1"/>
          </p:cNvSpPr>
          <p:nvPr>
            <p:ph type="sldNum" sz="quarter" idx="12"/>
          </p:nvPr>
        </p:nvSpPr>
        <p:spPr>
          <a:xfrm rot="16200000">
            <a:off x="8227377" y="5885497"/>
            <a:ext cx="1315721" cy="365125"/>
          </a:xfrm>
        </p:spPr>
        <p:txBody>
          <a:bodyPr/>
          <a:lstStyle/>
          <a:p>
            <a:fld id="{BDB18AC9-7EE5-48E1-A10E-599720087084}" type="slidenum">
              <a:rPr lang="en-US" altLang="zh-CN" smtClean="0"/>
              <a:t>109</a:t>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0181"/>
                                        </p:tgtEl>
                                        <p:attrNameLst>
                                          <p:attrName>style.visibility</p:attrName>
                                        </p:attrNameLst>
                                      </p:cBhvr>
                                      <p:to>
                                        <p:strVal val="visible"/>
                                      </p:to>
                                    </p:set>
                                    <p:animEffect transition="in" filter="wipe(left)">
                                      <p:cBhvr>
                                        <p:cTn id="7" dur="500"/>
                                        <p:tgtEl>
                                          <p:spTgt spid="5018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0180"/>
                                        </p:tgtEl>
                                        <p:attrNameLst>
                                          <p:attrName>style.visibility</p:attrName>
                                        </p:attrNameLst>
                                      </p:cBhvr>
                                      <p:to>
                                        <p:strVal val="visible"/>
                                      </p:to>
                                    </p:set>
                                    <p:animEffect transition="in" filter="wipe(left)">
                                      <p:cBhvr>
                                        <p:cTn id="12" dur="500"/>
                                        <p:tgtEl>
                                          <p:spTgt spid="5018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50183"/>
                                        </p:tgtEl>
                                        <p:attrNameLst>
                                          <p:attrName>style.visibility</p:attrName>
                                        </p:attrNameLst>
                                      </p:cBhvr>
                                      <p:to>
                                        <p:strVal val="visible"/>
                                      </p:to>
                                    </p:set>
                                    <p:animEffect transition="in" filter="wipe(left)">
                                      <p:cBhvr>
                                        <p:cTn id="17" dur="500"/>
                                        <p:tgtEl>
                                          <p:spTgt spid="5018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50185"/>
                                        </p:tgtEl>
                                        <p:attrNameLst>
                                          <p:attrName>style.visibility</p:attrName>
                                        </p:attrNameLst>
                                      </p:cBhvr>
                                      <p:to>
                                        <p:strVal val="visible"/>
                                      </p:to>
                                    </p:set>
                                    <p:animEffect transition="in" filter="wipe(left)">
                                      <p:cBhvr>
                                        <p:cTn id="22" dur="500"/>
                                        <p:tgtEl>
                                          <p:spTgt spid="5018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50189"/>
                                        </p:tgtEl>
                                        <p:attrNameLst>
                                          <p:attrName>style.visibility</p:attrName>
                                        </p:attrNameLst>
                                      </p:cBhvr>
                                      <p:to>
                                        <p:strVal val="visible"/>
                                      </p:to>
                                    </p:set>
                                    <p:animEffect transition="in" filter="wipe(left)">
                                      <p:cBhvr>
                                        <p:cTn id="27" dur="500"/>
                                        <p:tgtEl>
                                          <p:spTgt spid="501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custDataLst>
              <p:tags r:id="rId2"/>
            </p:custDataLst>
          </p:nvPr>
        </p:nvSpPr>
        <p:spPr>
          <a:xfrm>
            <a:off x="914400" y="428625"/>
            <a:ext cx="7315200" cy="2143125"/>
          </a:xfrm>
          <a:prstGeom prst="rect">
            <a:avLst/>
          </a:prstGeom>
          <a:no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600" b="1" i="0" u="none" strike="noStrike" kern="1200" cap="none" spc="0" normalizeH="0" baseline="0" noProof="0" dirty="0">
                <a:ln>
                  <a:noFill/>
                </a:ln>
                <a:solidFill>
                  <a:srgbClr val="000000"/>
                </a:solidFill>
                <a:effectLst/>
                <a:uLnTx/>
                <a:uFillTx/>
                <a:latin typeface="+mn-lt"/>
                <a:ea typeface="+mn-ea"/>
                <a:cs typeface="+mn-cs"/>
              </a:rPr>
              <a:t>PN</a:t>
            </a:r>
            <a:r>
              <a:rPr kumimoji="0" lang="zh-CN" altLang="en-US" sz="2600" b="1" i="0" u="none" strike="noStrike" kern="1200" cap="none" spc="0" normalizeH="0" baseline="0" noProof="0" dirty="0">
                <a:ln>
                  <a:noFill/>
                </a:ln>
                <a:solidFill>
                  <a:srgbClr val="000000"/>
                </a:solidFill>
                <a:effectLst/>
                <a:uLnTx/>
                <a:uFillTx/>
                <a:latin typeface="+mn-lt"/>
                <a:ea typeface="+mn-ea"/>
                <a:cs typeface="+mn-cs"/>
              </a:rPr>
              <a:t>结加反向电压，正确</a:t>
            </a:r>
            <a:endParaRPr kumimoji="0" lang="en-US" altLang="zh-CN" sz="2600" b="1" i="0" u="none" strike="noStrike" kern="1200" cap="none" spc="0" normalizeH="0" baseline="0" noProof="0" dirty="0">
              <a:ln>
                <a:noFill/>
              </a:ln>
              <a:solidFill>
                <a:srgbClr val="000000"/>
              </a:solidFill>
              <a:effectLst/>
              <a:uLnTx/>
              <a:uFillTx/>
              <a:latin typeface="+mn-lt"/>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2600" b="1" i="0" u="none" strike="noStrike" kern="1200" cap="none" spc="0" normalizeH="0" baseline="0" noProof="0" dirty="0">
                <a:ln>
                  <a:noFill/>
                </a:ln>
                <a:solidFill>
                  <a:srgbClr val="000000"/>
                </a:solidFill>
                <a:effectLst/>
                <a:uLnTx/>
                <a:uFillTx/>
                <a:latin typeface="+mn-lt"/>
                <a:ea typeface="+mn-ea"/>
                <a:cs typeface="+mn-cs"/>
              </a:rPr>
              <a:t>的说法是？</a:t>
            </a:r>
          </a:p>
        </p:txBody>
      </p:sp>
      <p:sp>
        <p:nvSpPr>
          <p:cNvPr id="7" name="矩形 6"/>
          <p:cNvSpPr/>
          <p:nvPr>
            <p:custDataLst>
              <p:tags r:id="rId3"/>
            </p:custDataLst>
          </p:nvPr>
        </p:nvSpPr>
        <p:spPr>
          <a:xfrm>
            <a:off x="1042988" y="2786063"/>
            <a:ext cx="7186613" cy="642938"/>
          </a:xfrm>
          <a:prstGeom prst="rect">
            <a:avLst/>
          </a:prstGeom>
          <a:no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600" b="1" i="0" u="none" strike="noStrike" kern="1200" cap="none" spc="0" normalizeH="0" baseline="0" noProof="0" dirty="0">
                <a:ln>
                  <a:noFill/>
                </a:ln>
                <a:solidFill>
                  <a:srgbClr val="000000"/>
                </a:solidFill>
                <a:effectLst/>
                <a:uLnTx/>
                <a:uFillTx/>
                <a:latin typeface="+mn-lt"/>
                <a:ea typeface="+mn-ea"/>
                <a:cs typeface="+mn-cs"/>
              </a:rPr>
              <a:t>A. </a:t>
            </a:r>
            <a:r>
              <a:rPr kumimoji="0" lang="zh-CN" altLang="en-US" sz="2600" b="1" i="0" u="none" strike="noStrike" kern="1200" cap="none" spc="0" normalizeH="0" baseline="0" noProof="0" dirty="0">
                <a:ln>
                  <a:noFill/>
                </a:ln>
                <a:solidFill>
                  <a:srgbClr val="000000"/>
                </a:solidFill>
                <a:effectLst/>
                <a:uLnTx/>
                <a:uFillTx/>
                <a:latin typeface="+mn-lt"/>
                <a:ea typeface="+mn-ea"/>
                <a:cs typeface="+mn-cs"/>
              </a:rPr>
              <a:t>耗尽层变窄</a:t>
            </a:r>
          </a:p>
        </p:txBody>
      </p:sp>
      <p:sp>
        <p:nvSpPr>
          <p:cNvPr id="8" name="矩形 7"/>
          <p:cNvSpPr/>
          <p:nvPr>
            <p:custDataLst>
              <p:tags r:id="rId4"/>
            </p:custDataLst>
          </p:nvPr>
        </p:nvSpPr>
        <p:spPr>
          <a:xfrm>
            <a:off x="1828800" y="3643313"/>
            <a:ext cx="6400800" cy="642938"/>
          </a:xfrm>
          <a:prstGeom prst="rect">
            <a:avLst/>
          </a:prstGeom>
          <a:no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600" b="1" i="0" u="none" strike="noStrike" kern="1200" cap="none" spc="0" normalizeH="0" baseline="0" noProof="0" dirty="0">
              <a:ln>
                <a:noFill/>
              </a:ln>
              <a:solidFill>
                <a:srgbClr val="000000"/>
              </a:solidFill>
              <a:effectLst/>
              <a:uLnTx/>
              <a:uFillTx/>
              <a:latin typeface="+mn-lt"/>
              <a:ea typeface="+mn-ea"/>
              <a:cs typeface="+mn-cs"/>
            </a:endParaRPr>
          </a:p>
        </p:txBody>
      </p:sp>
      <p:sp>
        <p:nvSpPr>
          <p:cNvPr id="9" name="矩形 8"/>
          <p:cNvSpPr/>
          <p:nvPr>
            <p:custDataLst>
              <p:tags r:id="rId5"/>
            </p:custDataLst>
          </p:nvPr>
        </p:nvSpPr>
        <p:spPr>
          <a:xfrm>
            <a:off x="1042988" y="4500563"/>
            <a:ext cx="7186613" cy="642938"/>
          </a:xfrm>
          <a:prstGeom prst="rect">
            <a:avLst/>
          </a:prstGeom>
          <a:no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600" b="1" i="0" u="none" strike="noStrike" kern="1200" cap="none" spc="0" normalizeH="0" baseline="0" noProof="0" dirty="0">
                <a:ln>
                  <a:noFill/>
                </a:ln>
                <a:solidFill>
                  <a:srgbClr val="000000"/>
                </a:solidFill>
                <a:effectLst/>
                <a:uLnTx/>
                <a:uFillTx/>
                <a:latin typeface="+mn-lt"/>
                <a:ea typeface="+mn-ea"/>
                <a:cs typeface="+mn-cs"/>
              </a:rPr>
              <a:t>C. </a:t>
            </a:r>
            <a:r>
              <a:rPr kumimoji="0" lang="zh-CN" altLang="en-US" sz="2600" b="1" i="0" u="none" strike="noStrike" kern="1200" cap="none" spc="0" normalizeH="0" baseline="0" noProof="0" dirty="0">
                <a:ln>
                  <a:noFill/>
                </a:ln>
                <a:solidFill>
                  <a:srgbClr val="000000"/>
                </a:solidFill>
                <a:effectLst/>
                <a:uLnTx/>
                <a:uFillTx/>
                <a:latin typeface="+mn-lt"/>
                <a:ea typeface="+mn-ea"/>
                <a:cs typeface="+mn-cs"/>
              </a:rPr>
              <a:t>削弱漂移运动</a:t>
            </a:r>
          </a:p>
        </p:txBody>
      </p:sp>
      <p:sp>
        <p:nvSpPr>
          <p:cNvPr id="10" name="矩形 9"/>
          <p:cNvSpPr/>
          <p:nvPr>
            <p:custDataLst>
              <p:tags r:id="rId6"/>
            </p:custDataLst>
          </p:nvPr>
        </p:nvSpPr>
        <p:spPr>
          <a:xfrm>
            <a:off x="1042988" y="5357813"/>
            <a:ext cx="7186613" cy="642938"/>
          </a:xfrm>
          <a:prstGeom prst="rect">
            <a:avLst/>
          </a:prstGeom>
          <a:no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600" b="1" i="0" u="none" strike="noStrike" kern="1200" cap="none" spc="0" normalizeH="0" baseline="0" noProof="0" dirty="0">
                <a:ln>
                  <a:noFill/>
                </a:ln>
                <a:solidFill>
                  <a:srgbClr val="000000"/>
                </a:solidFill>
                <a:effectLst/>
                <a:uLnTx/>
                <a:uFillTx/>
                <a:latin typeface="+mn-lt"/>
                <a:ea typeface="+mn-ea"/>
                <a:cs typeface="+mn-cs"/>
              </a:rPr>
              <a:t>D. PN</a:t>
            </a:r>
            <a:r>
              <a:rPr kumimoji="0" lang="zh-CN" altLang="en-US" sz="2600" b="1" i="0" u="none" strike="noStrike" kern="1200" cap="none" spc="0" normalizeH="0" baseline="0" noProof="0" dirty="0">
                <a:ln>
                  <a:noFill/>
                </a:ln>
                <a:solidFill>
                  <a:srgbClr val="000000"/>
                </a:solidFill>
                <a:effectLst/>
                <a:uLnTx/>
                <a:uFillTx/>
                <a:latin typeface="+mn-lt"/>
                <a:ea typeface="+mn-ea"/>
                <a:cs typeface="+mn-cs"/>
              </a:rPr>
              <a:t>结截止</a:t>
            </a:r>
          </a:p>
        </p:txBody>
      </p:sp>
      <p:pic>
        <p:nvPicPr>
          <p:cNvPr id="16390" name="Picture 3" descr="Dz010107"/>
          <p:cNvPicPr>
            <a:picLocks noChangeAspect="1"/>
          </p:cNvPicPr>
          <p:nvPr/>
        </p:nvPicPr>
        <p:blipFill>
          <a:blip r:embed="rId9">
            <a:clrChange>
              <a:clrFrom>
                <a:srgbClr val="FFFFFF"/>
              </a:clrFrom>
              <a:clrTo>
                <a:srgbClr val="FFFFFF">
                  <a:alpha val="0"/>
                </a:srgbClr>
              </a:clrTo>
            </a:clrChange>
          </a:blip>
          <a:srcRect l="-1755" r="3510" b="16399"/>
          <a:stretch>
            <a:fillRect/>
          </a:stretch>
        </p:blipFill>
        <p:spPr>
          <a:xfrm>
            <a:off x="4591050" y="1052513"/>
            <a:ext cx="4267200" cy="2971800"/>
          </a:xfrm>
          <a:prstGeom prst="rect">
            <a:avLst/>
          </a:prstGeom>
          <a:solidFill>
            <a:srgbClr val="FFFFFF"/>
          </a:solidFill>
          <a:ln w="9525">
            <a:noFill/>
          </a:ln>
        </p:spPr>
      </p:pic>
      <p:sp>
        <p:nvSpPr>
          <p:cNvPr id="20" name="矩形 19"/>
          <p:cNvSpPr/>
          <p:nvPr>
            <p:custDataLst>
              <p:tags r:id="rId7"/>
            </p:custDataLst>
          </p:nvPr>
        </p:nvSpPr>
        <p:spPr>
          <a:xfrm>
            <a:off x="1042988" y="3643313"/>
            <a:ext cx="7186613" cy="642938"/>
          </a:xfrm>
          <a:prstGeom prst="rect">
            <a:avLst/>
          </a:prstGeom>
          <a:no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600" b="1" i="0" u="none" strike="noStrike" kern="1200" cap="none" spc="0" normalizeH="0" baseline="0" noProof="0" dirty="0">
                <a:ln>
                  <a:noFill/>
                </a:ln>
                <a:solidFill>
                  <a:srgbClr val="000000"/>
                </a:solidFill>
                <a:effectLst/>
                <a:uLnTx/>
                <a:uFillTx/>
                <a:latin typeface="+mn-lt"/>
                <a:ea typeface="+mn-ea"/>
                <a:cs typeface="+mn-cs"/>
              </a:rPr>
              <a:t>B. </a:t>
            </a:r>
            <a:r>
              <a:rPr kumimoji="0" lang="zh-CN" altLang="en-US" sz="2600" b="1" i="0" u="none" strike="noStrike" kern="1200" cap="none" spc="0" normalizeH="0" baseline="0" noProof="0" dirty="0">
                <a:ln>
                  <a:noFill/>
                </a:ln>
                <a:solidFill>
                  <a:srgbClr val="000000"/>
                </a:solidFill>
                <a:effectLst/>
                <a:uLnTx/>
                <a:uFillTx/>
                <a:latin typeface="+mn-lt"/>
                <a:ea typeface="+mn-ea"/>
                <a:cs typeface="+mn-cs"/>
              </a:rPr>
              <a:t>加剧扩散运动</a:t>
            </a:r>
          </a:p>
        </p:txBody>
      </p:sp>
      <p:sp>
        <p:nvSpPr>
          <p:cNvPr id="16392" name="灯片编号占位符 1"/>
          <p:cNvSpPr>
            <a:spLocks noGrp="1"/>
          </p:cNvSpPr>
          <p:nvPr>
            <p:ph type="sldNum" sz="quarter" idx="12"/>
          </p:nvPr>
        </p:nvSpPr>
        <p:spPr/>
        <p:txBody>
          <a:bodyPr wrap="square" lIns="91440" tIns="45720" rIns="91440" bIns="45720" anchor="t"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400" dirty="0"/>
              <a:t>11</a:t>
            </a:fld>
            <a:endParaRPr lang="en-US" altLang="zh-CN" sz="1400" dirty="0"/>
          </a:p>
        </p:txBody>
      </p:sp>
    </p:spTree>
    <p:custDataLst>
      <p:tags r:id="rId1"/>
    </p:custDataLst>
  </p:cSld>
  <p:clrMapOvr>
    <a:masterClrMapping/>
  </p:clrMapOvr>
  <p:transition spd="slow"/>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a:xfrm>
            <a:off x="323850" y="908050"/>
            <a:ext cx="4895850" cy="579438"/>
          </a:xfrm>
        </p:spPr>
        <p:txBody>
          <a:bodyPr>
            <a:normAutofit/>
          </a:bodyPr>
          <a:lstStyle/>
          <a:p>
            <a:pPr algn="l"/>
            <a:r>
              <a:rPr lang="en-US" altLang="zh-CN" sz="2800" b="1"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2. </a:t>
            </a:r>
            <a:r>
              <a:rPr lang="zh-CN" altLang="en-US" sz="2800" b="1"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电压并联负反馈电路</a:t>
            </a:r>
          </a:p>
        </p:txBody>
      </p:sp>
      <p:graphicFrame>
        <p:nvGraphicFramePr>
          <p:cNvPr id="51203" name="Object 3"/>
          <p:cNvGraphicFramePr>
            <a:graphicFrameLocks noGrp="1" noChangeAspect="1"/>
          </p:cNvGraphicFramePr>
          <p:nvPr>
            <p:ph type="body" idx="4294967295"/>
          </p:nvPr>
        </p:nvGraphicFramePr>
        <p:xfrm>
          <a:off x="1201738" y="1741488"/>
          <a:ext cx="3124200" cy="2033587"/>
        </p:xfrm>
        <a:graphic>
          <a:graphicData uri="http://schemas.openxmlformats.org/presentationml/2006/ole">
            <mc:AlternateContent xmlns:mc="http://schemas.openxmlformats.org/markup-compatibility/2006">
              <mc:Choice xmlns:v="urn:schemas-microsoft-com:vml" Requires="v">
                <p:oleObj name="Photo Editor 照片" r:id="rId2" imgW="22031325" imgH="16611600" progId="">
                  <p:embed/>
                </p:oleObj>
              </mc:Choice>
              <mc:Fallback>
                <p:oleObj name="Photo Editor 照片" r:id="rId2" imgW="22031325" imgH="16611600" progId="">
                  <p:embed/>
                  <p:pic>
                    <p:nvPicPr>
                      <p:cNvPr id="0" name="图片 229612"/>
                      <p:cNvPicPr>
                        <a:picLocks noChangeAspect="1" noChangeArrowheads="1"/>
                      </p:cNvPicPr>
                      <p:nvPr/>
                    </p:nvPicPr>
                    <p:blipFill>
                      <a:blip r:embed="rId3">
                        <a:extLst>
                          <a:ext uri="{28A0092B-C50C-407E-A947-70E740481C1C}">
                            <a14:useLocalDpi xmlns:a14="http://schemas.microsoft.com/office/drawing/2010/main" val="0"/>
                          </a:ext>
                        </a:extLst>
                      </a:blip>
                      <a:srcRect t="49953" r="50928" b="7663"/>
                      <a:stretch>
                        <a:fillRect/>
                      </a:stretch>
                    </p:blipFill>
                    <p:spPr bwMode="auto">
                      <a:xfrm>
                        <a:off x="1201738" y="1741488"/>
                        <a:ext cx="3124200" cy="20335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graphicFrame>
        <p:nvGraphicFramePr>
          <p:cNvPr id="51204" name="Object 4"/>
          <p:cNvGraphicFramePr>
            <a:graphicFrameLocks noChangeAspect="1"/>
          </p:cNvGraphicFramePr>
          <p:nvPr/>
        </p:nvGraphicFramePr>
        <p:xfrm>
          <a:off x="4514850" y="1741488"/>
          <a:ext cx="3276600" cy="1998662"/>
        </p:xfrm>
        <a:graphic>
          <a:graphicData uri="http://schemas.openxmlformats.org/presentationml/2006/ole">
            <mc:AlternateContent xmlns:mc="http://schemas.openxmlformats.org/markup-compatibility/2006">
              <mc:Choice xmlns:v="urn:schemas-microsoft-com:vml" Requires="v">
                <p:oleObj name="Photo Editor 照片" r:id="rId4" imgW="20354925" imgH="7391400" progId="">
                  <p:embed/>
                </p:oleObj>
              </mc:Choice>
              <mc:Fallback>
                <p:oleObj name="Photo Editor 照片" r:id="rId4" imgW="20354925" imgH="7391400" progId="">
                  <p:embed/>
                  <p:pic>
                    <p:nvPicPr>
                      <p:cNvPr id="0" name="图片 229613"/>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l="51315" r="-2374" b="14204"/>
                      <a:stretch>
                        <a:fillRect/>
                      </a:stretch>
                    </p:blipFill>
                    <p:spPr bwMode="auto">
                      <a:xfrm>
                        <a:off x="4514850" y="1741488"/>
                        <a:ext cx="3276600" cy="199866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1205" name="Object 5"/>
          <p:cNvGraphicFramePr>
            <a:graphicFrameLocks noChangeAspect="1"/>
          </p:cNvGraphicFramePr>
          <p:nvPr/>
        </p:nvGraphicFramePr>
        <p:xfrm>
          <a:off x="1676400" y="3902075"/>
          <a:ext cx="1566863" cy="925513"/>
        </p:xfrm>
        <a:graphic>
          <a:graphicData uri="http://schemas.openxmlformats.org/presentationml/2006/ole">
            <mc:AlternateContent xmlns:mc="http://schemas.openxmlformats.org/markup-compatibility/2006">
              <mc:Choice xmlns:v="urn:schemas-microsoft-com:vml" Requires="v">
                <p:oleObj name="Equation" r:id="rId6" imgW="15240000" imgH="10972800" progId="Equation.DSMT4">
                  <p:embed/>
                </p:oleObj>
              </mc:Choice>
              <mc:Fallback>
                <p:oleObj name="Equation" r:id="rId6" imgW="15240000" imgH="10972800" progId="Equation.DSMT4">
                  <p:embed/>
                  <p:pic>
                    <p:nvPicPr>
                      <p:cNvPr id="0" name="图片 229614"/>
                      <p:cNvPicPr>
                        <a:picLocks noChangeAspect="1" noChangeArrowheads="1"/>
                      </p:cNvPicPr>
                      <p:nvPr/>
                    </p:nvPicPr>
                    <p:blipFill>
                      <a:blip r:embed="rId7"/>
                      <a:srcRect/>
                      <a:stretch>
                        <a:fillRect/>
                      </a:stretch>
                    </p:blipFill>
                    <p:spPr bwMode="auto">
                      <a:xfrm>
                        <a:off x="1676400" y="3902075"/>
                        <a:ext cx="1566863" cy="925513"/>
                      </a:xfrm>
                      <a:prstGeom prst="rect">
                        <a:avLst/>
                      </a:prstGeom>
                      <a:solidFill>
                        <a:srgbClr val="66FFFF"/>
                      </a:solidFill>
                      <a:ln w="9525">
                        <a:solidFill>
                          <a:schemeClr val="tx1"/>
                        </a:solidFill>
                        <a:miter lim="800000"/>
                        <a:headEnd/>
                        <a:tailEnd/>
                      </a:ln>
                    </p:spPr>
                  </p:pic>
                </p:oleObj>
              </mc:Fallback>
            </mc:AlternateContent>
          </a:graphicData>
        </a:graphic>
      </p:graphicFrame>
      <p:grpSp>
        <p:nvGrpSpPr>
          <p:cNvPr id="2" name="Group 6"/>
          <p:cNvGrpSpPr/>
          <p:nvPr/>
        </p:nvGrpSpPr>
        <p:grpSpPr bwMode="auto">
          <a:xfrm>
            <a:off x="5048250" y="2392363"/>
            <a:ext cx="1295400" cy="1117600"/>
            <a:chOff x="3168" y="1466"/>
            <a:chExt cx="816" cy="704"/>
          </a:xfrm>
        </p:grpSpPr>
        <p:grpSp>
          <p:nvGrpSpPr>
            <p:cNvPr id="3" name="Group 7"/>
            <p:cNvGrpSpPr/>
            <p:nvPr/>
          </p:nvGrpSpPr>
          <p:grpSpPr bwMode="auto">
            <a:xfrm>
              <a:off x="3600" y="1466"/>
              <a:ext cx="192" cy="441"/>
              <a:chOff x="3648" y="1226"/>
              <a:chExt cx="192" cy="441"/>
            </a:xfrm>
          </p:grpSpPr>
          <p:sp>
            <p:nvSpPr>
              <p:cNvPr id="51208" name="Line 8"/>
              <p:cNvSpPr>
                <a:spLocks noChangeShapeType="1"/>
              </p:cNvSpPr>
              <p:nvPr/>
            </p:nvSpPr>
            <p:spPr bwMode="auto">
              <a:xfrm flipV="1">
                <a:off x="3648" y="1235"/>
                <a:ext cx="0" cy="432"/>
              </a:xfrm>
              <a:prstGeom prst="line">
                <a:avLst/>
              </a:prstGeom>
              <a:noFill/>
              <a:ln w="28575">
                <a:solidFill>
                  <a:srgbClr val="FF0000"/>
                </a:solidFill>
                <a:round/>
              </a:ln>
              <a:effectLst/>
            </p:spPr>
            <p:txBody>
              <a:bodyPr/>
              <a:lstStyle/>
              <a:p>
                <a:endParaRPr lang="zh-CN" altLang="en-US"/>
              </a:p>
            </p:txBody>
          </p:sp>
          <p:sp>
            <p:nvSpPr>
              <p:cNvPr id="51209" name="Line 9"/>
              <p:cNvSpPr>
                <a:spLocks noChangeShapeType="1"/>
              </p:cNvSpPr>
              <p:nvPr/>
            </p:nvSpPr>
            <p:spPr bwMode="auto">
              <a:xfrm>
                <a:off x="3648" y="1226"/>
                <a:ext cx="192" cy="0"/>
              </a:xfrm>
              <a:prstGeom prst="line">
                <a:avLst/>
              </a:prstGeom>
              <a:noFill/>
              <a:ln w="28575">
                <a:solidFill>
                  <a:srgbClr val="FF0000"/>
                </a:solidFill>
                <a:round/>
                <a:tailEnd type="triangle" w="med" len="med"/>
              </a:ln>
              <a:effectLst/>
            </p:spPr>
            <p:txBody>
              <a:bodyPr/>
              <a:lstStyle/>
              <a:p>
                <a:endParaRPr lang="zh-CN" altLang="en-US"/>
              </a:p>
            </p:txBody>
          </p:sp>
        </p:grpSp>
        <p:sp>
          <p:nvSpPr>
            <p:cNvPr id="51210" name="Text Box 10"/>
            <p:cNvSpPr txBox="1">
              <a:spLocks noChangeArrowheads="1"/>
            </p:cNvSpPr>
            <p:nvPr/>
          </p:nvSpPr>
          <p:spPr bwMode="auto">
            <a:xfrm>
              <a:off x="3168" y="1920"/>
              <a:ext cx="816" cy="250"/>
            </a:xfrm>
            <a:prstGeom prst="rect">
              <a:avLst/>
            </a:prstGeom>
            <a:noFill/>
            <a:ln w="9525">
              <a:noFill/>
              <a:miter lim="800000"/>
            </a:ln>
            <a:effectLst/>
          </p:spPr>
          <p:txBody>
            <a:bodyPr>
              <a:spAutoFit/>
            </a:bodyPr>
            <a:lstStyle/>
            <a:p>
              <a:pPr>
                <a:spcBef>
                  <a:spcPct val="50000"/>
                </a:spcBef>
              </a:pPr>
              <a:r>
                <a:rPr kumimoji="1" lang="en-US" altLang="zh-CN" sz="2000" b="1" i="1">
                  <a:solidFill>
                    <a:srgbClr val="FF0000"/>
                  </a:solidFill>
                  <a:latin typeface="Times New Roman" panose="02020603050405020304" pitchFamily="18" charset="0"/>
                </a:rPr>
                <a:t>R</a:t>
              </a:r>
              <a:r>
                <a:rPr kumimoji="1" lang="en-US" altLang="zh-CN" sz="2000" b="1" baseline="-25000">
                  <a:solidFill>
                    <a:srgbClr val="FF0000"/>
                  </a:solidFill>
                  <a:latin typeface="Times New Roman" panose="02020603050405020304" pitchFamily="18" charset="0"/>
                </a:rPr>
                <a:t>if</a:t>
              </a:r>
              <a:r>
                <a:rPr kumimoji="1" lang="zh-CN" altLang="en-US" sz="2000" b="1">
                  <a:solidFill>
                    <a:srgbClr val="FF0000"/>
                  </a:solidFill>
                  <a:latin typeface="Times New Roman" panose="02020603050405020304" pitchFamily="18" charset="0"/>
                </a:rPr>
                <a:t>很小</a:t>
              </a:r>
            </a:p>
          </p:txBody>
        </p:sp>
      </p:grpSp>
      <p:graphicFrame>
        <p:nvGraphicFramePr>
          <p:cNvPr id="51211" name="Object 11"/>
          <p:cNvGraphicFramePr>
            <a:graphicFrameLocks noChangeAspect="1"/>
          </p:cNvGraphicFramePr>
          <p:nvPr/>
        </p:nvGraphicFramePr>
        <p:xfrm>
          <a:off x="1619250" y="4941888"/>
          <a:ext cx="3668713" cy="925512"/>
        </p:xfrm>
        <a:graphic>
          <a:graphicData uri="http://schemas.openxmlformats.org/presentationml/2006/ole">
            <mc:AlternateContent xmlns:mc="http://schemas.openxmlformats.org/markup-compatibility/2006">
              <mc:Choice xmlns:v="urn:schemas-microsoft-com:vml" Requires="v">
                <p:oleObj name="Equation" r:id="rId8" imgW="1485900" imgH="457200" progId="Equation.3">
                  <p:embed/>
                </p:oleObj>
              </mc:Choice>
              <mc:Fallback>
                <p:oleObj name="Equation" r:id="rId8" imgW="1485900" imgH="457200" progId="Equation.3">
                  <p:embed/>
                  <p:pic>
                    <p:nvPicPr>
                      <p:cNvPr id="0" name="图片 22961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619250" y="4941888"/>
                        <a:ext cx="3668713" cy="925512"/>
                      </a:xfrm>
                      <a:prstGeom prst="rect">
                        <a:avLst/>
                      </a:prstGeom>
                      <a:solidFill>
                        <a:srgbClr val="CCFFFF"/>
                      </a:solidFill>
                      <a:ln>
                        <a:solidFill>
                          <a:schemeClr val="tx1"/>
                        </a:solidFill>
                      </a:ln>
                    </p:spPr>
                  </p:pic>
                </p:oleObj>
              </mc:Fallback>
            </mc:AlternateContent>
          </a:graphicData>
        </a:graphic>
      </p:graphicFrame>
      <p:graphicFrame>
        <p:nvGraphicFramePr>
          <p:cNvPr id="51212" name="Object 12"/>
          <p:cNvGraphicFramePr>
            <a:graphicFrameLocks noChangeAspect="1"/>
          </p:cNvGraphicFramePr>
          <p:nvPr/>
        </p:nvGraphicFramePr>
        <p:xfrm>
          <a:off x="5367338" y="4941888"/>
          <a:ext cx="2573337" cy="925512"/>
        </p:xfrm>
        <a:graphic>
          <a:graphicData uri="http://schemas.openxmlformats.org/presentationml/2006/ole">
            <mc:AlternateContent xmlns:mc="http://schemas.openxmlformats.org/markup-compatibility/2006">
              <mc:Choice xmlns:v="urn:schemas-microsoft-com:vml" Requires="v">
                <p:oleObj name="Equation" r:id="rId10" imgW="24993600" imgH="10972800" progId="Equation.DSMT4">
                  <p:embed/>
                </p:oleObj>
              </mc:Choice>
              <mc:Fallback>
                <p:oleObj name="Equation" r:id="rId10" imgW="24993600" imgH="10972800" progId="Equation.DSMT4">
                  <p:embed/>
                  <p:pic>
                    <p:nvPicPr>
                      <p:cNvPr id="0" name="图片 229616"/>
                      <p:cNvPicPr>
                        <a:picLocks noChangeAspect="1" noChangeArrowheads="1"/>
                      </p:cNvPicPr>
                      <p:nvPr/>
                    </p:nvPicPr>
                    <p:blipFill>
                      <a:blip r:embed="rId11"/>
                      <a:srcRect/>
                      <a:stretch>
                        <a:fillRect/>
                      </a:stretch>
                    </p:blipFill>
                    <p:spPr bwMode="auto">
                      <a:xfrm>
                        <a:off x="5367338" y="4941888"/>
                        <a:ext cx="2573337" cy="925512"/>
                      </a:xfrm>
                      <a:prstGeom prst="rect">
                        <a:avLst/>
                      </a:prstGeom>
                      <a:solidFill>
                        <a:srgbClr val="CCFFFF"/>
                      </a:solidFill>
                      <a:ln>
                        <a:solidFill>
                          <a:schemeClr val="tx1"/>
                        </a:solidFill>
                      </a:ln>
                    </p:spPr>
                  </p:pic>
                </p:oleObj>
              </mc:Fallback>
            </mc:AlternateContent>
          </a:graphicData>
        </a:graphic>
      </p:graphicFrame>
      <p:sp>
        <p:nvSpPr>
          <p:cNvPr id="51213" name="AutoShape 13"/>
          <p:cNvSpPr/>
          <p:nvPr/>
        </p:nvSpPr>
        <p:spPr bwMode="auto">
          <a:xfrm>
            <a:off x="3829050" y="4332288"/>
            <a:ext cx="1447800" cy="461962"/>
          </a:xfrm>
          <a:prstGeom prst="borderCallout2">
            <a:avLst>
              <a:gd name="adj1" fmla="val 24741"/>
              <a:gd name="adj2" fmla="val -5264"/>
              <a:gd name="adj3" fmla="val 24741"/>
              <a:gd name="adj4" fmla="val -22588"/>
              <a:gd name="adj5" fmla="val 205843"/>
              <a:gd name="adj6" fmla="val -40569"/>
            </a:avLst>
          </a:prstGeom>
          <a:solidFill>
            <a:srgbClr val="FFFFCC"/>
          </a:solidFill>
          <a:ln w="19050">
            <a:solidFill>
              <a:srgbClr val="FF3300"/>
            </a:solidFill>
            <a:miter lim="800000"/>
          </a:ln>
          <a:effectLst/>
        </p:spPr>
        <p:txBody>
          <a:bodyPr/>
          <a:lstStyle/>
          <a:p>
            <a:pPr algn="ctr"/>
            <a:r>
              <a:rPr kumimoji="1" lang="zh-CN" altLang="en-US" sz="2400" b="1">
                <a:latin typeface="Times New Roman" panose="02020603050405020304" pitchFamily="18" charset="0"/>
              </a:rPr>
              <a:t>为什么</a:t>
            </a:r>
            <a:r>
              <a:rPr kumimoji="1" lang="en-US" altLang="zh-CN" sz="2400" b="1">
                <a:latin typeface="Times New Roman" panose="02020603050405020304" pitchFamily="18" charset="0"/>
              </a:rPr>
              <a:t>?</a:t>
            </a:r>
          </a:p>
        </p:txBody>
      </p:sp>
      <p:sp>
        <p:nvSpPr>
          <p:cNvPr id="51214" name="AutoShape 14"/>
          <p:cNvSpPr/>
          <p:nvPr/>
        </p:nvSpPr>
        <p:spPr bwMode="auto">
          <a:xfrm>
            <a:off x="5962650" y="4256088"/>
            <a:ext cx="1447800" cy="461962"/>
          </a:xfrm>
          <a:prstGeom prst="borderCallout2">
            <a:avLst>
              <a:gd name="adj1" fmla="val 24741"/>
              <a:gd name="adj2" fmla="val -5264"/>
              <a:gd name="adj3" fmla="val 24741"/>
              <a:gd name="adj4" fmla="val -21491"/>
              <a:gd name="adj5" fmla="val 205153"/>
              <a:gd name="adj6" fmla="val -38269"/>
            </a:avLst>
          </a:prstGeom>
          <a:solidFill>
            <a:srgbClr val="FFFFCC"/>
          </a:solidFill>
          <a:ln w="19050">
            <a:solidFill>
              <a:srgbClr val="FF3300"/>
            </a:solidFill>
            <a:miter lim="800000"/>
          </a:ln>
          <a:effectLst/>
        </p:spPr>
        <p:txBody>
          <a:bodyPr/>
          <a:lstStyle/>
          <a:p>
            <a:pPr algn="ctr"/>
            <a:r>
              <a:rPr kumimoji="1" lang="zh-CN" altLang="en-US" sz="2400" b="1">
                <a:latin typeface="Times New Roman" panose="02020603050405020304" pitchFamily="18" charset="0"/>
              </a:rPr>
              <a:t>为什么</a:t>
            </a:r>
            <a:r>
              <a:rPr kumimoji="1" lang="en-US" altLang="zh-CN" sz="2400" b="1">
                <a:latin typeface="Times New Roman" panose="02020603050405020304" pitchFamily="18" charset="0"/>
              </a:rPr>
              <a:t>?</a:t>
            </a:r>
          </a:p>
        </p:txBody>
      </p:sp>
      <p:sp>
        <p:nvSpPr>
          <p:cNvPr id="4" name="灯片编号占位符 3"/>
          <p:cNvSpPr>
            <a:spLocks noGrp="1"/>
          </p:cNvSpPr>
          <p:nvPr>
            <p:ph type="sldNum" sz="quarter" idx="12"/>
          </p:nvPr>
        </p:nvSpPr>
        <p:spPr/>
        <p:txBody>
          <a:bodyPr/>
          <a:lstStyle/>
          <a:p>
            <a:fld id="{BDB18AC9-7EE5-48E1-A10E-599720087084}" type="slidenum">
              <a:rPr lang="en-US" altLang="zh-CN" smtClean="0"/>
              <a:t>110</a:t>
            </a:fld>
            <a:endParaRPr lang="en-US" altLang="zh-C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1205"/>
                                        </p:tgtEl>
                                        <p:attrNameLst>
                                          <p:attrName>style.visibility</p:attrName>
                                        </p:attrNameLst>
                                      </p:cBhvr>
                                      <p:to>
                                        <p:strVal val="visible"/>
                                      </p:to>
                                    </p:set>
                                    <p:animEffect transition="in" filter="wipe(left)">
                                      <p:cBhvr>
                                        <p:cTn id="7" dur="500"/>
                                        <p:tgtEl>
                                          <p:spTgt spid="5120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1204"/>
                                        </p:tgtEl>
                                        <p:attrNameLst>
                                          <p:attrName>style.visibility</p:attrName>
                                        </p:attrNameLst>
                                      </p:cBhvr>
                                      <p:to>
                                        <p:strVal val="visible"/>
                                      </p:to>
                                    </p:set>
                                    <p:animEffect transition="in" filter="wipe(left)">
                                      <p:cBhvr>
                                        <p:cTn id="12" dur="500"/>
                                        <p:tgtEl>
                                          <p:spTgt spid="5120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51211"/>
                                        </p:tgtEl>
                                        <p:attrNameLst>
                                          <p:attrName>style.visibility</p:attrName>
                                        </p:attrNameLst>
                                      </p:cBhvr>
                                      <p:to>
                                        <p:strVal val="visible"/>
                                      </p:to>
                                    </p:set>
                                    <p:animEffect transition="in" filter="wipe(left)">
                                      <p:cBhvr>
                                        <p:cTn id="17" dur="500"/>
                                        <p:tgtEl>
                                          <p:spTgt spid="51211"/>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499"/>
                                          </p:stCondLst>
                                        </p:cTn>
                                        <p:tgtEl>
                                          <p:spTgt spid="51213"/>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2"/>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51212"/>
                                        </p:tgtEl>
                                        <p:attrNameLst>
                                          <p:attrName>style.visibility</p:attrName>
                                        </p:attrNameLst>
                                      </p:cBhvr>
                                      <p:to>
                                        <p:strVal val="visible"/>
                                      </p:to>
                                    </p:set>
                                    <p:animEffect transition="in" filter="wipe(left)">
                                      <p:cBhvr>
                                        <p:cTn id="30" dur="500"/>
                                        <p:tgtEl>
                                          <p:spTgt spid="51212"/>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512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13" grpId="0" bldLvl="0" animBg="1" autoUpdateAnimBg="0"/>
      <p:bldP spid="51214" grpId="0" bldLvl="0" animBg="1" autoUpdateAnimBg="0"/>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2226" name="Object 2"/>
          <p:cNvGraphicFramePr>
            <a:graphicFrameLocks noChangeAspect="1"/>
          </p:cNvGraphicFramePr>
          <p:nvPr/>
        </p:nvGraphicFramePr>
        <p:xfrm>
          <a:off x="4859338" y="765175"/>
          <a:ext cx="3519487" cy="2243138"/>
        </p:xfrm>
        <a:graphic>
          <a:graphicData uri="http://schemas.openxmlformats.org/presentationml/2006/ole">
            <mc:AlternateContent xmlns:mc="http://schemas.openxmlformats.org/markup-compatibility/2006">
              <mc:Choice xmlns:v="urn:schemas-microsoft-com:vml" Requires="v">
                <p:oleObj name="Photo Editor 照片" r:id="rId2" imgW="10658475" imgH="6791325" progId="">
                  <p:embed/>
                </p:oleObj>
              </mc:Choice>
              <mc:Fallback>
                <p:oleObj name="Photo Editor 照片" r:id="rId2" imgW="10658475" imgH="6791325" progId="">
                  <p:embed/>
                  <p:pic>
                    <p:nvPicPr>
                      <p:cNvPr id="0" name="图片 23072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59338" y="765175"/>
                        <a:ext cx="3519487" cy="2243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2227" name="Rectangle 3"/>
          <p:cNvSpPr>
            <a:spLocks noGrp="1" noChangeArrowheads="1"/>
          </p:cNvSpPr>
          <p:nvPr>
            <p:ph type="title"/>
          </p:nvPr>
        </p:nvSpPr>
        <p:spPr>
          <a:xfrm>
            <a:off x="250825" y="642918"/>
            <a:ext cx="7772400" cy="795337"/>
          </a:xfrm>
        </p:spPr>
        <p:txBody>
          <a:bodyPr>
            <a:normAutofit/>
          </a:bodyPr>
          <a:lstStyle/>
          <a:p>
            <a:pPr algn="l"/>
            <a:r>
              <a:rPr lang="en-US" altLang="zh-CN" sz="2800" b="1"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2. </a:t>
            </a:r>
            <a:r>
              <a:rPr lang="zh-CN" altLang="en-US" sz="2800" b="1"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电压并联负反馈电路</a:t>
            </a:r>
          </a:p>
        </p:txBody>
      </p:sp>
      <p:graphicFrame>
        <p:nvGraphicFramePr>
          <p:cNvPr id="52228" name="Object 4"/>
          <p:cNvGraphicFramePr>
            <a:graphicFrameLocks noGrp="1" noChangeAspect="1"/>
          </p:cNvGraphicFramePr>
          <p:nvPr>
            <p:ph sz="half" idx="1"/>
          </p:nvPr>
        </p:nvGraphicFramePr>
        <p:xfrm>
          <a:off x="1692275" y="5013325"/>
          <a:ext cx="2447925" cy="917575"/>
        </p:xfrm>
        <a:graphic>
          <a:graphicData uri="http://schemas.openxmlformats.org/presentationml/2006/ole">
            <mc:AlternateContent xmlns:mc="http://schemas.openxmlformats.org/markup-compatibility/2006">
              <mc:Choice xmlns:v="urn:schemas-microsoft-com:vml" Requires="v">
                <p:oleObj name="公式" r:id="rId4" imgW="1219200" imgH="457200" progId="Equation.3">
                  <p:embed/>
                </p:oleObj>
              </mc:Choice>
              <mc:Fallback>
                <p:oleObj name="公式" r:id="rId4" imgW="1219200" imgH="457200" progId="Equation.3">
                  <p:embed/>
                  <p:pic>
                    <p:nvPicPr>
                      <p:cNvPr id="0" name="图片 23072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92275" y="5013325"/>
                        <a:ext cx="2447925" cy="917575"/>
                      </a:xfrm>
                      <a:prstGeom prst="rect">
                        <a:avLst/>
                      </a:prstGeom>
                      <a:solidFill>
                        <a:srgbClr val="66FFFF"/>
                      </a:solidFill>
                      <a:ln w="9525">
                        <a:solidFill>
                          <a:srgbClr val="FF0000"/>
                        </a:solidFill>
                        <a:miter lim="800000"/>
                        <a:headEnd/>
                        <a:tailEnd/>
                      </a:ln>
                    </p:spPr>
                  </p:pic>
                </p:oleObj>
              </mc:Fallback>
            </mc:AlternateContent>
          </a:graphicData>
        </a:graphic>
      </p:graphicFrame>
      <p:graphicFrame>
        <p:nvGraphicFramePr>
          <p:cNvPr id="52229" name="Object 5"/>
          <p:cNvGraphicFramePr>
            <a:graphicFrameLocks noGrp="1" noChangeAspect="1"/>
          </p:cNvGraphicFramePr>
          <p:nvPr>
            <p:ph sz="quarter" idx="2"/>
          </p:nvPr>
        </p:nvGraphicFramePr>
        <p:xfrm>
          <a:off x="5508625" y="5157788"/>
          <a:ext cx="2735263" cy="895350"/>
        </p:xfrm>
        <a:graphic>
          <a:graphicData uri="http://schemas.openxmlformats.org/presentationml/2006/ole">
            <mc:AlternateContent xmlns:mc="http://schemas.openxmlformats.org/markup-compatibility/2006">
              <mc:Choice xmlns:v="urn:schemas-microsoft-com:vml" Requires="v">
                <p:oleObj name="公式" r:id="rId6" imgW="1320165" imgH="431800" progId="Equation.3">
                  <p:embed/>
                </p:oleObj>
              </mc:Choice>
              <mc:Fallback>
                <p:oleObj name="公式" r:id="rId6" imgW="1320165" imgH="431800" progId="Equation.3">
                  <p:embed/>
                  <p:pic>
                    <p:nvPicPr>
                      <p:cNvPr id="0" name="图片 23072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508625" y="5157788"/>
                        <a:ext cx="2735263" cy="895350"/>
                      </a:xfrm>
                      <a:prstGeom prst="rect">
                        <a:avLst/>
                      </a:prstGeom>
                      <a:noFill/>
                      <a:ln w="19050">
                        <a:solidFill>
                          <a:srgbClr val="FF0000"/>
                        </a:solidFill>
                        <a:miter lim="800000"/>
                        <a:headEnd/>
                        <a:tailEnd/>
                      </a:ln>
                      <a:extLst>
                        <a:ext uri="{909E8E84-426E-40DD-AFC4-6F175D3DCCD1}">
                          <a14:hiddenFill xmlns:a14="http://schemas.microsoft.com/office/drawing/2010/main">
                            <a:solidFill>
                              <a:srgbClr val="66FFFF"/>
                            </a:solidFill>
                          </a14:hiddenFill>
                        </a:ext>
                      </a:extLst>
                    </p:spPr>
                  </p:pic>
                </p:oleObj>
              </mc:Fallback>
            </mc:AlternateContent>
          </a:graphicData>
        </a:graphic>
      </p:graphicFrame>
      <p:graphicFrame>
        <p:nvGraphicFramePr>
          <p:cNvPr id="52230" name="Object 6"/>
          <p:cNvGraphicFramePr>
            <a:graphicFrameLocks noGrp="1" noChangeAspect="1"/>
          </p:cNvGraphicFramePr>
          <p:nvPr>
            <p:ph type="body" idx="4294967295"/>
          </p:nvPr>
        </p:nvGraphicFramePr>
        <p:xfrm>
          <a:off x="1187450" y="1628775"/>
          <a:ext cx="3124200" cy="2033588"/>
        </p:xfrm>
        <a:graphic>
          <a:graphicData uri="http://schemas.openxmlformats.org/presentationml/2006/ole">
            <mc:AlternateContent xmlns:mc="http://schemas.openxmlformats.org/markup-compatibility/2006">
              <mc:Choice xmlns:v="urn:schemas-microsoft-com:vml" Requires="v">
                <p:oleObj name="Photo Editor 照片" r:id="rId8" imgW="22031325" imgH="16611600" progId="">
                  <p:embed/>
                </p:oleObj>
              </mc:Choice>
              <mc:Fallback>
                <p:oleObj name="Photo Editor 照片" r:id="rId8" imgW="22031325" imgH="16611600" progId="">
                  <p:embed/>
                  <p:pic>
                    <p:nvPicPr>
                      <p:cNvPr id="0" name="图片 230726"/>
                      <p:cNvPicPr>
                        <a:picLocks noChangeAspect="1" noChangeArrowheads="1"/>
                      </p:cNvPicPr>
                      <p:nvPr/>
                    </p:nvPicPr>
                    <p:blipFill>
                      <a:blip r:embed="rId9">
                        <a:extLst>
                          <a:ext uri="{28A0092B-C50C-407E-A947-70E740481C1C}">
                            <a14:useLocalDpi xmlns:a14="http://schemas.microsoft.com/office/drawing/2010/main" val="0"/>
                          </a:ext>
                        </a:extLst>
                      </a:blip>
                      <a:srcRect t="49953" r="50928" b="7663"/>
                      <a:stretch>
                        <a:fillRect/>
                      </a:stretch>
                    </p:blipFill>
                    <p:spPr bwMode="auto">
                      <a:xfrm>
                        <a:off x="1187450" y="1628775"/>
                        <a:ext cx="3124200" cy="20335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graphicFrame>
        <p:nvGraphicFramePr>
          <p:cNvPr id="52231" name="Object 7"/>
          <p:cNvGraphicFramePr>
            <a:graphicFrameLocks noChangeAspect="1"/>
          </p:cNvGraphicFramePr>
          <p:nvPr/>
        </p:nvGraphicFramePr>
        <p:xfrm>
          <a:off x="1692275" y="3933825"/>
          <a:ext cx="1439863" cy="944563"/>
        </p:xfrm>
        <a:graphic>
          <a:graphicData uri="http://schemas.openxmlformats.org/presentationml/2006/ole">
            <mc:AlternateContent xmlns:mc="http://schemas.openxmlformats.org/markup-compatibility/2006">
              <mc:Choice xmlns:v="urn:schemas-microsoft-com:vml" Requires="v">
                <p:oleObj name="Equation" r:id="rId10" imgW="13716000" imgH="10972800" progId="Equation.DSMT4">
                  <p:embed/>
                </p:oleObj>
              </mc:Choice>
              <mc:Fallback>
                <p:oleObj name="Equation" r:id="rId10" imgW="13716000" imgH="10972800" progId="Equation.DSMT4">
                  <p:embed/>
                  <p:pic>
                    <p:nvPicPr>
                      <p:cNvPr id="0" name="图片 230727"/>
                      <p:cNvPicPr>
                        <a:picLocks noChangeAspect="1" noChangeArrowheads="1"/>
                      </p:cNvPicPr>
                      <p:nvPr/>
                    </p:nvPicPr>
                    <p:blipFill>
                      <a:blip r:embed="rId11"/>
                      <a:srcRect/>
                      <a:stretch>
                        <a:fillRect/>
                      </a:stretch>
                    </p:blipFill>
                    <p:spPr bwMode="auto">
                      <a:xfrm>
                        <a:off x="1692275" y="3933825"/>
                        <a:ext cx="1439863" cy="944563"/>
                      </a:xfrm>
                      <a:prstGeom prst="rect">
                        <a:avLst/>
                      </a:prstGeom>
                      <a:solidFill>
                        <a:srgbClr val="66FFFF"/>
                      </a:solidFill>
                      <a:ln w="9525">
                        <a:solidFill>
                          <a:srgbClr val="FF0000"/>
                        </a:solidFill>
                        <a:miter lim="800000"/>
                        <a:headEnd/>
                        <a:tailEnd/>
                      </a:ln>
                    </p:spPr>
                  </p:pic>
                </p:oleObj>
              </mc:Fallback>
            </mc:AlternateContent>
          </a:graphicData>
        </a:graphic>
      </p:graphicFrame>
      <p:graphicFrame>
        <p:nvGraphicFramePr>
          <p:cNvPr id="52232" name="Object 8"/>
          <p:cNvGraphicFramePr>
            <a:graphicFrameLocks noChangeAspect="1"/>
          </p:cNvGraphicFramePr>
          <p:nvPr/>
        </p:nvGraphicFramePr>
        <p:xfrm>
          <a:off x="5508625" y="4149725"/>
          <a:ext cx="1992313" cy="895350"/>
        </p:xfrm>
        <a:graphic>
          <a:graphicData uri="http://schemas.openxmlformats.org/presentationml/2006/ole">
            <mc:AlternateContent xmlns:mc="http://schemas.openxmlformats.org/markup-compatibility/2006">
              <mc:Choice xmlns:v="urn:schemas-microsoft-com:vml" Requires="v">
                <p:oleObj name="公式" r:id="rId12" imgW="1016000" imgH="457200" progId="Equation.3">
                  <p:embed/>
                </p:oleObj>
              </mc:Choice>
              <mc:Fallback>
                <p:oleObj name="公式" r:id="rId12" imgW="1016000" imgH="457200" progId="Equation.3">
                  <p:embed/>
                  <p:pic>
                    <p:nvPicPr>
                      <p:cNvPr id="0" name="图片 230728"/>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508625" y="4149725"/>
                        <a:ext cx="1992313" cy="895350"/>
                      </a:xfrm>
                      <a:prstGeom prst="rect">
                        <a:avLst/>
                      </a:prstGeom>
                      <a:noFill/>
                      <a:ln w="19050">
                        <a:solidFill>
                          <a:srgbClr val="FF0000"/>
                        </a:solidFill>
                        <a:miter lim="800000"/>
                        <a:headEnd/>
                        <a:tailEnd/>
                      </a:ln>
                      <a:extLst>
                        <a:ext uri="{909E8E84-426E-40DD-AFC4-6F175D3DCCD1}">
                          <a14:hiddenFill xmlns:a14="http://schemas.microsoft.com/office/drawing/2010/main">
                            <a:solidFill>
                              <a:srgbClr val="CCFFFF"/>
                            </a:solidFill>
                          </a14:hiddenFill>
                        </a:ext>
                      </a:extLst>
                    </p:spPr>
                  </p:pic>
                </p:oleObj>
              </mc:Fallback>
            </mc:AlternateContent>
          </a:graphicData>
        </a:graphic>
      </p:graphicFrame>
      <p:graphicFrame>
        <p:nvGraphicFramePr>
          <p:cNvPr id="52233" name="Object 9"/>
          <p:cNvGraphicFramePr>
            <a:graphicFrameLocks noGrp="1" noChangeAspect="1"/>
          </p:cNvGraphicFramePr>
          <p:nvPr>
            <p:ph sz="quarter" idx="3"/>
          </p:nvPr>
        </p:nvGraphicFramePr>
        <p:xfrm>
          <a:off x="5508625" y="3141663"/>
          <a:ext cx="1657350" cy="866775"/>
        </p:xfrm>
        <a:graphic>
          <a:graphicData uri="http://schemas.openxmlformats.org/presentationml/2006/ole">
            <mc:AlternateContent xmlns:mc="http://schemas.openxmlformats.org/markup-compatibility/2006">
              <mc:Choice xmlns:v="urn:schemas-microsoft-com:vml" Requires="v">
                <p:oleObj name="公式" r:id="rId14" imgW="825500" imgH="431800" progId="Equation.3">
                  <p:embed/>
                </p:oleObj>
              </mc:Choice>
              <mc:Fallback>
                <p:oleObj name="公式" r:id="rId14" imgW="825500" imgH="431800" progId="Equation.3">
                  <p:embed/>
                  <p:pic>
                    <p:nvPicPr>
                      <p:cNvPr id="0" name="图片 230729"/>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508625" y="3141663"/>
                        <a:ext cx="1657350" cy="866775"/>
                      </a:xfrm>
                      <a:prstGeom prst="rect">
                        <a:avLst/>
                      </a:prstGeom>
                      <a:noFill/>
                      <a:ln w="19050">
                        <a:solidFill>
                          <a:srgbClr val="FF000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2234" name="AutoShape 10"/>
          <p:cNvSpPr/>
          <p:nvPr/>
        </p:nvSpPr>
        <p:spPr bwMode="auto">
          <a:xfrm>
            <a:off x="7524750" y="3500438"/>
            <a:ext cx="1296988" cy="503237"/>
          </a:xfrm>
          <a:prstGeom prst="borderCallout1">
            <a:avLst>
              <a:gd name="adj1" fmla="val 22713"/>
              <a:gd name="adj2" fmla="val -5875"/>
              <a:gd name="adj3" fmla="val -7884"/>
              <a:gd name="adj4" fmla="val -81028"/>
            </a:avLst>
          </a:prstGeom>
          <a:solidFill>
            <a:srgbClr val="FFFFCC"/>
          </a:solidFill>
          <a:ln w="12700">
            <a:solidFill>
              <a:srgbClr val="FF0000"/>
            </a:solidFill>
            <a:miter lim="800000"/>
          </a:ln>
          <a:effectLst/>
        </p:spPr>
        <p:txBody>
          <a:bodyPr/>
          <a:lstStyle/>
          <a:p>
            <a:pPr algn="ctr"/>
            <a:r>
              <a:rPr kumimoji="1" lang="zh-CN" altLang="en-US" sz="2400" b="1">
                <a:latin typeface="Times New Roman" panose="02020603050405020304" pitchFamily="18" charset="0"/>
              </a:rPr>
              <a:t>令</a:t>
            </a:r>
            <a:r>
              <a:rPr kumimoji="1" lang="en-US" altLang="zh-CN" sz="2400" b="1" i="1">
                <a:latin typeface="Times New Roman" panose="02020603050405020304" pitchFamily="18" charset="0"/>
              </a:rPr>
              <a:t>u</a:t>
            </a:r>
            <a:r>
              <a:rPr kumimoji="1" lang="en-US" altLang="zh-CN" sz="2400" b="1" baseline="-25000">
                <a:latin typeface="Times New Roman" panose="02020603050405020304" pitchFamily="18" charset="0"/>
              </a:rPr>
              <a:t>N</a:t>
            </a:r>
            <a:r>
              <a:rPr kumimoji="1" lang="en-US" altLang="zh-CN" sz="2400" b="1">
                <a:latin typeface="Times New Roman" panose="02020603050405020304" pitchFamily="18" charset="0"/>
              </a:rPr>
              <a:t>=0</a:t>
            </a:r>
          </a:p>
        </p:txBody>
      </p:sp>
      <p:sp>
        <p:nvSpPr>
          <p:cNvPr id="13" name="灯片编号占位符 4"/>
          <p:cNvSpPr>
            <a:spLocks noGrp="1"/>
          </p:cNvSpPr>
          <p:nvPr>
            <p:ph type="sldNum" sz="quarter" idx="4294967295"/>
          </p:nvPr>
        </p:nvSpPr>
        <p:spPr>
          <a:xfrm rot="16200000">
            <a:off x="8227377" y="5885497"/>
            <a:ext cx="1315721" cy="365125"/>
          </a:xfrm>
          <a:prstGeom prst="rect">
            <a:avLst/>
          </a:prstGeom>
        </p:spPr>
        <p:txBody>
          <a:bodyPr/>
          <a:lstStyle/>
          <a:p>
            <a:fld id="{BDB18AC9-7EE5-48E1-A10E-599720087084}" type="slidenum">
              <a:rPr lang="en-US" altLang="zh-CN" sz="1100" b="1">
                <a:solidFill>
                  <a:schemeClr val="tx2"/>
                </a:solidFill>
              </a:rPr>
              <a:t>111</a:t>
            </a:fld>
            <a:endParaRPr lang="en-US" altLang="zh-CN" sz="1100" b="1" dirty="0">
              <a:solidFill>
                <a:schemeClr val="tx2"/>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2226"/>
                                        </p:tgtEl>
                                        <p:attrNameLst>
                                          <p:attrName>style.visibility</p:attrName>
                                        </p:attrNameLst>
                                      </p:cBhvr>
                                      <p:to>
                                        <p:strVal val="visible"/>
                                      </p:to>
                                    </p:set>
                                    <p:animEffect transition="in" filter="wipe(left)">
                                      <p:cBhvr>
                                        <p:cTn id="7" dur="500"/>
                                        <p:tgtEl>
                                          <p:spTgt spid="5222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2233"/>
                                        </p:tgtEl>
                                        <p:attrNameLst>
                                          <p:attrName>style.visibility</p:attrName>
                                        </p:attrNameLst>
                                      </p:cBhvr>
                                      <p:to>
                                        <p:strVal val="visible"/>
                                      </p:to>
                                    </p:set>
                                    <p:animEffect transition="in" filter="wipe(left)">
                                      <p:cBhvr>
                                        <p:cTn id="12" dur="500"/>
                                        <p:tgtEl>
                                          <p:spTgt spid="5223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2234"/>
                                        </p:tgtEl>
                                        <p:attrNameLst>
                                          <p:attrName>style.visibility</p:attrName>
                                        </p:attrNameLst>
                                      </p:cBhvr>
                                      <p:to>
                                        <p:strVal val="visible"/>
                                      </p:to>
                                    </p:set>
                                    <p:animEffect transition="in" filter="wipe(left)">
                                      <p:cBhvr>
                                        <p:cTn id="17" dur="500"/>
                                        <p:tgtEl>
                                          <p:spTgt spid="5223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52232"/>
                                        </p:tgtEl>
                                        <p:attrNameLst>
                                          <p:attrName>style.visibility</p:attrName>
                                        </p:attrNameLst>
                                      </p:cBhvr>
                                      <p:to>
                                        <p:strVal val="visible"/>
                                      </p:to>
                                    </p:set>
                                    <p:animEffect transition="in" filter="wipe(left)">
                                      <p:cBhvr>
                                        <p:cTn id="22" dur="500"/>
                                        <p:tgtEl>
                                          <p:spTgt spid="5223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52229"/>
                                        </p:tgtEl>
                                        <p:attrNameLst>
                                          <p:attrName>style.visibility</p:attrName>
                                        </p:attrNameLst>
                                      </p:cBhvr>
                                      <p:to>
                                        <p:strVal val="visible"/>
                                      </p:to>
                                    </p:set>
                                    <p:animEffect transition="in" filter="wipe(left)">
                                      <p:cBhvr>
                                        <p:cTn id="27" dur="500"/>
                                        <p:tgtEl>
                                          <p:spTgt spid="522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234" grpId="0" bldLvl="0" animBg="1"/>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a:xfrm>
            <a:off x="323850" y="981075"/>
            <a:ext cx="7772400" cy="434975"/>
          </a:xfrm>
        </p:spPr>
        <p:txBody>
          <a:bodyPr>
            <a:normAutofit fontScale="90000"/>
          </a:bodyPr>
          <a:lstStyle/>
          <a:p>
            <a:pPr algn="l"/>
            <a:r>
              <a:rPr lang="en-US" altLang="zh-CN" sz="3100" b="1"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3. </a:t>
            </a:r>
            <a:r>
              <a:rPr lang="zh-CN" altLang="en-US" sz="3100" b="1"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电流串联负反馈电流</a:t>
            </a:r>
          </a:p>
        </p:txBody>
      </p:sp>
      <p:graphicFrame>
        <p:nvGraphicFramePr>
          <p:cNvPr id="53251" name="Object 3"/>
          <p:cNvGraphicFramePr>
            <a:graphicFrameLocks noGrp="1" noChangeAspect="1"/>
          </p:cNvGraphicFramePr>
          <p:nvPr>
            <p:ph sz="half" idx="1"/>
          </p:nvPr>
        </p:nvGraphicFramePr>
        <p:xfrm>
          <a:off x="1042988" y="4941888"/>
          <a:ext cx="3313112" cy="877887"/>
        </p:xfrm>
        <a:graphic>
          <a:graphicData uri="http://schemas.openxmlformats.org/presentationml/2006/ole">
            <mc:AlternateContent xmlns:mc="http://schemas.openxmlformats.org/markup-compatibility/2006">
              <mc:Choice xmlns:v="urn:schemas-microsoft-com:vml" Requires="v">
                <p:oleObj name="Equation" r:id="rId2" imgW="1727200" imgH="457200" progId="Equation.DSMT4">
                  <p:embed/>
                </p:oleObj>
              </mc:Choice>
              <mc:Fallback>
                <p:oleObj name="Equation" r:id="rId2" imgW="1727200" imgH="457200" progId="Equation.DSMT4">
                  <p:embed/>
                  <p:pic>
                    <p:nvPicPr>
                      <p:cNvPr id="0" name="图片 23192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2988" y="4941888"/>
                        <a:ext cx="3313112" cy="877887"/>
                      </a:xfrm>
                      <a:prstGeom prst="rect">
                        <a:avLst/>
                      </a:prstGeom>
                      <a:solidFill>
                        <a:srgbClr val="66FFFF"/>
                      </a:solidFill>
                      <a:ln w="9525">
                        <a:solidFill>
                          <a:srgbClr val="FF0000"/>
                        </a:solidFill>
                        <a:miter lim="800000"/>
                        <a:headEnd/>
                        <a:tailEnd/>
                      </a:ln>
                    </p:spPr>
                  </p:pic>
                </p:oleObj>
              </mc:Fallback>
            </mc:AlternateContent>
          </a:graphicData>
        </a:graphic>
      </p:graphicFrame>
      <p:graphicFrame>
        <p:nvGraphicFramePr>
          <p:cNvPr id="53252" name="Object 4"/>
          <p:cNvGraphicFramePr>
            <a:graphicFrameLocks noChangeAspect="1"/>
          </p:cNvGraphicFramePr>
          <p:nvPr/>
        </p:nvGraphicFramePr>
        <p:xfrm>
          <a:off x="827088" y="1484313"/>
          <a:ext cx="3581400" cy="2297112"/>
        </p:xfrm>
        <a:graphic>
          <a:graphicData uri="http://schemas.openxmlformats.org/presentationml/2006/ole">
            <mc:AlternateContent xmlns:mc="http://schemas.openxmlformats.org/markup-compatibility/2006">
              <mc:Choice xmlns:v="urn:schemas-microsoft-com:vml" Requires="v">
                <p:oleObj name="Photo Editor 照片" r:id="rId4" imgW="22031325" imgH="16611600" progId="">
                  <p:embed/>
                </p:oleObj>
              </mc:Choice>
              <mc:Fallback>
                <p:oleObj name="Photo Editor 照片" r:id="rId4" imgW="22031325" imgH="16611600" progId="">
                  <p:embed/>
                  <p:pic>
                    <p:nvPicPr>
                      <p:cNvPr id="0" name="图片 231921"/>
                      <p:cNvPicPr>
                        <a:picLocks noChangeAspect="1" noChangeArrowheads="1"/>
                      </p:cNvPicPr>
                      <p:nvPr/>
                    </p:nvPicPr>
                    <p:blipFill>
                      <a:blip r:embed="rId5">
                        <a:extLst>
                          <a:ext uri="{28A0092B-C50C-407E-A947-70E740481C1C}">
                            <a14:useLocalDpi xmlns:a14="http://schemas.microsoft.com/office/drawing/2010/main" val="0"/>
                          </a:ext>
                        </a:extLst>
                      </a:blip>
                      <a:srcRect l="50015" b="57500"/>
                      <a:stretch>
                        <a:fillRect/>
                      </a:stretch>
                    </p:blipFill>
                    <p:spPr bwMode="auto">
                      <a:xfrm>
                        <a:off x="827088" y="1484313"/>
                        <a:ext cx="3581400" cy="2297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3253" name="Object 5"/>
          <p:cNvGraphicFramePr>
            <a:graphicFrameLocks noChangeAspect="1"/>
          </p:cNvGraphicFramePr>
          <p:nvPr/>
        </p:nvGraphicFramePr>
        <p:xfrm>
          <a:off x="1042988" y="4005263"/>
          <a:ext cx="1184275" cy="855662"/>
        </p:xfrm>
        <a:graphic>
          <a:graphicData uri="http://schemas.openxmlformats.org/presentationml/2006/ole">
            <mc:AlternateContent xmlns:mc="http://schemas.openxmlformats.org/markup-compatibility/2006">
              <mc:Choice xmlns:v="urn:schemas-microsoft-com:vml" Requires="v">
                <p:oleObj name="公式" r:id="rId6" imgW="571500" imgH="457200" progId="Equation.3">
                  <p:embed/>
                </p:oleObj>
              </mc:Choice>
              <mc:Fallback>
                <p:oleObj name="公式" r:id="rId6" imgW="571500" imgH="457200" progId="Equation.3">
                  <p:embed/>
                  <p:pic>
                    <p:nvPicPr>
                      <p:cNvPr id="0" name="图片 23192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42988" y="4005263"/>
                        <a:ext cx="1184275" cy="855662"/>
                      </a:xfrm>
                      <a:prstGeom prst="rect">
                        <a:avLst/>
                      </a:prstGeom>
                      <a:solidFill>
                        <a:srgbClr val="66FFFF"/>
                      </a:solidFill>
                      <a:ln w="9525">
                        <a:solidFill>
                          <a:srgbClr val="FF0000"/>
                        </a:solidFill>
                        <a:miter lim="800000"/>
                        <a:headEnd/>
                        <a:tailEnd/>
                      </a:ln>
                    </p:spPr>
                  </p:pic>
                </p:oleObj>
              </mc:Fallback>
            </mc:AlternateContent>
          </a:graphicData>
        </a:graphic>
      </p:graphicFrame>
      <p:graphicFrame>
        <p:nvGraphicFramePr>
          <p:cNvPr id="53254" name="Object 6"/>
          <p:cNvGraphicFramePr>
            <a:graphicFrameLocks noChangeAspect="1"/>
          </p:cNvGraphicFramePr>
          <p:nvPr/>
        </p:nvGraphicFramePr>
        <p:xfrm>
          <a:off x="5029200" y="1676400"/>
          <a:ext cx="2819400" cy="2222500"/>
        </p:xfrm>
        <a:graphic>
          <a:graphicData uri="http://schemas.openxmlformats.org/presentationml/2006/ole">
            <mc:AlternateContent xmlns:mc="http://schemas.openxmlformats.org/markup-compatibility/2006">
              <mc:Choice xmlns:v="urn:schemas-microsoft-com:vml" Requires="v">
                <p:oleObj name="Photo Editor 照片" r:id="rId8" imgW="17916525" imgH="7591425" progId="">
                  <p:embed/>
                </p:oleObj>
              </mc:Choice>
              <mc:Fallback>
                <p:oleObj name="Photo Editor 照片" r:id="rId8" imgW="17916525" imgH="7591425" progId="">
                  <p:embed/>
                  <p:pic>
                    <p:nvPicPr>
                      <p:cNvPr id="0" name="图片 231923"/>
                      <p:cNvPicPr>
                        <a:picLocks noChangeAspect="1" noChangeArrowheads="1"/>
                      </p:cNvPicPr>
                      <p:nvPr/>
                    </p:nvPicPr>
                    <p:blipFill>
                      <a:blip r:embed="rId9">
                        <a:extLst>
                          <a:ext uri="{28A0092B-C50C-407E-A947-70E740481C1C}">
                            <a14:useLocalDpi xmlns:a14="http://schemas.microsoft.com/office/drawing/2010/main" val="0"/>
                          </a:ext>
                        </a:extLst>
                      </a:blip>
                      <a:srcRect l="52499" b="11617"/>
                      <a:stretch>
                        <a:fillRect/>
                      </a:stretch>
                    </p:blipFill>
                    <p:spPr bwMode="auto">
                      <a:xfrm>
                        <a:off x="5029200" y="1676400"/>
                        <a:ext cx="2819400" cy="2222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3255" name="Object 7"/>
          <p:cNvGraphicFramePr>
            <a:graphicFrameLocks noChangeAspect="1"/>
          </p:cNvGraphicFramePr>
          <p:nvPr/>
        </p:nvGraphicFramePr>
        <p:xfrm>
          <a:off x="5580063" y="3973513"/>
          <a:ext cx="1655762" cy="889000"/>
        </p:xfrm>
        <a:graphic>
          <a:graphicData uri="http://schemas.openxmlformats.org/presentationml/2006/ole">
            <mc:AlternateContent xmlns:mc="http://schemas.openxmlformats.org/markup-compatibility/2006">
              <mc:Choice xmlns:v="urn:schemas-microsoft-com:vml" Requires="v">
                <p:oleObj name="公式" r:id="rId10" imgW="850900" imgH="457200" progId="Equation.3">
                  <p:embed/>
                </p:oleObj>
              </mc:Choice>
              <mc:Fallback>
                <p:oleObj name="公式" r:id="rId10" imgW="850900" imgH="457200" progId="Equation.3">
                  <p:embed/>
                  <p:pic>
                    <p:nvPicPr>
                      <p:cNvPr id="0" name="图片 231924"/>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580063" y="3973513"/>
                        <a:ext cx="1655762" cy="889000"/>
                      </a:xfrm>
                      <a:prstGeom prst="rect">
                        <a:avLst/>
                      </a:prstGeom>
                      <a:noFill/>
                      <a:ln w="19050">
                        <a:solidFill>
                          <a:srgbClr val="FF0000"/>
                        </a:solidFill>
                        <a:miter lim="800000"/>
                        <a:headEnd/>
                        <a:tailEnd/>
                      </a:ln>
                      <a:extLst>
                        <a:ext uri="{909E8E84-426E-40DD-AFC4-6F175D3DCCD1}">
                          <a14:hiddenFill xmlns:a14="http://schemas.microsoft.com/office/drawing/2010/main">
                            <a:solidFill>
                              <a:srgbClr val="CCFFFF"/>
                            </a:solidFill>
                          </a14:hiddenFill>
                        </a:ext>
                      </a:extLst>
                    </p:spPr>
                  </p:pic>
                </p:oleObj>
              </mc:Fallback>
            </mc:AlternateContent>
          </a:graphicData>
        </a:graphic>
      </p:graphicFrame>
      <p:graphicFrame>
        <p:nvGraphicFramePr>
          <p:cNvPr id="53256" name="Object 8"/>
          <p:cNvGraphicFramePr>
            <a:graphicFrameLocks noChangeAspect="1"/>
          </p:cNvGraphicFramePr>
          <p:nvPr/>
        </p:nvGraphicFramePr>
        <p:xfrm>
          <a:off x="5003800" y="1557338"/>
          <a:ext cx="304800" cy="304800"/>
        </p:xfrm>
        <a:graphic>
          <a:graphicData uri="http://schemas.openxmlformats.org/presentationml/2006/ole">
            <mc:AlternateContent xmlns:mc="http://schemas.openxmlformats.org/markup-compatibility/2006">
              <mc:Choice xmlns:v="urn:schemas-microsoft-com:vml" Requires="v">
                <p:oleObj name="公式" r:id="rId12" imgW="139700" imgH="139700" progId="Equation.3">
                  <p:embed/>
                </p:oleObj>
              </mc:Choice>
              <mc:Fallback>
                <p:oleObj name="公式" r:id="rId12" imgW="139700" imgH="139700" progId="Equation.3">
                  <p:embed/>
                  <p:pic>
                    <p:nvPicPr>
                      <p:cNvPr id="0" name="图片 231925"/>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003800" y="1557338"/>
                        <a:ext cx="304800" cy="304800"/>
                      </a:xfrm>
                      <a:prstGeom prst="rect">
                        <a:avLst/>
                      </a:prstGeom>
                      <a:solidFill>
                        <a:srgbClr val="66FFFF"/>
                      </a:solidFill>
                    </p:spPr>
                  </p:pic>
                </p:oleObj>
              </mc:Fallback>
            </mc:AlternateContent>
          </a:graphicData>
        </a:graphic>
      </p:graphicFrame>
      <p:graphicFrame>
        <p:nvGraphicFramePr>
          <p:cNvPr id="53257" name="Object 9"/>
          <p:cNvGraphicFramePr>
            <a:graphicFrameLocks noChangeAspect="1"/>
          </p:cNvGraphicFramePr>
          <p:nvPr/>
        </p:nvGraphicFramePr>
        <p:xfrm>
          <a:off x="7678738" y="1709738"/>
          <a:ext cx="304800" cy="304800"/>
        </p:xfrm>
        <a:graphic>
          <a:graphicData uri="http://schemas.openxmlformats.org/presentationml/2006/ole">
            <mc:AlternateContent xmlns:mc="http://schemas.openxmlformats.org/markup-compatibility/2006">
              <mc:Choice xmlns:v="urn:schemas-microsoft-com:vml" Requires="v">
                <p:oleObj name="公式" r:id="rId12" imgW="139700" imgH="139700" progId="Equation.3">
                  <p:embed/>
                </p:oleObj>
              </mc:Choice>
              <mc:Fallback>
                <p:oleObj name="公式" r:id="rId12" imgW="139700" imgH="139700" progId="Equation.3">
                  <p:embed/>
                  <p:pic>
                    <p:nvPicPr>
                      <p:cNvPr id="0" name="图片 231926"/>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678738" y="1709738"/>
                        <a:ext cx="304800" cy="304800"/>
                      </a:xfrm>
                      <a:prstGeom prst="rect">
                        <a:avLst/>
                      </a:prstGeom>
                      <a:solidFill>
                        <a:srgbClr val="66FFFF"/>
                      </a:solidFill>
                    </p:spPr>
                  </p:pic>
                </p:oleObj>
              </mc:Fallback>
            </mc:AlternateContent>
          </a:graphicData>
        </a:graphic>
      </p:graphicFrame>
      <p:grpSp>
        <p:nvGrpSpPr>
          <p:cNvPr id="2" name="Group 10"/>
          <p:cNvGrpSpPr/>
          <p:nvPr/>
        </p:nvGrpSpPr>
        <p:grpSpPr bwMode="auto">
          <a:xfrm>
            <a:off x="4859338" y="2852738"/>
            <a:ext cx="685800" cy="923925"/>
            <a:chOff x="2555" y="2069"/>
            <a:chExt cx="432" cy="582"/>
          </a:xfrm>
        </p:grpSpPr>
        <p:graphicFrame>
          <p:nvGraphicFramePr>
            <p:cNvPr id="53259" name="Object 11"/>
            <p:cNvGraphicFramePr>
              <a:graphicFrameLocks noChangeAspect="1"/>
            </p:cNvGraphicFramePr>
            <p:nvPr/>
          </p:nvGraphicFramePr>
          <p:xfrm>
            <a:off x="2795" y="2069"/>
            <a:ext cx="192" cy="192"/>
          </p:xfrm>
          <a:graphic>
            <a:graphicData uri="http://schemas.openxmlformats.org/presentationml/2006/ole">
              <mc:AlternateContent xmlns:mc="http://schemas.openxmlformats.org/markup-compatibility/2006">
                <mc:Choice xmlns:v="urn:schemas-microsoft-com:vml" Requires="v">
                  <p:oleObj name="公式" r:id="rId14" imgW="139700" imgH="139700" progId="Equation.3">
                    <p:embed/>
                  </p:oleObj>
                </mc:Choice>
                <mc:Fallback>
                  <p:oleObj name="公式" r:id="rId14" imgW="139700" imgH="139700" progId="Equation.3">
                    <p:embed/>
                    <p:pic>
                      <p:nvPicPr>
                        <p:cNvPr id="0" name="图片 231927"/>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795" y="2069"/>
                          <a:ext cx="192" cy="192"/>
                        </a:xfrm>
                        <a:prstGeom prst="rect">
                          <a:avLst/>
                        </a:prstGeom>
                        <a:solidFill>
                          <a:srgbClr val="66FFFF"/>
                        </a:solidFill>
                      </p:spPr>
                    </p:pic>
                  </p:oleObj>
                </mc:Fallback>
              </mc:AlternateContent>
            </a:graphicData>
          </a:graphic>
        </p:graphicFrame>
        <p:graphicFrame>
          <p:nvGraphicFramePr>
            <p:cNvPr id="53260" name="Object 12"/>
            <p:cNvGraphicFramePr>
              <a:graphicFrameLocks noChangeAspect="1"/>
            </p:cNvGraphicFramePr>
            <p:nvPr/>
          </p:nvGraphicFramePr>
          <p:xfrm>
            <a:off x="2795" y="2549"/>
            <a:ext cx="172" cy="102"/>
          </p:xfrm>
          <a:graphic>
            <a:graphicData uri="http://schemas.openxmlformats.org/presentationml/2006/ole">
              <mc:AlternateContent xmlns:mc="http://schemas.openxmlformats.org/markup-compatibility/2006">
                <mc:Choice xmlns:v="urn:schemas-microsoft-com:vml" Requires="v">
                  <p:oleObj name="公式" r:id="rId15" imgW="126365" imgH="76200" progId="Equation.3">
                    <p:embed/>
                  </p:oleObj>
                </mc:Choice>
                <mc:Fallback>
                  <p:oleObj name="公式" r:id="rId15" imgW="126365" imgH="76200" progId="Equation.3">
                    <p:embed/>
                    <p:pic>
                      <p:nvPicPr>
                        <p:cNvPr id="0" name="图片 231928"/>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795" y="2549"/>
                          <a:ext cx="172" cy="102"/>
                        </a:xfrm>
                        <a:prstGeom prst="rect">
                          <a:avLst/>
                        </a:prstGeom>
                        <a:solidFill>
                          <a:srgbClr val="66FFFF"/>
                        </a:solidFill>
                      </p:spPr>
                    </p:pic>
                  </p:oleObj>
                </mc:Fallback>
              </mc:AlternateContent>
            </a:graphicData>
          </a:graphic>
        </p:graphicFrame>
        <p:graphicFrame>
          <p:nvGraphicFramePr>
            <p:cNvPr id="53261" name="Object 13"/>
            <p:cNvGraphicFramePr>
              <a:graphicFrameLocks noChangeAspect="1"/>
            </p:cNvGraphicFramePr>
            <p:nvPr/>
          </p:nvGraphicFramePr>
          <p:xfrm>
            <a:off x="2555" y="2261"/>
            <a:ext cx="197" cy="240"/>
          </p:xfrm>
          <a:graphic>
            <a:graphicData uri="http://schemas.openxmlformats.org/presentationml/2006/ole">
              <mc:AlternateContent xmlns:mc="http://schemas.openxmlformats.org/markup-compatibility/2006">
                <mc:Choice xmlns:v="urn:schemas-microsoft-com:vml" Requires="v">
                  <p:oleObj name="公式" r:id="rId17" imgW="177800" imgH="215900" progId="Equation.3">
                    <p:embed/>
                  </p:oleObj>
                </mc:Choice>
                <mc:Fallback>
                  <p:oleObj name="公式" r:id="rId17" imgW="177800" imgH="215900" progId="Equation.3">
                    <p:embed/>
                    <p:pic>
                      <p:nvPicPr>
                        <p:cNvPr id="0" name="图片 231929"/>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555" y="2261"/>
                          <a:ext cx="197" cy="240"/>
                        </a:xfrm>
                        <a:prstGeom prst="rect">
                          <a:avLst/>
                        </a:prstGeom>
                        <a:solidFill>
                          <a:srgbClr val="00FFFF"/>
                        </a:solidFill>
                      </p:spPr>
                    </p:pic>
                  </p:oleObj>
                </mc:Fallback>
              </mc:AlternateContent>
            </a:graphicData>
          </a:graphic>
        </p:graphicFrame>
      </p:grpSp>
      <p:grpSp>
        <p:nvGrpSpPr>
          <p:cNvPr id="3" name="Group 14"/>
          <p:cNvGrpSpPr/>
          <p:nvPr/>
        </p:nvGrpSpPr>
        <p:grpSpPr bwMode="auto">
          <a:xfrm>
            <a:off x="5795963" y="2349500"/>
            <a:ext cx="1744662" cy="1219200"/>
            <a:chOff x="3696" y="1584"/>
            <a:chExt cx="1008" cy="768"/>
          </a:xfrm>
        </p:grpSpPr>
        <p:sp>
          <p:nvSpPr>
            <p:cNvPr id="53263" name="Line 15"/>
            <p:cNvSpPr>
              <a:spLocks noChangeShapeType="1"/>
            </p:cNvSpPr>
            <p:nvPr/>
          </p:nvSpPr>
          <p:spPr bwMode="auto">
            <a:xfrm>
              <a:off x="4704" y="1584"/>
              <a:ext cx="0" cy="336"/>
            </a:xfrm>
            <a:prstGeom prst="line">
              <a:avLst/>
            </a:prstGeom>
            <a:noFill/>
            <a:ln w="28575">
              <a:solidFill>
                <a:srgbClr val="FF3300"/>
              </a:solidFill>
              <a:prstDash val="dash"/>
              <a:round/>
            </a:ln>
            <a:effectLst/>
          </p:spPr>
          <p:txBody>
            <a:bodyPr wrap="none" anchor="ctr"/>
            <a:lstStyle/>
            <a:p>
              <a:endParaRPr lang="zh-CN" altLang="en-US"/>
            </a:p>
          </p:txBody>
        </p:sp>
        <p:sp>
          <p:nvSpPr>
            <p:cNvPr id="53264" name="Line 16"/>
            <p:cNvSpPr>
              <a:spLocks noChangeShapeType="1"/>
            </p:cNvSpPr>
            <p:nvPr/>
          </p:nvSpPr>
          <p:spPr bwMode="auto">
            <a:xfrm flipH="1">
              <a:off x="3696" y="1920"/>
              <a:ext cx="1008" cy="0"/>
            </a:xfrm>
            <a:prstGeom prst="line">
              <a:avLst/>
            </a:prstGeom>
            <a:noFill/>
            <a:ln w="28575">
              <a:solidFill>
                <a:srgbClr val="FF3300"/>
              </a:solidFill>
              <a:prstDash val="dash"/>
              <a:round/>
            </a:ln>
            <a:effectLst/>
          </p:spPr>
          <p:txBody>
            <a:bodyPr wrap="none" anchor="ctr"/>
            <a:lstStyle/>
            <a:p>
              <a:endParaRPr lang="zh-CN" altLang="en-US"/>
            </a:p>
          </p:txBody>
        </p:sp>
        <p:sp>
          <p:nvSpPr>
            <p:cNvPr id="53265" name="Line 17"/>
            <p:cNvSpPr>
              <a:spLocks noChangeShapeType="1"/>
            </p:cNvSpPr>
            <p:nvPr/>
          </p:nvSpPr>
          <p:spPr bwMode="auto">
            <a:xfrm>
              <a:off x="3696" y="1920"/>
              <a:ext cx="0" cy="432"/>
            </a:xfrm>
            <a:prstGeom prst="line">
              <a:avLst/>
            </a:prstGeom>
            <a:noFill/>
            <a:ln w="28575">
              <a:solidFill>
                <a:srgbClr val="FF3300"/>
              </a:solidFill>
              <a:prstDash val="dash"/>
              <a:round/>
              <a:tailEnd type="triangle" w="med" len="med"/>
            </a:ln>
            <a:effectLst/>
          </p:spPr>
          <p:txBody>
            <a:bodyPr wrap="none" anchor="ctr"/>
            <a:lstStyle/>
            <a:p>
              <a:endParaRPr lang="zh-CN" altLang="en-US"/>
            </a:p>
          </p:txBody>
        </p:sp>
      </p:grpSp>
      <p:graphicFrame>
        <p:nvGraphicFramePr>
          <p:cNvPr id="53266" name="Object 18"/>
          <p:cNvGraphicFramePr>
            <a:graphicFrameLocks noGrp="1" noChangeAspect="1"/>
          </p:cNvGraphicFramePr>
          <p:nvPr>
            <p:ph sz="half" idx="2"/>
          </p:nvPr>
        </p:nvGraphicFramePr>
        <p:xfrm>
          <a:off x="5580063" y="5013325"/>
          <a:ext cx="2305050" cy="842963"/>
        </p:xfrm>
        <a:graphic>
          <a:graphicData uri="http://schemas.openxmlformats.org/presentationml/2006/ole">
            <mc:AlternateContent xmlns:mc="http://schemas.openxmlformats.org/markup-compatibility/2006">
              <mc:Choice xmlns:v="urn:schemas-microsoft-com:vml" Requires="v">
                <p:oleObj name="公式" r:id="rId19" imgW="1180465" imgH="431800" progId="Equation.3">
                  <p:embed/>
                </p:oleObj>
              </mc:Choice>
              <mc:Fallback>
                <p:oleObj name="公式" r:id="rId19" imgW="1180465" imgH="431800" progId="Equation.3">
                  <p:embed/>
                  <p:pic>
                    <p:nvPicPr>
                      <p:cNvPr id="0" name="图片 231930"/>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5580063" y="5013325"/>
                        <a:ext cx="2305050" cy="842963"/>
                      </a:xfrm>
                      <a:prstGeom prst="rect">
                        <a:avLst/>
                      </a:prstGeom>
                      <a:noFill/>
                      <a:ln w="19050">
                        <a:solidFill>
                          <a:srgbClr val="FF0000"/>
                        </a:solidFill>
                        <a:miter lim="800000"/>
                        <a:headEnd/>
                        <a:tailEnd/>
                      </a:ln>
                      <a:extLst>
                        <a:ext uri="{909E8E84-426E-40DD-AFC4-6F175D3DCCD1}">
                          <a14:hiddenFill xmlns:a14="http://schemas.microsoft.com/office/drawing/2010/main">
                            <a:solidFill>
                              <a:srgbClr val="CCFFFF"/>
                            </a:solidFill>
                          </a14:hiddenFill>
                        </a:ext>
                      </a:extLst>
                    </p:spPr>
                  </p:pic>
                </p:oleObj>
              </mc:Fallback>
            </mc:AlternateContent>
          </a:graphicData>
        </a:graphic>
      </p:graphicFrame>
      <p:sp>
        <p:nvSpPr>
          <p:cNvPr id="4" name="灯片编号占位符 3"/>
          <p:cNvSpPr>
            <a:spLocks noGrp="1"/>
          </p:cNvSpPr>
          <p:nvPr>
            <p:ph type="sldNum" sz="quarter" idx="12"/>
          </p:nvPr>
        </p:nvSpPr>
        <p:spPr/>
        <p:txBody>
          <a:bodyPr/>
          <a:lstStyle/>
          <a:p>
            <a:fld id="{92AC619C-057D-4C23-8D70-CD93C1ADEC37}" type="slidenum">
              <a:rPr lang="en-US" altLang="zh-CN" smtClean="0"/>
              <a:t>112</a:t>
            </a:fld>
            <a:endParaRPr lang="en-US" altLang="zh-C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3253"/>
                                        </p:tgtEl>
                                        <p:attrNameLst>
                                          <p:attrName>style.visibility</p:attrName>
                                        </p:attrNameLst>
                                      </p:cBhvr>
                                      <p:to>
                                        <p:strVal val="visible"/>
                                      </p:to>
                                    </p:set>
                                    <p:animEffect transition="in" filter="wipe(left)">
                                      <p:cBhvr>
                                        <p:cTn id="7" dur="500"/>
                                        <p:tgtEl>
                                          <p:spTgt spid="5325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3251"/>
                                        </p:tgtEl>
                                        <p:attrNameLst>
                                          <p:attrName>style.visibility</p:attrName>
                                        </p:attrNameLst>
                                      </p:cBhvr>
                                      <p:to>
                                        <p:strVal val="visible"/>
                                      </p:to>
                                    </p:set>
                                    <p:animEffect transition="in" filter="wipe(left)">
                                      <p:cBhvr>
                                        <p:cTn id="12" dur="500"/>
                                        <p:tgtEl>
                                          <p:spTgt spid="5325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53254"/>
                                        </p:tgtEl>
                                        <p:attrNameLst>
                                          <p:attrName>style.visibility</p:attrName>
                                        </p:attrNameLst>
                                      </p:cBhvr>
                                      <p:to>
                                        <p:strVal val="visible"/>
                                      </p:to>
                                    </p:set>
                                    <p:animEffect transition="in" filter="wipe(left)">
                                      <p:cBhvr>
                                        <p:cTn id="17" dur="500"/>
                                        <p:tgtEl>
                                          <p:spTgt spid="53254"/>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499"/>
                                          </p:stCondLst>
                                        </p:cTn>
                                        <p:tgtEl>
                                          <p:spTgt spid="53256"/>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499"/>
                                          </p:stCondLst>
                                        </p:cTn>
                                        <p:tgtEl>
                                          <p:spTgt spid="53257"/>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7" presetClass="entr" presetSubtype="1" fill="hold" nodeType="clickEffect">
                                  <p:stCondLst>
                                    <p:cond delay="0"/>
                                  </p:stCondLst>
                                  <p:childTnLst>
                                    <p:set>
                                      <p:cBhvr>
                                        <p:cTn id="29" dur="1" fill="hold">
                                          <p:stCondLst>
                                            <p:cond delay="0"/>
                                          </p:stCondLst>
                                        </p:cTn>
                                        <p:tgtEl>
                                          <p:spTgt spid="3"/>
                                        </p:tgtEl>
                                        <p:attrNameLst>
                                          <p:attrName>style.visibility</p:attrName>
                                        </p:attrNameLst>
                                      </p:cBhvr>
                                      <p:to>
                                        <p:strVal val="visible"/>
                                      </p:to>
                                    </p:set>
                                    <p:anim calcmode="lin" valueType="num">
                                      <p:cBhvr>
                                        <p:cTn id="30" dur="500" fill="hold"/>
                                        <p:tgtEl>
                                          <p:spTgt spid="3"/>
                                        </p:tgtEl>
                                        <p:attrNameLst>
                                          <p:attrName>ppt_x</p:attrName>
                                        </p:attrNameLst>
                                      </p:cBhvr>
                                      <p:tavLst>
                                        <p:tav tm="0">
                                          <p:val>
                                            <p:strVal val="#ppt_x"/>
                                          </p:val>
                                        </p:tav>
                                        <p:tav tm="100000">
                                          <p:val>
                                            <p:strVal val="#ppt_x"/>
                                          </p:val>
                                        </p:tav>
                                      </p:tavLst>
                                    </p:anim>
                                    <p:anim calcmode="lin" valueType="num">
                                      <p:cBhvr>
                                        <p:cTn id="31" dur="500" fill="hold"/>
                                        <p:tgtEl>
                                          <p:spTgt spid="3"/>
                                        </p:tgtEl>
                                        <p:attrNameLst>
                                          <p:attrName>ppt_y</p:attrName>
                                        </p:attrNameLst>
                                      </p:cBhvr>
                                      <p:tavLst>
                                        <p:tav tm="0">
                                          <p:val>
                                            <p:strVal val="#ppt_y-#ppt_h/2"/>
                                          </p:val>
                                        </p:tav>
                                        <p:tav tm="100000">
                                          <p:val>
                                            <p:strVal val="#ppt_y"/>
                                          </p:val>
                                        </p:tav>
                                      </p:tavLst>
                                    </p:anim>
                                    <p:anim calcmode="lin" valueType="num">
                                      <p:cBhvr>
                                        <p:cTn id="32" dur="500" fill="hold"/>
                                        <p:tgtEl>
                                          <p:spTgt spid="3"/>
                                        </p:tgtEl>
                                        <p:attrNameLst>
                                          <p:attrName>ppt_w</p:attrName>
                                        </p:attrNameLst>
                                      </p:cBhvr>
                                      <p:tavLst>
                                        <p:tav tm="0">
                                          <p:val>
                                            <p:strVal val="#ppt_w"/>
                                          </p:val>
                                        </p:tav>
                                        <p:tav tm="100000">
                                          <p:val>
                                            <p:strVal val="#ppt_w"/>
                                          </p:val>
                                        </p:tav>
                                      </p:tavLst>
                                    </p:anim>
                                    <p:anim calcmode="lin" valueType="num">
                                      <p:cBhvr>
                                        <p:cTn id="33" dur="500" fill="hold"/>
                                        <p:tgtEl>
                                          <p:spTgt spid="3"/>
                                        </p:tgtEl>
                                        <p:attrNameLst>
                                          <p:attrName>ppt_h</p:attrName>
                                        </p:attrNameLst>
                                      </p:cBhvr>
                                      <p:tavLst>
                                        <p:tav tm="0">
                                          <p:val>
                                            <p:fltVal val="0"/>
                                          </p:val>
                                        </p:tav>
                                        <p:tav tm="100000">
                                          <p:val>
                                            <p:strVal val="#ppt_h"/>
                                          </p:val>
                                        </p:tav>
                                      </p:tavLst>
                                    </p:anim>
                                  </p:childTnLst>
                                </p:cTn>
                              </p:par>
                            </p:childTnLst>
                          </p:cTn>
                        </p:par>
                      </p:childTnLst>
                    </p:cTn>
                  </p:par>
                  <p:par>
                    <p:cTn id="34" fill="hold">
                      <p:stCondLst>
                        <p:cond delay="indefinite"/>
                      </p:stCondLst>
                      <p:childTnLst>
                        <p:par>
                          <p:cTn id="35" fill="hold">
                            <p:stCondLst>
                              <p:cond delay="0"/>
                            </p:stCondLst>
                            <p:childTnLst>
                              <p:par>
                                <p:cTn id="36" presetID="22" presetClass="entr" presetSubtype="1" fill="hold" nodeType="clickEffect">
                                  <p:stCondLst>
                                    <p:cond delay="0"/>
                                  </p:stCondLst>
                                  <p:childTnLst>
                                    <p:set>
                                      <p:cBhvr>
                                        <p:cTn id="37" dur="1" fill="hold">
                                          <p:stCondLst>
                                            <p:cond delay="0"/>
                                          </p:stCondLst>
                                        </p:cTn>
                                        <p:tgtEl>
                                          <p:spTgt spid="2"/>
                                        </p:tgtEl>
                                        <p:attrNameLst>
                                          <p:attrName>style.visibility</p:attrName>
                                        </p:attrNameLst>
                                      </p:cBhvr>
                                      <p:to>
                                        <p:strVal val="visible"/>
                                      </p:to>
                                    </p:set>
                                    <p:animEffect transition="in" filter="wipe(up)">
                                      <p:cBhvr>
                                        <p:cTn id="38" dur="500"/>
                                        <p:tgtEl>
                                          <p:spTgt spid="2"/>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nodeType="clickEffect">
                                  <p:stCondLst>
                                    <p:cond delay="0"/>
                                  </p:stCondLst>
                                  <p:childTnLst>
                                    <p:set>
                                      <p:cBhvr>
                                        <p:cTn id="42" dur="1" fill="hold">
                                          <p:stCondLst>
                                            <p:cond delay="0"/>
                                          </p:stCondLst>
                                        </p:cTn>
                                        <p:tgtEl>
                                          <p:spTgt spid="53255"/>
                                        </p:tgtEl>
                                        <p:attrNameLst>
                                          <p:attrName>style.visibility</p:attrName>
                                        </p:attrNameLst>
                                      </p:cBhvr>
                                      <p:to>
                                        <p:strVal val="visible"/>
                                      </p:to>
                                    </p:set>
                                    <p:animEffect transition="in" filter="wipe(left)">
                                      <p:cBhvr>
                                        <p:cTn id="43" dur="500"/>
                                        <p:tgtEl>
                                          <p:spTgt spid="53255"/>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nodeType="clickEffect">
                                  <p:stCondLst>
                                    <p:cond delay="0"/>
                                  </p:stCondLst>
                                  <p:childTnLst>
                                    <p:set>
                                      <p:cBhvr>
                                        <p:cTn id="47" dur="1" fill="hold">
                                          <p:stCondLst>
                                            <p:cond delay="0"/>
                                          </p:stCondLst>
                                        </p:cTn>
                                        <p:tgtEl>
                                          <p:spTgt spid="53266"/>
                                        </p:tgtEl>
                                        <p:attrNameLst>
                                          <p:attrName>style.visibility</p:attrName>
                                        </p:attrNameLst>
                                      </p:cBhvr>
                                      <p:to>
                                        <p:strVal val="visible"/>
                                      </p:to>
                                    </p:set>
                                    <p:animEffect transition="in" filter="wipe(left)">
                                      <p:cBhvr>
                                        <p:cTn id="48" dur="500"/>
                                        <p:tgtEl>
                                          <p:spTgt spid="532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a:xfrm>
            <a:off x="323850" y="836613"/>
            <a:ext cx="8153400" cy="914400"/>
          </a:xfrm>
        </p:spPr>
        <p:txBody>
          <a:bodyPr>
            <a:normAutofit fontScale="90000"/>
          </a:bodyPr>
          <a:lstStyle/>
          <a:p>
            <a:pPr algn="l"/>
            <a:r>
              <a:rPr lang="zh-CN" altLang="en-US" dirty="0">
                <a:solidFill>
                  <a:srgbClr val="000000"/>
                </a:solidFill>
                <a:latin typeface="华文行楷" panose="02010800040101010101" pitchFamily="2" charset="-122"/>
                <a:ea typeface="华文行楷" panose="02010800040101010101" pitchFamily="2" charset="-122"/>
              </a:rPr>
              <a:t>讨论二</a:t>
            </a:r>
            <a:br>
              <a:rPr lang="zh-CN" altLang="en-US" sz="3200" dirty="0">
                <a:solidFill>
                  <a:srgbClr val="000000"/>
                </a:solidFill>
                <a:latin typeface="华文行楷" panose="02010800040101010101" pitchFamily="2" charset="-122"/>
                <a:ea typeface="华文行楷" panose="02010800040101010101" pitchFamily="2" charset="-122"/>
              </a:rPr>
            </a:br>
            <a:r>
              <a:rPr lang="zh-CN" altLang="en-US" sz="3200" b="1" dirty="0">
                <a:solidFill>
                  <a:srgbClr val="000000"/>
                </a:solidFill>
                <a:latin typeface="隶书" panose="02010509060101010101" pitchFamily="49" charset="-122"/>
                <a:ea typeface="隶书" panose="02010509060101010101" pitchFamily="49" charset="-122"/>
              </a:rPr>
              <a:t>  </a:t>
            </a:r>
            <a:r>
              <a:rPr lang="zh-CN" altLang="en-US" sz="3100" b="1"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求解在深度负反馈条件下电路的电压放大倍数。</a:t>
            </a:r>
          </a:p>
        </p:txBody>
      </p:sp>
      <p:sp>
        <p:nvSpPr>
          <p:cNvPr id="59395" name="Text Box 3"/>
          <p:cNvSpPr txBox="1">
            <a:spLocks noChangeArrowheads="1"/>
          </p:cNvSpPr>
          <p:nvPr/>
        </p:nvSpPr>
        <p:spPr bwMode="auto">
          <a:xfrm>
            <a:off x="863600" y="5024438"/>
            <a:ext cx="7467600" cy="1354217"/>
          </a:xfrm>
          <a:prstGeom prst="rect">
            <a:avLst/>
          </a:prstGeom>
          <a:noFill/>
          <a:ln w="9525">
            <a:noFill/>
            <a:miter lim="800000"/>
          </a:ln>
          <a:effectLst/>
        </p:spPr>
        <p:txBody>
          <a:bodyPr>
            <a:spAutoFit/>
          </a:bodyPr>
          <a:lstStyle/>
          <a:p>
            <a:pPr>
              <a:spcBef>
                <a:spcPts val="1200"/>
              </a:spcBef>
            </a:pPr>
            <a:r>
              <a:rPr kumimoji="1" lang="en-US" altLang="zh-CN" sz="2000" b="1" dirty="0">
                <a:solidFill>
                  <a:srgbClr val="000000"/>
                </a:solidFill>
                <a:latin typeface="宋体" panose="02010600030101010101" pitchFamily="2" charset="-122"/>
              </a:rPr>
              <a:t>  </a:t>
            </a:r>
            <a:r>
              <a:rPr lang="en-US" altLang="zh-CN" sz="2400" b="1" cap="all" spc="-6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1. </a:t>
            </a:r>
            <a:r>
              <a:rPr lang="zh-CN" altLang="en-US" sz="2400" b="1" cap="all" spc="-6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第三级从射极输出；</a:t>
            </a:r>
          </a:p>
          <a:p>
            <a:pPr>
              <a:spcBef>
                <a:spcPts val="1200"/>
              </a:spcBef>
            </a:pPr>
            <a:r>
              <a:rPr kumimoji="1" lang="zh-CN" altLang="en-US" sz="2000" b="1" dirty="0">
                <a:solidFill>
                  <a:srgbClr val="000000"/>
                </a:solidFill>
                <a:latin typeface="宋体" panose="02010600030101010101" pitchFamily="2" charset="-122"/>
              </a:rPr>
              <a:t>  </a:t>
            </a:r>
            <a:r>
              <a:rPr lang="en-US" altLang="zh-CN" sz="2400" b="1" cap="all" spc="-6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2. </a:t>
            </a:r>
            <a:r>
              <a:rPr lang="zh-CN" altLang="en-US" sz="2400" b="1" cap="all" spc="-6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若在第三级的射极加旁路电容，且在输出端和输入端跨接一电阻。</a:t>
            </a:r>
          </a:p>
        </p:txBody>
      </p:sp>
      <p:graphicFrame>
        <p:nvGraphicFramePr>
          <p:cNvPr id="59396" name="Object 4"/>
          <p:cNvGraphicFramePr>
            <a:graphicFrameLocks noChangeAspect="1"/>
          </p:cNvGraphicFramePr>
          <p:nvPr/>
        </p:nvGraphicFramePr>
        <p:xfrm>
          <a:off x="1258888" y="2060575"/>
          <a:ext cx="4800600" cy="2581275"/>
        </p:xfrm>
        <a:graphic>
          <a:graphicData uri="http://schemas.openxmlformats.org/presentationml/2006/ole">
            <mc:AlternateContent xmlns:mc="http://schemas.openxmlformats.org/markup-compatibility/2006">
              <mc:Choice xmlns:v="urn:schemas-microsoft-com:vml" Requires="v">
                <p:oleObj name="Photo Editor 照片" r:id="rId3" imgW="17383125" imgH="9344025" progId="">
                  <p:embed/>
                </p:oleObj>
              </mc:Choice>
              <mc:Fallback>
                <p:oleObj name="Photo Editor 照片" r:id="rId3" imgW="17383125" imgH="9344025" progId="">
                  <p:embed/>
                  <p:pic>
                    <p:nvPicPr>
                      <p:cNvPr id="0" name="图片 24805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58888" y="2060575"/>
                        <a:ext cx="4800600" cy="2581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9397" name="Object 5"/>
          <p:cNvGraphicFramePr>
            <a:graphicFrameLocks noChangeAspect="1"/>
          </p:cNvGraphicFramePr>
          <p:nvPr/>
        </p:nvGraphicFramePr>
        <p:xfrm>
          <a:off x="4651375" y="3681413"/>
          <a:ext cx="773113" cy="777875"/>
        </p:xfrm>
        <a:graphic>
          <a:graphicData uri="http://schemas.openxmlformats.org/presentationml/2006/ole">
            <mc:AlternateContent xmlns:mc="http://schemas.openxmlformats.org/markup-compatibility/2006">
              <mc:Choice xmlns:v="urn:schemas-microsoft-com:vml" Requires="v">
                <p:oleObj name="Photo Editor 照片" r:id="rId5" imgW="2771775" imgH="2790825" progId="">
                  <p:embed/>
                </p:oleObj>
              </mc:Choice>
              <mc:Fallback>
                <p:oleObj name="Photo Editor 照片" r:id="rId5" imgW="2771775" imgH="2790825" progId="">
                  <p:embed/>
                  <p:pic>
                    <p:nvPicPr>
                      <p:cNvPr id="0" name="图片 24805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51375" y="3681413"/>
                        <a:ext cx="773113" cy="777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9398" name="Object 6"/>
          <p:cNvGraphicFramePr>
            <a:graphicFrameLocks noChangeAspect="1"/>
          </p:cNvGraphicFramePr>
          <p:nvPr/>
        </p:nvGraphicFramePr>
        <p:xfrm>
          <a:off x="801688" y="3330575"/>
          <a:ext cx="561975" cy="1155700"/>
        </p:xfrm>
        <a:graphic>
          <a:graphicData uri="http://schemas.openxmlformats.org/presentationml/2006/ole">
            <mc:AlternateContent xmlns:mc="http://schemas.openxmlformats.org/markup-compatibility/2006">
              <mc:Choice xmlns:v="urn:schemas-microsoft-com:vml" Requires="v">
                <p:oleObj name="Photo Editor 照片" r:id="rId7" imgW="1838325" imgH="3781425" progId="">
                  <p:embed/>
                </p:oleObj>
              </mc:Choice>
              <mc:Fallback>
                <p:oleObj name="Photo Editor 照片" r:id="rId7" imgW="1838325" imgH="3781425" progId="">
                  <p:embed/>
                  <p:pic>
                    <p:nvPicPr>
                      <p:cNvPr id="0" name="图片 24805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01688" y="3330575"/>
                        <a:ext cx="561975" cy="1155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9399" name="Object 7"/>
          <p:cNvGraphicFramePr>
            <a:graphicFrameLocks noChangeAspect="1"/>
          </p:cNvGraphicFramePr>
          <p:nvPr/>
        </p:nvGraphicFramePr>
        <p:xfrm>
          <a:off x="6253163" y="2647950"/>
          <a:ext cx="1547812" cy="836613"/>
        </p:xfrm>
        <a:graphic>
          <a:graphicData uri="http://schemas.openxmlformats.org/presentationml/2006/ole">
            <mc:AlternateContent xmlns:mc="http://schemas.openxmlformats.org/markup-compatibility/2006">
              <mc:Choice xmlns:v="urn:schemas-microsoft-com:vml" Requires="v">
                <p:oleObj name="公式" r:id="rId9" imgW="799465" imgH="431800" progId="Equation.3">
                  <p:embed/>
                </p:oleObj>
              </mc:Choice>
              <mc:Fallback>
                <p:oleObj name="公式" r:id="rId9" imgW="799465" imgH="431800" progId="Equation.3">
                  <p:embed/>
                  <p:pic>
                    <p:nvPicPr>
                      <p:cNvPr id="0" name="图片 24805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253163" y="2647950"/>
                        <a:ext cx="1547812" cy="836613"/>
                      </a:xfrm>
                      <a:prstGeom prst="rect">
                        <a:avLst/>
                      </a:prstGeom>
                      <a:solidFill>
                        <a:srgbClr val="66FFFF"/>
                      </a:solidFill>
                      <a:ln w="9525">
                        <a:solidFill>
                          <a:srgbClr val="FF0000"/>
                        </a:solidFill>
                        <a:miter lim="800000"/>
                        <a:headEnd/>
                        <a:tailEnd/>
                      </a:ln>
                    </p:spPr>
                  </p:pic>
                </p:oleObj>
              </mc:Fallback>
            </mc:AlternateContent>
          </a:graphicData>
        </a:graphic>
      </p:graphicFrame>
      <p:graphicFrame>
        <p:nvGraphicFramePr>
          <p:cNvPr id="59400" name="Object 8"/>
          <p:cNvGraphicFramePr>
            <a:graphicFrameLocks noChangeAspect="1"/>
          </p:cNvGraphicFramePr>
          <p:nvPr/>
        </p:nvGraphicFramePr>
        <p:xfrm>
          <a:off x="6299200" y="3660775"/>
          <a:ext cx="1277938" cy="836613"/>
        </p:xfrm>
        <a:graphic>
          <a:graphicData uri="http://schemas.openxmlformats.org/presentationml/2006/ole">
            <mc:AlternateContent xmlns:mc="http://schemas.openxmlformats.org/markup-compatibility/2006">
              <mc:Choice xmlns:v="urn:schemas-microsoft-com:vml" Requires="v">
                <p:oleObj name="公式" r:id="rId11" imgW="660400" imgH="431800" progId="Equation.3">
                  <p:embed/>
                </p:oleObj>
              </mc:Choice>
              <mc:Fallback>
                <p:oleObj name="公式" r:id="rId11" imgW="660400" imgH="431800" progId="Equation.3">
                  <p:embed/>
                  <p:pic>
                    <p:nvPicPr>
                      <p:cNvPr id="0" name="图片 248059"/>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299200" y="3660775"/>
                        <a:ext cx="1277938" cy="836613"/>
                      </a:xfrm>
                      <a:prstGeom prst="rect">
                        <a:avLst/>
                      </a:prstGeom>
                      <a:solidFill>
                        <a:srgbClr val="66FFFF"/>
                      </a:solidFill>
                      <a:ln w="9525">
                        <a:solidFill>
                          <a:srgbClr val="FF0000"/>
                        </a:solidFill>
                        <a:miter lim="800000"/>
                        <a:headEnd/>
                        <a:tailEnd/>
                      </a:ln>
                    </p:spPr>
                  </p:pic>
                </p:oleObj>
              </mc:Fallback>
            </mc:AlternateContent>
          </a:graphicData>
        </a:graphic>
      </p:graphicFrame>
      <p:grpSp>
        <p:nvGrpSpPr>
          <p:cNvPr id="2" name="Group 9"/>
          <p:cNvGrpSpPr/>
          <p:nvPr/>
        </p:nvGrpSpPr>
        <p:grpSpPr bwMode="auto">
          <a:xfrm>
            <a:off x="4895850" y="2811463"/>
            <a:ext cx="152400" cy="228600"/>
            <a:chOff x="2928" y="1584"/>
            <a:chExt cx="96" cy="144"/>
          </a:xfrm>
        </p:grpSpPr>
        <p:sp>
          <p:nvSpPr>
            <p:cNvPr id="59402" name="Line 10"/>
            <p:cNvSpPr>
              <a:spLocks noChangeShapeType="1"/>
            </p:cNvSpPr>
            <p:nvPr/>
          </p:nvSpPr>
          <p:spPr bwMode="auto">
            <a:xfrm>
              <a:off x="2928" y="1584"/>
              <a:ext cx="96" cy="144"/>
            </a:xfrm>
            <a:prstGeom prst="line">
              <a:avLst/>
            </a:prstGeom>
            <a:noFill/>
            <a:ln w="28575">
              <a:solidFill>
                <a:srgbClr val="FF0000"/>
              </a:solidFill>
              <a:round/>
            </a:ln>
            <a:effectLst/>
          </p:spPr>
          <p:txBody>
            <a:bodyPr/>
            <a:lstStyle/>
            <a:p>
              <a:endParaRPr lang="zh-CN" altLang="en-US"/>
            </a:p>
          </p:txBody>
        </p:sp>
        <p:sp>
          <p:nvSpPr>
            <p:cNvPr id="59403" name="Line 11"/>
            <p:cNvSpPr>
              <a:spLocks noChangeShapeType="1"/>
            </p:cNvSpPr>
            <p:nvPr/>
          </p:nvSpPr>
          <p:spPr bwMode="auto">
            <a:xfrm flipH="1">
              <a:off x="2928" y="1584"/>
              <a:ext cx="96" cy="144"/>
            </a:xfrm>
            <a:prstGeom prst="line">
              <a:avLst/>
            </a:prstGeom>
            <a:noFill/>
            <a:ln w="28575">
              <a:solidFill>
                <a:srgbClr val="FF0000"/>
              </a:solidFill>
              <a:round/>
            </a:ln>
            <a:effectLst/>
          </p:spPr>
          <p:txBody>
            <a:bodyPr/>
            <a:lstStyle/>
            <a:p>
              <a:endParaRPr lang="zh-CN" altLang="en-US"/>
            </a:p>
          </p:txBody>
        </p:sp>
      </p:grpSp>
      <p:grpSp>
        <p:nvGrpSpPr>
          <p:cNvPr id="3" name="Group 12"/>
          <p:cNvGrpSpPr/>
          <p:nvPr/>
        </p:nvGrpSpPr>
        <p:grpSpPr bwMode="auto">
          <a:xfrm>
            <a:off x="1487488" y="2974975"/>
            <a:ext cx="4343400" cy="1792288"/>
            <a:chOff x="960" y="1776"/>
            <a:chExt cx="2736" cy="1129"/>
          </a:xfrm>
        </p:grpSpPr>
        <p:grpSp>
          <p:nvGrpSpPr>
            <p:cNvPr id="4" name="Group 13"/>
            <p:cNvGrpSpPr/>
            <p:nvPr/>
          </p:nvGrpSpPr>
          <p:grpSpPr bwMode="auto">
            <a:xfrm>
              <a:off x="2592" y="2245"/>
              <a:ext cx="144" cy="443"/>
              <a:chOff x="2400" y="2149"/>
              <a:chExt cx="144" cy="443"/>
            </a:xfrm>
          </p:grpSpPr>
          <p:sp>
            <p:nvSpPr>
              <p:cNvPr id="59406" name="Line 14"/>
              <p:cNvSpPr>
                <a:spLocks noChangeShapeType="1"/>
              </p:cNvSpPr>
              <p:nvPr/>
            </p:nvSpPr>
            <p:spPr bwMode="auto">
              <a:xfrm>
                <a:off x="2400" y="2352"/>
                <a:ext cx="144" cy="0"/>
              </a:xfrm>
              <a:prstGeom prst="line">
                <a:avLst/>
              </a:prstGeom>
              <a:noFill/>
              <a:ln w="28575">
                <a:solidFill>
                  <a:srgbClr val="FF0000"/>
                </a:solidFill>
                <a:round/>
              </a:ln>
              <a:effectLst/>
            </p:spPr>
            <p:txBody>
              <a:bodyPr/>
              <a:lstStyle/>
              <a:p>
                <a:endParaRPr lang="zh-CN" altLang="en-US"/>
              </a:p>
            </p:txBody>
          </p:sp>
          <p:sp>
            <p:nvSpPr>
              <p:cNvPr id="59407" name="Line 15"/>
              <p:cNvSpPr>
                <a:spLocks noChangeShapeType="1"/>
              </p:cNvSpPr>
              <p:nvPr/>
            </p:nvSpPr>
            <p:spPr bwMode="auto">
              <a:xfrm>
                <a:off x="2400" y="2400"/>
                <a:ext cx="144" cy="0"/>
              </a:xfrm>
              <a:prstGeom prst="line">
                <a:avLst/>
              </a:prstGeom>
              <a:noFill/>
              <a:ln w="28575">
                <a:solidFill>
                  <a:srgbClr val="FF0000"/>
                </a:solidFill>
                <a:round/>
              </a:ln>
              <a:effectLst/>
            </p:spPr>
            <p:txBody>
              <a:bodyPr/>
              <a:lstStyle/>
              <a:p>
                <a:endParaRPr lang="zh-CN" altLang="en-US"/>
              </a:p>
            </p:txBody>
          </p:sp>
          <p:sp>
            <p:nvSpPr>
              <p:cNvPr id="59408" name="Line 16"/>
              <p:cNvSpPr>
                <a:spLocks noChangeShapeType="1"/>
              </p:cNvSpPr>
              <p:nvPr/>
            </p:nvSpPr>
            <p:spPr bwMode="auto">
              <a:xfrm flipV="1">
                <a:off x="2471" y="2160"/>
                <a:ext cx="0" cy="192"/>
              </a:xfrm>
              <a:prstGeom prst="line">
                <a:avLst/>
              </a:prstGeom>
              <a:noFill/>
              <a:ln w="9525">
                <a:solidFill>
                  <a:srgbClr val="FF0000"/>
                </a:solidFill>
                <a:round/>
              </a:ln>
              <a:effectLst/>
            </p:spPr>
            <p:txBody>
              <a:bodyPr/>
              <a:lstStyle/>
              <a:p>
                <a:endParaRPr lang="zh-CN" altLang="en-US"/>
              </a:p>
            </p:txBody>
          </p:sp>
          <p:sp>
            <p:nvSpPr>
              <p:cNvPr id="59409" name="Oval 17"/>
              <p:cNvSpPr>
                <a:spLocks noChangeArrowheads="1"/>
              </p:cNvSpPr>
              <p:nvPr/>
            </p:nvSpPr>
            <p:spPr bwMode="auto">
              <a:xfrm>
                <a:off x="2448" y="2149"/>
                <a:ext cx="48" cy="48"/>
              </a:xfrm>
              <a:prstGeom prst="ellipse">
                <a:avLst/>
              </a:prstGeom>
              <a:solidFill>
                <a:srgbClr val="FF0000"/>
              </a:solidFill>
              <a:ln w="9525">
                <a:solidFill>
                  <a:srgbClr val="FF0000"/>
                </a:solidFill>
                <a:round/>
              </a:ln>
              <a:effectLst/>
            </p:spPr>
            <p:txBody>
              <a:bodyPr wrap="none" anchor="ctr"/>
              <a:lstStyle/>
              <a:p>
                <a:endParaRPr lang="zh-CN" altLang="en-US"/>
              </a:p>
            </p:txBody>
          </p:sp>
          <p:sp>
            <p:nvSpPr>
              <p:cNvPr id="59410" name="Line 18"/>
              <p:cNvSpPr>
                <a:spLocks noChangeShapeType="1"/>
              </p:cNvSpPr>
              <p:nvPr/>
            </p:nvSpPr>
            <p:spPr bwMode="auto">
              <a:xfrm>
                <a:off x="2471" y="2400"/>
                <a:ext cx="0" cy="192"/>
              </a:xfrm>
              <a:prstGeom prst="line">
                <a:avLst/>
              </a:prstGeom>
              <a:noFill/>
              <a:ln w="9525">
                <a:solidFill>
                  <a:srgbClr val="FF0000"/>
                </a:solidFill>
                <a:round/>
              </a:ln>
              <a:effectLst/>
            </p:spPr>
            <p:txBody>
              <a:bodyPr/>
              <a:lstStyle/>
              <a:p>
                <a:endParaRPr lang="zh-CN" altLang="en-US"/>
              </a:p>
            </p:txBody>
          </p:sp>
          <p:sp>
            <p:nvSpPr>
              <p:cNvPr id="59411" name="Oval 19"/>
              <p:cNvSpPr>
                <a:spLocks noChangeArrowheads="1"/>
              </p:cNvSpPr>
              <p:nvPr/>
            </p:nvSpPr>
            <p:spPr bwMode="auto">
              <a:xfrm>
                <a:off x="2448" y="2544"/>
                <a:ext cx="48" cy="48"/>
              </a:xfrm>
              <a:prstGeom prst="ellipse">
                <a:avLst/>
              </a:prstGeom>
              <a:solidFill>
                <a:srgbClr val="FF0000"/>
              </a:solidFill>
              <a:ln w="9525">
                <a:solidFill>
                  <a:srgbClr val="FF0000"/>
                </a:solidFill>
                <a:round/>
              </a:ln>
              <a:effectLst/>
            </p:spPr>
            <p:txBody>
              <a:bodyPr wrap="none" anchor="ctr"/>
              <a:lstStyle/>
              <a:p>
                <a:endParaRPr lang="zh-CN" altLang="en-US"/>
              </a:p>
            </p:txBody>
          </p:sp>
        </p:grpSp>
        <p:grpSp>
          <p:nvGrpSpPr>
            <p:cNvPr id="5" name="Group 20"/>
            <p:cNvGrpSpPr/>
            <p:nvPr/>
          </p:nvGrpSpPr>
          <p:grpSpPr bwMode="auto">
            <a:xfrm>
              <a:off x="960" y="2088"/>
              <a:ext cx="1152" cy="780"/>
              <a:chOff x="768" y="1992"/>
              <a:chExt cx="1152" cy="780"/>
            </a:xfrm>
          </p:grpSpPr>
          <p:sp>
            <p:nvSpPr>
              <p:cNvPr id="59413" name="Line 21"/>
              <p:cNvSpPr>
                <a:spLocks noChangeShapeType="1"/>
              </p:cNvSpPr>
              <p:nvPr/>
            </p:nvSpPr>
            <p:spPr bwMode="auto">
              <a:xfrm flipH="1">
                <a:off x="1056" y="2772"/>
                <a:ext cx="864" cy="0"/>
              </a:xfrm>
              <a:prstGeom prst="line">
                <a:avLst/>
              </a:prstGeom>
              <a:noFill/>
              <a:ln w="12700">
                <a:solidFill>
                  <a:srgbClr val="FF0000"/>
                </a:solidFill>
                <a:round/>
              </a:ln>
              <a:effectLst/>
            </p:spPr>
            <p:txBody>
              <a:bodyPr/>
              <a:lstStyle/>
              <a:p>
                <a:endParaRPr lang="zh-CN" altLang="en-US"/>
              </a:p>
            </p:txBody>
          </p:sp>
          <p:sp>
            <p:nvSpPr>
              <p:cNvPr id="59414" name="Line 22"/>
              <p:cNvSpPr>
                <a:spLocks noChangeShapeType="1"/>
              </p:cNvSpPr>
              <p:nvPr/>
            </p:nvSpPr>
            <p:spPr bwMode="auto">
              <a:xfrm flipH="1" flipV="1">
                <a:off x="768" y="1992"/>
                <a:ext cx="288" cy="768"/>
              </a:xfrm>
              <a:prstGeom prst="line">
                <a:avLst/>
              </a:prstGeom>
              <a:noFill/>
              <a:ln w="12700">
                <a:solidFill>
                  <a:srgbClr val="FF0000"/>
                </a:solidFill>
                <a:round/>
              </a:ln>
              <a:effectLst/>
            </p:spPr>
            <p:txBody>
              <a:bodyPr/>
              <a:lstStyle/>
              <a:p>
                <a:endParaRPr lang="zh-CN" altLang="en-US"/>
              </a:p>
            </p:txBody>
          </p:sp>
        </p:grpSp>
        <p:sp>
          <p:nvSpPr>
            <p:cNvPr id="59415" name="Line 23"/>
            <p:cNvSpPr>
              <a:spLocks noChangeShapeType="1"/>
            </p:cNvSpPr>
            <p:nvPr/>
          </p:nvSpPr>
          <p:spPr bwMode="auto">
            <a:xfrm>
              <a:off x="2304" y="2868"/>
              <a:ext cx="1200" cy="0"/>
            </a:xfrm>
            <a:prstGeom prst="line">
              <a:avLst/>
            </a:prstGeom>
            <a:noFill/>
            <a:ln w="12700">
              <a:solidFill>
                <a:srgbClr val="FF0000"/>
              </a:solidFill>
              <a:round/>
            </a:ln>
            <a:effectLst/>
          </p:spPr>
          <p:txBody>
            <a:bodyPr/>
            <a:lstStyle/>
            <a:p>
              <a:endParaRPr lang="zh-CN" altLang="en-US"/>
            </a:p>
          </p:txBody>
        </p:sp>
        <p:sp>
          <p:nvSpPr>
            <p:cNvPr id="59416" name="Line 24"/>
            <p:cNvSpPr>
              <a:spLocks noChangeShapeType="1"/>
            </p:cNvSpPr>
            <p:nvPr/>
          </p:nvSpPr>
          <p:spPr bwMode="auto">
            <a:xfrm flipV="1">
              <a:off x="3504" y="1776"/>
              <a:ext cx="192" cy="1104"/>
            </a:xfrm>
            <a:prstGeom prst="line">
              <a:avLst/>
            </a:prstGeom>
            <a:noFill/>
            <a:ln w="12700">
              <a:solidFill>
                <a:srgbClr val="FF0000"/>
              </a:solidFill>
              <a:round/>
            </a:ln>
            <a:effectLst/>
          </p:spPr>
          <p:txBody>
            <a:bodyPr/>
            <a:lstStyle/>
            <a:p>
              <a:endParaRPr lang="zh-CN" altLang="en-US"/>
            </a:p>
          </p:txBody>
        </p:sp>
        <p:grpSp>
          <p:nvGrpSpPr>
            <p:cNvPr id="6" name="Group 25"/>
            <p:cNvGrpSpPr/>
            <p:nvPr/>
          </p:nvGrpSpPr>
          <p:grpSpPr bwMode="auto">
            <a:xfrm>
              <a:off x="1920" y="2640"/>
              <a:ext cx="384" cy="265"/>
              <a:chOff x="1920" y="2496"/>
              <a:chExt cx="384" cy="265"/>
            </a:xfrm>
          </p:grpSpPr>
          <p:sp>
            <p:nvSpPr>
              <p:cNvPr id="59418" name="Rectangle 26"/>
              <p:cNvSpPr>
                <a:spLocks noChangeArrowheads="1"/>
              </p:cNvSpPr>
              <p:nvPr/>
            </p:nvSpPr>
            <p:spPr bwMode="auto">
              <a:xfrm>
                <a:off x="2112" y="2688"/>
                <a:ext cx="192" cy="73"/>
              </a:xfrm>
              <a:prstGeom prst="rect">
                <a:avLst/>
              </a:prstGeom>
              <a:solidFill>
                <a:srgbClr val="FFC000"/>
              </a:solidFill>
              <a:ln w="28575">
                <a:solidFill>
                  <a:schemeClr val="tx1"/>
                </a:solidFill>
                <a:miter lim="800000"/>
              </a:ln>
              <a:effectLst/>
            </p:spPr>
            <p:txBody>
              <a:bodyPr wrap="none" anchor="ctr"/>
              <a:lstStyle/>
              <a:p>
                <a:endParaRPr lang="zh-CN" altLang="en-US"/>
              </a:p>
            </p:txBody>
          </p:sp>
          <p:sp>
            <p:nvSpPr>
              <p:cNvPr id="59419" name="Text Box 27"/>
              <p:cNvSpPr txBox="1">
                <a:spLocks noChangeArrowheads="1"/>
              </p:cNvSpPr>
              <p:nvPr/>
            </p:nvSpPr>
            <p:spPr bwMode="auto">
              <a:xfrm>
                <a:off x="1920" y="2496"/>
                <a:ext cx="288" cy="250"/>
              </a:xfrm>
              <a:prstGeom prst="rect">
                <a:avLst/>
              </a:prstGeom>
              <a:noFill/>
              <a:ln w="9525">
                <a:noFill/>
                <a:miter lim="800000"/>
              </a:ln>
              <a:effectLst/>
            </p:spPr>
            <p:txBody>
              <a:bodyPr>
                <a:spAutoFit/>
              </a:bodyPr>
              <a:lstStyle/>
              <a:p>
                <a:pPr>
                  <a:spcBef>
                    <a:spcPct val="50000"/>
                  </a:spcBef>
                </a:pPr>
                <a:r>
                  <a:rPr kumimoji="1" lang="en-US" altLang="zh-CN" sz="2000" b="1" i="1">
                    <a:solidFill>
                      <a:srgbClr val="FF0000"/>
                    </a:solidFill>
                    <a:latin typeface="Times New Roman" panose="02020603050405020304" pitchFamily="18" charset="0"/>
                  </a:rPr>
                  <a:t>R</a:t>
                </a:r>
              </a:p>
            </p:txBody>
          </p:sp>
        </p:grpSp>
      </p:grpSp>
      <p:pic>
        <p:nvPicPr>
          <p:cNvPr id="28" name="Picture 7"/>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586901" y="50800"/>
            <a:ext cx="403225" cy="403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灯片编号占位符 6"/>
          <p:cNvSpPr>
            <a:spLocks noGrp="1"/>
          </p:cNvSpPr>
          <p:nvPr>
            <p:ph type="sldNum" sz="quarter" idx="12"/>
          </p:nvPr>
        </p:nvSpPr>
        <p:spPr/>
        <p:txBody>
          <a:bodyPr/>
          <a:lstStyle/>
          <a:p>
            <a:fld id="{BDB18AC9-7EE5-48E1-A10E-599720087084}" type="slidenum">
              <a:rPr lang="en-US" altLang="zh-CN" smtClean="0"/>
              <a:t>113</a:t>
            </a:fld>
            <a:endParaRPr lang="en-US" altLang="zh-CN"/>
          </a:p>
        </p:txBody>
      </p:sp>
      <p:grpSp>
        <p:nvGrpSpPr>
          <p:cNvPr id="30" name="组合 29"/>
          <p:cNvGrpSpPr/>
          <p:nvPr/>
        </p:nvGrpSpPr>
        <p:grpSpPr>
          <a:xfrm>
            <a:off x="845447" y="2997200"/>
            <a:ext cx="486193" cy="382588"/>
            <a:chOff x="2483768" y="3944937"/>
            <a:chExt cx="486193" cy="382588"/>
          </a:xfrm>
        </p:grpSpPr>
        <p:cxnSp>
          <p:nvCxnSpPr>
            <p:cNvPr id="31" name="直接箭头连接符 30"/>
            <p:cNvCxnSpPr/>
            <p:nvPr/>
          </p:nvCxnSpPr>
          <p:spPr>
            <a:xfrm>
              <a:off x="2483768" y="4304729"/>
              <a:ext cx="486193" cy="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graphicFrame>
          <p:nvGraphicFramePr>
            <p:cNvPr id="32" name="对象 31"/>
            <p:cNvGraphicFramePr>
              <a:graphicFrameLocks noChangeAspect="1"/>
            </p:cNvGraphicFramePr>
            <p:nvPr/>
          </p:nvGraphicFramePr>
          <p:xfrm>
            <a:off x="2617809" y="3944937"/>
            <a:ext cx="190500" cy="382588"/>
          </p:xfrm>
          <a:graphic>
            <a:graphicData uri="http://schemas.openxmlformats.org/presentationml/2006/ole">
              <mc:AlternateContent xmlns:mc="http://schemas.openxmlformats.org/markup-compatibility/2006">
                <mc:Choice xmlns:v="urn:schemas-microsoft-com:vml" Requires="v">
                  <p:oleObj name="Equation" r:id="rId14" imgW="3352800" imgH="5791200" progId="Equation.DSMT4">
                    <p:embed/>
                  </p:oleObj>
                </mc:Choice>
                <mc:Fallback>
                  <p:oleObj name="Equation" r:id="rId14" imgW="3352800" imgH="5791200" progId="Equation.DSMT4">
                    <p:embed/>
                    <p:pic>
                      <p:nvPicPr>
                        <p:cNvPr id="0" name="图片 248060"/>
                        <p:cNvPicPr>
                          <a:picLocks noChangeAspect="1" noChangeArrowheads="1"/>
                        </p:cNvPicPr>
                        <p:nvPr/>
                      </p:nvPicPr>
                      <p:blipFill>
                        <a:blip r:embed="rId15"/>
                        <a:srcRect/>
                        <a:stretch>
                          <a:fillRect/>
                        </a:stretch>
                      </p:blipFill>
                      <p:spPr bwMode="auto">
                        <a:xfrm>
                          <a:off x="2617809" y="3944937"/>
                          <a:ext cx="190500" cy="382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33" name="组合 32"/>
          <p:cNvGrpSpPr/>
          <p:nvPr/>
        </p:nvGrpSpPr>
        <p:grpSpPr>
          <a:xfrm>
            <a:off x="1997575" y="4414838"/>
            <a:ext cx="486193" cy="382587"/>
            <a:chOff x="2483768" y="3945211"/>
            <a:chExt cx="486193" cy="382587"/>
          </a:xfrm>
        </p:grpSpPr>
        <p:cxnSp>
          <p:nvCxnSpPr>
            <p:cNvPr id="34" name="直接箭头连接符 33"/>
            <p:cNvCxnSpPr/>
            <p:nvPr/>
          </p:nvCxnSpPr>
          <p:spPr>
            <a:xfrm>
              <a:off x="2483768" y="4304729"/>
              <a:ext cx="486193" cy="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graphicFrame>
          <p:nvGraphicFramePr>
            <p:cNvPr id="35" name="对象 34"/>
            <p:cNvGraphicFramePr>
              <a:graphicFrameLocks noChangeAspect="1"/>
            </p:cNvGraphicFramePr>
            <p:nvPr/>
          </p:nvGraphicFramePr>
          <p:xfrm>
            <a:off x="2610268" y="3945211"/>
            <a:ext cx="207963" cy="382587"/>
          </p:xfrm>
          <a:graphic>
            <a:graphicData uri="http://schemas.openxmlformats.org/presentationml/2006/ole">
              <mc:AlternateContent xmlns:mc="http://schemas.openxmlformats.org/markup-compatibility/2006">
                <mc:Choice xmlns:v="urn:schemas-microsoft-com:vml" Requires="v">
                  <p:oleObj name="Equation" r:id="rId16" imgW="3657600" imgH="5791200" progId="Equation.DSMT4">
                    <p:embed/>
                  </p:oleObj>
                </mc:Choice>
                <mc:Fallback>
                  <p:oleObj name="Equation" r:id="rId16" imgW="3657600" imgH="5791200" progId="Equation.DSMT4">
                    <p:embed/>
                    <p:pic>
                      <p:nvPicPr>
                        <p:cNvPr id="0" name="图片 248061"/>
                        <p:cNvPicPr>
                          <a:picLocks noChangeAspect="1" noChangeArrowheads="1"/>
                        </p:cNvPicPr>
                        <p:nvPr/>
                      </p:nvPicPr>
                      <p:blipFill>
                        <a:blip r:embed="rId17"/>
                        <a:srcRect/>
                        <a:stretch>
                          <a:fillRect/>
                        </a:stretch>
                      </p:blipFill>
                      <p:spPr bwMode="auto">
                        <a:xfrm>
                          <a:off x="2610268" y="3945211"/>
                          <a:ext cx="207963" cy="382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mc:AlternateContent xmlns:mc="http://schemas.openxmlformats.org/markup-compatibility/2006" xmlns:a14="http://schemas.microsoft.com/office/drawing/2010/main">
        <mc:Choice Requires="a14">
          <p:sp>
            <p:nvSpPr>
              <p:cNvPr id="36" name="Text Box 3"/>
              <p:cNvSpPr txBox="1">
                <a:spLocks noChangeArrowheads="1"/>
              </p:cNvSpPr>
              <p:nvPr/>
            </p:nvSpPr>
            <p:spPr bwMode="auto">
              <a:xfrm>
                <a:off x="5049837" y="4961372"/>
                <a:ext cx="3914651" cy="411844"/>
              </a:xfrm>
              <a:prstGeom prst="rect">
                <a:avLst/>
              </a:prstGeom>
              <a:noFill/>
              <a:ln w="9525">
                <a:noFill/>
                <a:miter lim="800000"/>
              </a:ln>
              <a:effectLst/>
            </p:spPr>
            <p:txBody>
              <a:bodyPr wrap="square">
                <a:spAutoFit/>
              </a:bodyPr>
              <a:lstStyle/>
              <a:p>
                <a:pPr>
                  <a:spcBef>
                    <a:spcPts val="1200"/>
                  </a:spcBef>
                </a:pPr>
                <a:r>
                  <a:rPr lang="zh-CN" altLang="en-US" sz="2000" b="1" cap="all" spc="-6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似乎</a:t>
                </a:r>
                <a14:m>
                  <m:oMath xmlns:m="http://schemas.openxmlformats.org/officeDocument/2006/math">
                    <m:sSub>
                      <m:sSubPr>
                        <m:ctrlPr>
                          <a:rPr lang="zh-CN" altLang="en-US" sz="2000" i="1">
                            <a:solidFill>
                              <a:srgbClr val="000000"/>
                            </a:solidFill>
                            <a:latin typeface="Cambria Math" panose="02040503050406030204" pitchFamily="18" charset="0"/>
                          </a:rPr>
                        </m:ctrlPr>
                      </m:sSubPr>
                      <m:e>
                        <m:acc>
                          <m:accPr>
                            <m:chr m:val="̇"/>
                            <m:ctrlPr>
                              <a:rPr lang="zh-CN" altLang="en-US" sz="2000" i="1">
                                <a:solidFill>
                                  <a:srgbClr val="000000"/>
                                </a:solidFill>
                                <a:latin typeface="Cambria Math" panose="02040503050406030204" pitchFamily="18" charset="0"/>
                              </a:rPr>
                            </m:ctrlPr>
                          </m:accPr>
                          <m:e>
                            <m:r>
                              <a:rPr lang="zh-CN" altLang="en-US" sz="2000" i="1">
                                <a:solidFill>
                                  <a:srgbClr val="000000"/>
                                </a:solidFill>
                                <a:latin typeface="Cambria Math" panose="02040503050406030204" pitchFamily="18" charset="0"/>
                              </a:rPr>
                              <m:t>𝐴</m:t>
                            </m:r>
                          </m:e>
                        </m:acc>
                      </m:e>
                      <m:sub>
                        <m:r>
                          <a:rPr lang="zh-CN" altLang="en-US" sz="2000" i="1">
                            <a:solidFill>
                              <a:srgbClr val="000000"/>
                            </a:solidFill>
                            <a:latin typeface="Cambria Math" panose="02040503050406030204" pitchFamily="18" charset="0"/>
                          </a:rPr>
                          <m:t>𝑢</m:t>
                        </m:r>
                        <m:r>
                          <m:rPr>
                            <m:sty m:val="p"/>
                          </m:rPr>
                          <a:rPr lang="zh-CN" altLang="en-US" sz="2000">
                            <a:solidFill>
                              <a:srgbClr val="000000"/>
                            </a:solidFill>
                            <a:latin typeface="Cambria Math" panose="02040503050406030204" pitchFamily="18" charset="0"/>
                          </a:rPr>
                          <m:t>f</m:t>
                        </m:r>
                      </m:sub>
                    </m:sSub>
                  </m:oMath>
                </a14:m>
                <a:r>
                  <a:rPr lang="zh-CN" altLang="en-US" sz="2000" b="1" cap="all" spc="-6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与放大电路无关，是吗？</a:t>
                </a:r>
                <a:endParaRPr lang="en-US" altLang="zh-CN" sz="2000" b="1" cap="all" spc="-6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36" name="Text Box 3"/>
              <p:cNvSpPr txBox="1">
                <a:spLocks noRot="1" noChangeAspect="1" noMove="1" noResize="1" noEditPoints="1" noAdjustHandles="1" noChangeArrowheads="1" noChangeShapeType="1" noTextEdit="1"/>
              </p:cNvSpPr>
              <p:nvPr/>
            </p:nvSpPr>
            <p:spPr bwMode="auto">
              <a:xfrm>
                <a:off x="5049837" y="4961372"/>
                <a:ext cx="3914651" cy="411844"/>
              </a:xfrm>
              <a:prstGeom prst="rect">
                <a:avLst/>
              </a:prstGeom>
              <a:blipFill rotWithShape="1">
                <a:blip r:embed="rId18"/>
                <a:stretch>
                  <a:fillRect l="-8" t="-28" r="5" b="117"/>
                </a:stretch>
              </a:blipFill>
              <a:ln w="9525">
                <a:noFill/>
                <a:miter lim="800000"/>
              </a:ln>
              <a:effectLst/>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9400"/>
                                        </p:tgtEl>
                                        <p:attrNameLst>
                                          <p:attrName>style.visibility</p:attrName>
                                        </p:attrNameLst>
                                      </p:cBhvr>
                                      <p:to>
                                        <p:strVal val="visible"/>
                                      </p:to>
                                    </p:set>
                                    <p:animEffect transition="in" filter="wipe(left)">
                                      <p:cBhvr>
                                        <p:cTn id="7" dur="500"/>
                                        <p:tgtEl>
                                          <p:spTgt spid="5940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6"/>
                                        </p:tgtEl>
                                        <p:attrNameLst>
                                          <p:attrName>style.visibility</p:attrName>
                                        </p:attrNameLst>
                                      </p:cBhvr>
                                      <p:to>
                                        <p:strVal val="visible"/>
                                      </p:to>
                                    </p:set>
                                    <p:animEffect transition="in" filter="wipe(down)">
                                      <p:cBhvr>
                                        <p:cTn id="12"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bldLvl="0" animBg="1"/>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2"/>
          </p:nvPr>
        </p:nvSpPr>
        <p:spPr/>
        <p:txBody>
          <a:bodyPr/>
          <a:lstStyle/>
          <a:p>
            <a:fld id="{92AC619C-057D-4C23-8D70-CD93C1ADEC37}" type="slidenum">
              <a:rPr lang="en-US" altLang="zh-CN" smtClean="0"/>
              <a:t>114</a:t>
            </a:fld>
            <a:endParaRPr lang="en-US" altLang="zh-CN"/>
          </a:p>
        </p:txBody>
      </p:sp>
      <p:sp>
        <p:nvSpPr>
          <p:cNvPr id="7" name="矩形 6"/>
          <p:cNvSpPr/>
          <p:nvPr>
            <p:custDataLst>
              <p:tags r:id="rId2"/>
            </p:custDataLst>
          </p:nvPr>
        </p:nvSpPr>
        <p:spPr>
          <a:xfrm>
            <a:off x="209128" y="260648"/>
            <a:ext cx="7315200" cy="2143125"/>
          </a:xfrm>
          <a:prstGeom prst="rect">
            <a:avLst/>
          </a:prstGeom>
          <a:noFill/>
          <a:ln w="25400" cap="flat" cmpd="sng" algn="ctr">
            <a:noFill/>
            <a:prstDash val="soli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b="1"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  </a:t>
            </a:r>
            <a:endParaRPr lang="zh-CN" altLang="en-US" sz="2800" b="1"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8" name="矩形 7"/>
          <p:cNvSpPr/>
          <p:nvPr>
            <p:custDataLst>
              <p:tags r:id="rId3"/>
            </p:custDataLst>
          </p:nvPr>
        </p:nvSpPr>
        <p:spPr>
          <a:xfrm>
            <a:off x="1397943" y="3356992"/>
            <a:ext cx="3031232" cy="642937"/>
          </a:xfrm>
          <a:prstGeom prst="rect">
            <a:avLst/>
          </a:prstGeom>
          <a:noFill/>
          <a:ln w="25400" cap="flat" cmpd="sng" algn="ctr">
            <a:noFill/>
            <a:prstDash val="soli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600" b="1" dirty="0">
                <a:solidFill>
                  <a:srgbClr val="000000"/>
                </a:solidFill>
              </a:rPr>
              <a:t>电压串联负反馈</a:t>
            </a:r>
          </a:p>
        </p:txBody>
      </p:sp>
      <p:sp>
        <p:nvSpPr>
          <p:cNvPr id="9" name="矩形 8"/>
          <p:cNvSpPr/>
          <p:nvPr>
            <p:custDataLst>
              <p:tags r:id="rId4"/>
            </p:custDataLst>
          </p:nvPr>
        </p:nvSpPr>
        <p:spPr>
          <a:xfrm>
            <a:off x="1397943" y="4214242"/>
            <a:ext cx="3031232" cy="642937"/>
          </a:xfrm>
          <a:prstGeom prst="rect">
            <a:avLst/>
          </a:prstGeom>
          <a:noFill/>
          <a:ln w="25400" cap="flat" cmpd="sng" algn="ctr">
            <a:noFill/>
            <a:prstDash val="soli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600" b="1" dirty="0">
                <a:solidFill>
                  <a:srgbClr val="000000"/>
                </a:solidFill>
              </a:rPr>
              <a:t>电流串联负反馈</a:t>
            </a:r>
          </a:p>
        </p:txBody>
      </p:sp>
      <p:sp>
        <p:nvSpPr>
          <p:cNvPr id="12" name="椭圆 11"/>
          <p:cNvSpPr>
            <a:spLocks noChangeAspect="1"/>
          </p:cNvSpPr>
          <p:nvPr>
            <p:custDataLst>
              <p:tags r:id="rId5"/>
            </p:custDataLst>
          </p:nvPr>
        </p:nvSpPr>
        <p:spPr>
          <a:xfrm>
            <a:off x="683568" y="3421285"/>
            <a:ext cx="514350" cy="514350"/>
          </a:xfrm>
          <a:prstGeom prst="ellipse">
            <a:avLst/>
          </a:prstGeom>
          <a:solidFill>
            <a:srgbClr val="808080"/>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b="1" dirty="0">
                <a:solidFill>
                  <a:srgbClr val="FFFFFF"/>
                </a:solidFill>
              </a:rPr>
              <a:t>A</a:t>
            </a:r>
            <a:endParaRPr lang="zh-CN" altLang="en-US" sz="1600" b="1" dirty="0">
              <a:solidFill>
                <a:srgbClr val="FFFFFF"/>
              </a:solidFill>
            </a:endParaRPr>
          </a:p>
        </p:txBody>
      </p:sp>
      <p:sp>
        <p:nvSpPr>
          <p:cNvPr id="13" name="椭圆 12"/>
          <p:cNvSpPr>
            <a:spLocks noChangeAspect="1"/>
          </p:cNvSpPr>
          <p:nvPr>
            <p:custDataLst>
              <p:tags r:id="rId6"/>
            </p:custDataLst>
          </p:nvPr>
        </p:nvSpPr>
        <p:spPr>
          <a:xfrm>
            <a:off x="683568" y="4278535"/>
            <a:ext cx="514350" cy="514350"/>
          </a:xfrm>
          <a:prstGeom prst="ellipse">
            <a:avLst/>
          </a:prstGeom>
          <a:solidFill>
            <a:srgbClr val="808080"/>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b="1" dirty="0">
                <a:solidFill>
                  <a:srgbClr val="FFFFFF"/>
                </a:solidFill>
              </a:rPr>
              <a:t>B</a:t>
            </a:r>
            <a:endParaRPr lang="zh-CN" altLang="en-US" sz="1600" b="1" dirty="0">
              <a:solidFill>
                <a:srgbClr val="FFFFFF"/>
              </a:solidFill>
            </a:endParaRPr>
          </a:p>
        </p:txBody>
      </p:sp>
      <p:sp>
        <p:nvSpPr>
          <p:cNvPr id="16" name="圆角矩形 15"/>
          <p:cNvSpPr/>
          <p:nvPr>
            <p:custDataLst>
              <p:tags r:id="rId7"/>
            </p:custDataLst>
          </p:nvPr>
        </p:nvSpPr>
        <p:spPr>
          <a:xfrm>
            <a:off x="6172200" y="6215063"/>
            <a:ext cx="1543050" cy="411480"/>
          </a:xfrm>
          <a:prstGeom prst="roundRect">
            <a:avLst/>
          </a:prstGeom>
          <a:solidFill>
            <a:srgbClr val="808080"/>
          </a:solidFill>
          <a:ln w="381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zh-CN" altLang="en-US" sz="1600">
                <a:solidFill>
                  <a:srgbClr val="FFFFFF"/>
                </a:solidFill>
              </a:rPr>
              <a:t>提交</a:t>
            </a:r>
          </a:p>
        </p:txBody>
      </p:sp>
      <p:sp>
        <p:nvSpPr>
          <p:cNvPr id="15" name="矩形 14"/>
          <p:cNvSpPr/>
          <p:nvPr>
            <p:custDataLst>
              <p:tags r:id="rId8"/>
            </p:custDataLst>
          </p:nvPr>
        </p:nvSpPr>
        <p:spPr>
          <a:xfrm>
            <a:off x="5285184" y="3356993"/>
            <a:ext cx="3031232" cy="642937"/>
          </a:xfrm>
          <a:prstGeom prst="rect">
            <a:avLst/>
          </a:prstGeom>
          <a:noFill/>
          <a:ln w="25400" cap="flat" cmpd="sng" algn="ctr">
            <a:noFill/>
            <a:prstDash val="soli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600" b="1" dirty="0">
                <a:solidFill>
                  <a:srgbClr val="000000"/>
                </a:solidFill>
              </a:rPr>
              <a:t>电压并联负反馈</a:t>
            </a:r>
          </a:p>
        </p:txBody>
      </p:sp>
      <p:sp>
        <p:nvSpPr>
          <p:cNvPr id="18" name="矩形 17"/>
          <p:cNvSpPr/>
          <p:nvPr>
            <p:custDataLst>
              <p:tags r:id="rId9"/>
            </p:custDataLst>
          </p:nvPr>
        </p:nvSpPr>
        <p:spPr>
          <a:xfrm>
            <a:off x="5285184" y="4214243"/>
            <a:ext cx="3031232" cy="642937"/>
          </a:xfrm>
          <a:prstGeom prst="rect">
            <a:avLst/>
          </a:prstGeom>
          <a:noFill/>
          <a:ln w="25400" cap="flat" cmpd="sng" algn="ctr">
            <a:noFill/>
            <a:prstDash val="soli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600" b="1" dirty="0">
                <a:solidFill>
                  <a:srgbClr val="000000"/>
                </a:solidFill>
              </a:rPr>
              <a:t>电流并联负反馈</a:t>
            </a:r>
          </a:p>
        </p:txBody>
      </p:sp>
      <p:sp>
        <p:nvSpPr>
          <p:cNvPr id="19" name="椭圆 18"/>
          <p:cNvSpPr>
            <a:spLocks noChangeAspect="1"/>
          </p:cNvSpPr>
          <p:nvPr>
            <p:custDataLst>
              <p:tags r:id="rId10"/>
            </p:custDataLst>
          </p:nvPr>
        </p:nvSpPr>
        <p:spPr>
          <a:xfrm>
            <a:off x="4570809" y="3421286"/>
            <a:ext cx="514350" cy="514350"/>
          </a:xfrm>
          <a:prstGeom prst="ellipse">
            <a:avLst/>
          </a:prstGeom>
          <a:solidFill>
            <a:srgbClr val="808080"/>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b="1">
                <a:solidFill>
                  <a:srgbClr val="FFFFFF"/>
                </a:solidFill>
              </a:rPr>
              <a:t>C</a:t>
            </a:r>
            <a:endParaRPr lang="zh-CN" altLang="en-US" sz="1600" b="1">
              <a:solidFill>
                <a:srgbClr val="FFFFFF"/>
              </a:solidFill>
            </a:endParaRPr>
          </a:p>
        </p:txBody>
      </p:sp>
      <p:sp>
        <p:nvSpPr>
          <p:cNvPr id="20" name="椭圆 19"/>
          <p:cNvSpPr>
            <a:spLocks noChangeAspect="1"/>
          </p:cNvSpPr>
          <p:nvPr>
            <p:custDataLst>
              <p:tags r:id="rId11"/>
            </p:custDataLst>
          </p:nvPr>
        </p:nvSpPr>
        <p:spPr>
          <a:xfrm>
            <a:off x="4570809" y="4278536"/>
            <a:ext cx="514350" cy="514350"/>
          </a:xfrm>
          <a:prstGeom prst="ellipse">
            <a:avLst/>
          </a:prstGeom>
          <a:solidFill>
            <a:srgbClr val="00FF00"/>
          </a:solidFill>
          <a:ln w="254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b="1">
                <a:solidFill>
                  <a:srgbClr val="FFFFFF"/>
                </a:solidFill>
              </a:rPr>
              <a:t>D</a:t>
            </a:r>
            <a:endParaRPr lang="zh-CN" altLang="en-US" sz="1600" b="1">
              <a:solidFill>
                <a:srgbClr val="FFFFFF"/>
              </a:solidFill>
            </a:endParaRPr>
          </a:p>
        </p:txBody>
      </p:sp>
      <p:sp>
        <p:nvSpPr>
          <p:cNvPr id="17" name="Text Box 14"/>
          <p:cNvSpPr txBox="1">
            <a:spLocks noChangeArrowheads="1"/>
          </p:cNvSpPr>
          <p:nvPr/>
        </p:nvSpPr>
        <p:spPr bwMode="auto">
          <a:xfrm>
            <a:off x="467544" y="1484784"/>
            <a:ext cx="8193856" cy="1208601"/>
          </a:xfrm>
          <a:prstGeom prst="rect">
            <a:avLst/>
          </a:prstGeom>
          <a:noFill/>
          <a:ln w="12700" cap="sq">
            <a:noFill/>
            <a:miter lim="800000"/>
            <a:headEnd type="none" w="sm" len="sm"/>
            <a:tailEnd type="none" w="sm" len="sm"/>
          </a:ln>
          <a:effectLst/>
        </p:spPr>
        <p:txBody>
          <a:bodyPr wrap="square">
            <a:spAutoFit/>
          </a:bodyPr>
          <a:lstStyle/>
          <a:p>
            <a:pPr>
              <a:lnSpc>
                <a:spcPct val="140000"/>
              </a:lnSpc>
              <a:spcBef>
                <a:spcPts val="0"/>
              </a:spcBef>
            </a:pPr>
            <a:r>
              <a:rPr lang="en-US" altLang="zh-CN" sz="2800" b="1" dirty="0">
                <a:latin typeface="楷体" panose="02010609060101010101" pitchFamily="49" charset="-122"/>
                <a:ea typeface="楷体" panose="02010609060101010101" pitchFamily="49" charset="-122"/>
              </a:rPr>
              <a:t>2</a:t>
            </a:r>
            <a:r>
              <a:rPr lang="zh-CN" altLang="en-US" sz="2800" b="1" dirty="0">
                <a:latin typeface="楷体" panose="02010609060101010101" pitchFamily="49" charset="-122"/>
                <a:ea typeface="楷体" panose="02010609060101010101" pitchFamily="49" charset="-122"/>
              </a:rPr>
              <a:t>、为了得到稳定的电流放大倍数，应引入什么反馈？</a:t>
            </a:r>
          </a:p>
        </p:txBody>
      </p:sp>
      <p:sp>
        <p:nvSpPr>
          <p:cNvPr id="21" name="Rectangle 25"/>
          <p:cNvSpPr txBox="1">
            <a:spLocks noChangeArrowheads="1"/>
          </p:cNvSpPr>
          <p:nvPr/>
        </p:nvSpPr>
        <p:spPr>
          <a:xfrm>
            <a:off x="251520" y="731168"/>
            <a:ext cx="1458913" cy="609600"/>
          </a:xfrm>
          <a:prstGeom prst="rect">
            <a:avLst/>
          </a:prstGeom>
        </p:spPr>
        <p:txBody>
          <a:bodyPr>
            <a:normAutofit fontScale="90000"/>
          </a:bodyPr>
          <a:lstStyle>
            <a:lvl1pPr algn="l" defTabSz="914400" rtl="0" eaLnBrk="1" latinLnBrk="0" hangingPunct="1">
              <a:spcBef>
                <a:spcPct val="0"/>
              </a:spcBef>
              <a:buNone/>
              <a:defRPr sz="3600" kern="1200" cap="all" spc="-60" baseline="0">
                <a:solidFill>
                  <a:schemeClr val="tx2"/>
                </a:solidFill>
                <a:latin typeface="+mj-lt"/>
                <a:ea typeface="+mj-ea"/>
                <a:cs typeface="+mj-cs"/>
              </a:defRPr>
            </a:lvl1pPr>
          </a:lstStyle>
          <a:p>
            <a:r>
              <a:rPr lang="zh-CN" altLang="en-US" dirty="0">
                <a:solidFill>
                  <a:srgbClr val="000000"/>
                </a:solidFill>
                <a:ea typeface="华文行楷" panose="02010800040101010101" pitchFamily="2" charset="-122"/>
              </a:rPr>
              <a:t>讨论一</a:t>
            </a:r>
          </a:p>
        </p:txBody>
      </p:sp>
      <p:sp>
        <p:nvSpPr>
          <p:cNvPr id="22" name="矩形 21"/>
          <p:cNvSpPr/>
          <p:nvPr>
            <p:custDataLst>
              <p:tags r:id="rId12"/>
            </p:custDataLst>
          </p:nvPr>
        </p:nvSpPr>
        <p:spPr>
          <a:xfrm>
            <a:off x="5285184" y="5020891"/>
            <a:ext cx="3031232" cy="642937"/>
          </a:xfrm>
          <a:prstGeom prst="rect">
            <a:avLst/>
          </a:prstGeom>
          <a:noFill/>
          <a:ln w="25400" cap="flat" cmpd="sng" algn="ctr">
            <a:noFill/>
            <a:prstDash val="soli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600" b="1" dirty="0">
                <a:solidFill>
                  <a:srgbClr val="000000"/>
                </a:solidFill>
              </a:rPr>
              <a:t>直流负反馈</a:t>
            </a:r>
          </a:p>
        </p:txBody>
      </p:sp>
      <p:sp>
        <p:nvSpPr>
          <p:cNvPr id="25" name="椭圆 24"/>
          <p:cNvSpPr>
            <a:spLocks noChangeAspect="1"/>
          </p:cNvSpPr>
          <p:nvPr>
            <p:custDataLst>
              <p:tags r:id="rId13"/>
            </p:custDataLst>
          </p:nvPr>
        </p:nvSpPr>
        <p:spPr>
          <a:xfrm>
            <a:off x="4570809" y="5085184"/>
            <a:ext cx="514350" cy="514350"/>
          </a:xfrm>
          <a:prstGeom prst="ellipse">
            <a:avLst/>
          </a:prstGeom>
          <a:solidFill>
            <a:srgbClr val="808080"/>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b="1">
                <a:solidFill>
                  <a:srgbClr val="FFFFFF"/>
                </a:solidFill>
              </a:rPr>
              <a:t>E</a:t>
            </a:r>
            <a:endParaRPr lang="zh-CN" altLang="en-US" sz="1600" b="1">
              <a:solidFill>
                <a:srgbClr val="FFFFFF"/>
              </a:solidFill>
            </a:endParaRPr>
          </a:p>
        </p:txBody>
      </p:sp>
      <p:pic>
        <p:nvPicPr>
          <p:cNvPr id="23" name="Picture 15"/>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8589590" y="44450"/>
            <a:ext cx="403225" cy="404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4" name="组合 23"/>
          <p:cNvGrpSpPr/>
          <p:nvPr>
            <p:custDataLst>
              <p:tags r:id="rId14"/>
            </p:custDataLst>
          </p:nvPr>
        </p:nvGrpSpPr>
        <p:grpSpPr>
          <a:xfrm>
            <a:off x="0" y="0"/>
            <a:ext cx="9144000" cy="635000"/>
            <a:chOff x="0" y="0"/>
            <a:chExt cx="9144000" cy="635000"/>
          </a:xfrm>
        </p:grpSpPr>
        <p:sp>
          <p:nvSpPr>
            <p:cNvPr id="4" name="TitleBackground"/>
            <p:cNvSpPr/>
            <p:nvPr>
              <p:custDataLst>
                <p:tags r:id="rId16"/>
              </p:custDataLst>
            </p:nvPr>
          </p:nvSpPr>
          <p:spPr>
            <a:xfrm>
              <a:off x="0" y="0"/>
              <a:ext cx="9144000" cy="635000"/>
            </a:xfrm>
            <a:prstGeom prst="rect">
              <a:avLst/>
            </a:prstGeom>
            <a:solidFill>
              <a:srgbClr val="F6F7F8"/>
            </a:solidFill>
            <a:ln w="28575" cap="flat" cmpd="sng" algn="ctr">
              <a:noFill/>
              <a:prstDash val="solid"/>
            </a:ln>
            <a:effectLst/>
            <a:extLst>
              <a:ext uri="{91240B29-F687-4F45-9708-019B960494DF}">
                <a14:hiddenLine xmlns:a14="http://schemas.microsoft.com/office/drawing/2010/main" w="28575">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ColorBlock"/>
            <p:cNvSpPr/>
            <p:nvPr>
              <p:custDataLst>
                <p:tags r:id="rId17"/>
              </p:custDataLst>
            </p:nvPr>
          </p:nvSpPr>
          <p:spPr>
            <a:xfrm>
              <a:off x="0" y="0"/>
              <a:ext cx="190500" cy="635000"/>
            </a:xfrm>
            <a:prstGeom prst="rect">
              <a:avLst/>
            </a:prstGeom>
            <a:solidFill>
              <a:srgbClr val="639EF4"/>
            </a:solidFill>
            <a:ln w="28575" cap="flat" cmpd="sng" algn="ctr">
              <a:noFill/>
              <a:prstDash val="solid"/>
            </a:ln>
            <a:effectLst/>
            <a:extLst>
              <a:ext uri="{91240B29-F687-4F45-9708-019B960494DF}">
                <a14:hiddenLine xmlns:a14="http://schemas.microsoft.com/office/drawing/2010/main" w="28575">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TypeText"/>
            <p:cNvSpPr txBox="1"/>
            <p:nvPr>
              <p:custDataLst>
                <p:tags r:id="rId18"/>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单选题</a:t>
              </a:r>
            </a:p>
          </p:txBody>
        </p:sp>
        <p:sp>
          <p:nvSpPr>
            <p:cNvPr id="14" name="TipText"/>
            <p:cNvSpPr txBox="1"/>
            <p:nvPr>
              <p:custDataLst>
                <p:tags r:id="rId19"/>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微软雅黑" panose="020B0503020204020204" pitchFamily="34" charset="-122"/>
                  <a:ea typeface="微软雅黑" panose="020B0503020204020204" pitchFamily="34" charset="-122"/>
                  <a:sym typeface="微软雅黑" panose="020B0503020204020204" pitchFamily="34" charset="-122"/>
                </a:rPr>
                <a:t>1</a:t>
              </a:r>
              <a:r>
                <a:rPr lang="zh-CN" altLang="en-US" sz="2000">
                  <a:solidFill>
                    <a:srgbClr val="808080"/>
                  </a:solidFill>
                  <a:latin typeface="微软雅黑" panose="020B0503020204020204" pitchFamily="34" charset="-122"/>
                  <a:ea typeface="微软雅黑" panose="020B0503020204020204" pitchFamily="34" charset="-122"/>
                  <a:sym typeface="微软雅黑" panose="020B0503020204020204" pitchFamily="34" charset="-122"/>
                </a:rPr>
                <a:t>分</a:t>
              </a:r>
            </a:p>
          </p:txBody>
        </p:sp>
      </p:grpSp>
      <p:pic>
        <p:nvPicPr>
          <p:cNvPr id="3" name="图片 2"/>
          <p:cNvPicPr/>
          <p:nvPr>
            <p:custDataLst>
              <p:tags r:id="rId15"/>
            </p:custDataLst>
          </p:nvPr>
        </p:nvPicPr>
        <p:blipFill>
          <a:blip r:embed="rId22">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
    </p:custData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ChangeArrowheads="1"/>
          </p:cNvSpPr>
          <p:nvPr>
            <p:ph type="title"/>
          </p:nvPr>
        </p:nvSpPr>
        <p:spPr>
          <a:xfrm>
            <a:off x="395288" y="836613"/>
            <a:ext cx="2362200" cy="641350"/>
          </a:xfrm>
        </p:spPr>
        <p:txBody>
          <a:bodyPr/>
          <a:lstStyle/>
          <a:p>
            <a:pPr algn="l"/>
            <a:r>
              <a:rPr lang="zh-CN" altLang="zh-CN" sz="3600">
                <a:solidFill>
                  <a:srgbClr val="000000"/>
                </a:solidFill>
                <a:ea typeface="华文行楷" panose="02010800040101010101" pitchFamily="2" charset="-122"/>
              </a:rPr>
              <a:t>讨论</a:t>
            </a:r>
            <a:r>
              <a:rPr lang="zh-CN" altLang="en-US" sz="3600">
                <a:solidFill>
                  <a:srgbClr val="000000"/>
                </a:solidFill>
                <a:ea typeface="华文行楷" panose="02010800040101010101" pitchFamily="2" charset="-122"/>
              </a:rPr>
              <a:t>二</a:t>
            </a:r>
            <a:endParaRPr lang="zh-CN" altLang="zh-CN" sz="3600">
              <a:solidFill>
                <a:srgbClr val="000000"/>
              </a:solidFill>
              <a:ea typeface="华文行楷" panose="02010800040101010101" pitchFamily="2" charset="-122"/>
            </a:endParaRPr>
          </a:p>
        </p:txBody>
      </p:sp>
      <p:pic>
        <p:nvPicPr>
          <p:cNvPr id="79875" name="Picture 3" descr="Dz060508"/>
          <p:cNvPicPr>
            <a:picLocks noChangeAspect="1" noChangeArrowheads="1"/>
          </p:cNvPicPr>
          <p:nvPr/>
        </p:nvPicPr>
        <p:blipFill>
          <a:blip r:embed="rId3" cstate="print"/>
          <a:srcRect/>
          <a:stretch>
            <a:fillRect/>
          </a:stretch>
        </p:blipFill>
        <p:spPr bwMode="auto">
          <a:xfrm>
            <a:off x="1476375" y="1484313"/>
            <a:ext cx="5410200" cy="3405187"/>
          </a:xfrm>
          <a:prstGeom prst="rect">
            <a:avLst/>
          </a:prstGeom>
          <a:noFill/>
        </p:spPr>
      </p:pic>
      <p:sp>
        <p:nvSpPr>
          <p:cNvPr id="79876" name="Text Box 4"/>
          <p:cNvSpPr txBox="1">
            <a:spLocks noChangeArrowheads="1"/>
          </p:cNvSpPr>
          <p:nvPr/>
        </p:nvSpPr>
        <p:spPr bwMode="auto">
          <a:xfrm>
            <a:off x="838200" y="5486400"/>
            <a:ext cx="7620000" cy="457200"/>
          </a:xfrm>
          <a:prstGeom prst="rect">
            <a:avLst/>
          </a:prstGeom>
          <a:noFill/>
          <a:ln w="9525">
            <a:noFill/>
            <a:miter lim="800000"/>
          </a:ln>
          <a:effectLst/>
        </p:spPr>
        <p:txBody>
          <a:bodyPr>
            <a:spAutoFit/>
          </a:bodyPr>
          <a:lstStyle/>
          <a:p>
            <a:pPr>
              <a:spcBef>
                <a:spcPct val="50000"/>
              </a:spcBef>
            </a:pPr>
            <a:r>
              <a:rPr kumimoji="1" lang="zh-CN" altLang="en-US" sz="2400" b="1">
                <a:solidFill>
                  <a:srgbClr val="000000"/>
                </a:solidFill>
                <a:latin typeface="Times New Roman" panose="02020603050405020304" pitchFamily="18" charset="0"/>
              </a:rPr>
              <a:t>试在图示电路中分别引入四种不同组态的交流负反馈。</a:t>
            </a:r>
          </a:p>
        </p:txBody>
      </p:sp>
      <p:sp>
        <p:nvSpPr>
          <p:cNvPr id="3" name="灯片编号占位符 2"/>
          <p:cNvSpPr>
            <a:spLocks noGrp="1"/>
          </p:cNvSpPr>
          <p:nvPr>
            <p:ph type="sldNum" sz="quarter" idx="12"/>
          </p:nvPr>
        </p:nvSpPr>
        <p:spPr/>
        <p:txBody>
          <a:bodyPr/>
          <a:lstStyle/>
          <a:p>
            <a:fld id="{BDB18AC9-7EE5-48E1-A10E-599720087084}" type="slidenum">
              <a:rPr lang="en-US" altLang="zh-CN" smtClean="0"/>
              <a:t>115</a:t>
            </a:fld>
            <a:endParaRPr lang="en-US" altLang="zh-CN"/>
          </a:p>
        </p:txBody>
      </p:sp>
      <p:pic>
        <p:nvPicPr>
          <p:cNvPr id="25"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86901" y="50800"/>
            <a:ext cx="403225" cy="403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ChangeArrowheads="1"/>
          </p:cNvSpPr>
          <p:nvPr>
            <p:ph type="title"/>
          </p:nvPr>
        </p:nvSpPr>
        <p:spPr>
          <a:xfrm>
            <a:off x="395288" y="836613"/>
            <a:ext cx="2362200" cy="641350"/>
          </a:xfrm>
        </p:spPr>
        <p:txBody>
          <a:bodyPr/>
          <a:lstStyle/>
          <a:p>
            <a:pPr algn="l"/>
            <a:r>
              <a:rPr lang="zh-CN" altLang="zh-CN" sz="3600">
                <a:solidFill>
                  <a:srgbClr val="000000"/>
                </a:solidFill>
                <a:ea typeface="华文行楷" panose="02010800040101010101" pitchFamily="2" charset="-122"/>
              </a:rPr>
              <a:t>讨论</a:t>
            </a:r>
            <a:r>
              <a:rPr lang="zh-CN" altLang="en-US" sz="3600">
                <a:solidFill>
                  <a:srgbClr val="000000"/>
                </a:solidFill>
                <a:ea typeface="华文行楷" panose="02010800040101010101" pitchFamily="2" charset="-122"/>
              </a:rPr>
              <a:t>二</a:t>
            </a:r>
            <a:endParaRPr lang="zh-CN" altLang="zh-CN" sz="3600">
              <a:solidFill>
                <a:srgbClr val="000000"/>
              </a:solidFill>
              <a:ea typeface="华文行楷" panose="02010800040101010101" pitchFamily="2" charset="-122"/>
            </a:endParaRPr>
          </a:p>
        </p:txBody>
      </p:sp>
      <p:pic>
        <p:nvPicPr>
          <p:cNvPr id="79875" name="Picture 3" descr="Dz060508"/>
          <p:cNvPicPr>
            <a:picLocks noChangeAspect="1" noChangeArrowheads="1"/>
          </p:cNvPicPr>
          <p:nvPr/>
        </p:nvPicPr>
        <p:blipFill>
          <a:blip r:embed="rId3" cstate="print"/>
          <a:srcRect/>
          <a:stretch>
            <a:fillRect/>
          </a:stretch>
        </p:blipFill>
        <p:spPr bwMode="auto">
          <a:xfrm>
            <a:off x="328295" y="1699578"/>
            <a:ext cx="5410200" cy="3405187"/>
          </a:xfrm>
          <a:prstGeom prst="rect">
            <a:avLst/>
          </a:prstGeom>
          <a:noFill/>
        </p:spPr>
      </p:pic>
      <p:sp>
        <p:nvSpPr>
          <p:cNvPr id="79876" name="Text Box 4"/>
          <p:cNvSpPr txBox="1">
            <a:spLocks noChangeArrowheads="1"/>
          </p:cNvSpPr>
          <p:nvPr/>
        </p:nvSpPr>
        <p:spPr bwMode="auto">
          <a:xfrm>
            <a:off x="266184" y="5588481"/>
            <a:ext cx="2437656" cy="457200"/>
          </a:xfrm>
          <a:prstGeom prst="rect">
            <a:avLst/>
          </a:prstGeom>
          <a:noFill/>
          <a:ln w="9525">
            <a:noFill/>
            <a:miter lim="800000"/>
          </a:ln>
          <a:effectLst/>
        </p:spPr>
        <p:txBody>
          <a:bodyPr wrap="square">
            <a:spAutoFit/>
          </a:bodyPr>
          <a:lstStyle/>
          <a:p>
            <a:pPr>
              <a:spcBef>
                <a:spcPct val="50000"/>
              </a:spcBef>
            </a:pPr>
            <a:r>
              <a:rPr kumimoji="1" lang="zh-CN" altLang="en-US" sz="2400" b="1" dirty="0">
                <a:solidFill>
                  <a:srgbClr val="C00000"/>
                </a:solidFill>
                <a:latin typeface="楷体" panose="02010609060101010101" pitchFamily="49" charset="-122"/>
                <a:ea typeface="楷体" panose="02010609060101010101" pitchFamily="49" charset="-122"/>
              </a:rPr>
              <a:t>电压串联负反馈</a:t>
            </a:r>
          </a:p>
        </p:txBody>
      </p:sp>
      <p:graphicFrame>
        <p:nvGraphicFramePr>
          <p:cNvPr id="79877" name="Object 5"/>
          <p:cNvGraphicFramePr>
            <a:graphicFrameLocks noChangeAspect="1"/>
          </p:cNvGraphicFramePr>
          <p:nvPr/>
        </p:nvGraphicFramePr>
        <p:xfrm>
          <a:off x="556895" y="2766378"/>
          <a:ext cx="212725" cy="228600"/>
        </p:xfrm>
        <a:graphic>
          <a:graphicData uri="http://schemas.openxmlformats.org/presentationml/2006/ole">
            <mc:AlternateContent xmlns:mc="http://schemas.openxmlformats.org/markup-compatibility/2006">
              <mc:Choice xmlns:v="urn:schemas-microsoft-com:vml" Requires="v">
                <p:oleObj name="公式" r:id="rId4" imgW="165100" imgH="177800" progId="Equation.3">
                  <p:embed/>
                </p:oleObj>
              </mc:Choice>
              <mc:Fallback>
                <p:oleObj name="公式" r:id="rId4" imgW="165100" imgH="177800" progId="Equation.3">
                  <p:embed/>
                  <p:pic>
                    <p:nvPicPr>
                      <p:cNvPr id="0" name="图片 25936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6895" y="2766378"/>
                        <a:ext cx="212725" cy="228600"/>
                      </a:xfrm>
                      <a:prstGeom prst="rect">
                        <a:avLst/>
                      </a:prstGeom>
                      <a:solidFill>
                        <a:srgbClr val="FF9933"/>
                      </a:solidFill>
                      <a:ln w="9525">
                        <a:solidFill>
                          <a:srgbClr val="FF3300"/>
                        </a:solidFill>
                        <a:miter lim="800000"/>
                        <a:headEnd/>
                        <a:tailEnd/>
                      </a:ln>
                    </p:spPr>
                  </p:pic>
                </p:oleObj>
              </mc:Fallback>
            </mc:AlternateContent>
          </a:graphicData>
        </a:graphic>
      </p:graphicFrame>
      <p:graphicFrame>
        <p:nvGraphicFramePr>
          <p:cNvPr id="79878" name="Object 6"/>
          <p:cNvGraphicFramePr>
            <a:graphicFrameLocks noChangeAspect="1"/>
          </p:cNvGraphicFramePr>
          <p:nvPr/>
        </p:nvGraphicFramePr>
        <p:xfrm>
          <a:off x="2080895" y="2385378"/>
          <a:ext cx="228600" cy="85725"/>
        </p:xfrm>
        <a:graphic>
          <a:graphicData uri="http://schemas.openxmlformats.org/presentationml/2006/ole">
            <mc:AlternateContent xmlns:mc="http://schemas.openxmlformats.org/markup-compatibility/2006">
              <mc:Choice xmlns:v="urn:schemas-microsoft-com:vml" Requires="v">
                <p:oleObj name="公式" r:id="rId6" imgW="165100" imgH="63500" progId="Equation.3">
                  <p:embed/>
                </p:oleObj>
              </mc:Choice>
              <mc:Fallback>
                <p:oleObj name="公式" r:id="rId6" imgW="165100" imgH="63500" progId="Equation.3">
                  <p:embed/>
                  <p:pic>
                    <p:nvPicPr>
                      <p:cNvPr id="0" name="图片 25936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80895" y="2385378"/>
                        <a:ext cx="228600" cy="85725"/>
                      </a:xfrm>
                      <a:prstGeom prst="rect">
                        <a:avLst/>
                      </a:prstGeom>
                      <a:solidFill>
                        <a:srgbClr val="FF9933"/>
                      </a:solidFill>
                    </p:spPr>
                  </p:pic>
                </p:oleObj>
              </mc:Fallback>
            </mc:AlternateContent>
          </a:graphicData>
        </a:graphic>
      </p:graphicFrame>
      <p:graphicFrame>
        <p:nvGraphicFramePr>
          <p:cNvPr id="79879" name="Object 7"/>
          <p:cNvGraphicFramePr>
            <a:graphicFrameLocks noChangeAspect="1"/>
          </p:cNvGraphicFramePr>
          <p:nvPr/>
        </p:nvGraphicFramePr>
        <p:xfrm>
          <a:off x="3071495" y="2385378"/>
          <a:ext cx="212725" cy="228600"/>
        </p:xfrm>
        <a:graphic>
          <a:graphicData uri="http://schemas.openxmlformats.org/presentationml/2006/ole">
            <mc:AlternateContent xmlns:mc="http://schemas.openxmlformats.org/markup-compatibility/2006">
              <mc:Choice xmlns:v="urn:schemas-microsoft-com:vml" Requires="v">
                <p:oleObj name="公式" r:id="rId8" imgW="165100" imgH="177800" progId="Equation.3">
                  <p:embed/>
                </p:oleObj>
              </mc:Choice>
              <mc:Fallback>
                <p:oleObj name="公式" r:id="rId8" imgW="165100" imgH="177800" progId="Equation.3">
                  <p:embed/>
                  <p:pic>
                    <p:nvPicPr>
                      <p:cNvPr id="0" name="图片 25936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71495" y="2385378"/>
                        <a:ext cx="212725" cy="228600"/>
                      </a:xfrm>
                      <a:prstGeom prst="rect">
                        <a:avLst/>
                      </a:prstGeom>
                      <a:solidFill>
                        <a:srgbClr val="FF9933"/>
                      </a:solidFill>
                    </p:spPr>
                  </p:pic>
                </p:oleObj>
              </mc:Fallback>
            </mc:AlternateContent>
          </a:graphicData>
        </a:graphic>
      </p:graphicFrame>
      <p:sp>
        <p:nvSpPr>
          <p:cNvPr id="79880" name="Line 8"/>
          <p:cNvSpPr>
            <a:spLocks noChangeShapeType="1"/>
          </p:cNvSpPr>
          <p:nvPr/>
        </p:nvSpPr>
        <p:spPr bwMode="auto">
          <a:xfrm flipV="1">
            <a:off x="2385695" y="3147378"/>
            <a:ext cx="1447800" cy="1600200"/>
          </a:xfrm>
          <a:prstGeom prst="line">
            <a:avLst/>
          </a:prstGeom>
          <a:noFill/>
          <a:ln w="19050">
            <a:solidFill>
              <a:srgbClr val="FF3300"/>
            </a:solidFill>
            <a:prstDash val="lgDash"/>
            <a:round/>
            <a:headEnd type="none" w="sm" len="sm"/>
            <a:tailEnd type="none" w="sm" len="sm"/>
          </a:ln>
          <a:effectLst/>
        </p:spPr>
        <p:txBody>
          <a:bodyPr wrap="none" anchor="ctr"/>
          <a:lstStyle/>
          <a:p>
            <a:endParaRPr lang="zh-CN" altLang="en-US"/>
          </a:p>
        </p:txBody>
      </p:sp>
      <p:sp>
        <p:nvSpPr>
          <p:cNvPr id="79881" name="Line 9"/>
          <p:cNvSpPr>
            <a:spLocks noChangeShapeType="1"/>
          </p:cNvSpPr>
          <p:nvPr/>
        </p:nvSpPr>
        <p:spPr bwMode="auto">
          <a:xfrm flipV="1">
            <a:off x="4595495" y="3452178"/>
            <a:ext cx="762000" cy="1219200"/>
          </a:xfrm>
          <a:prstGeom prst="line">
            <a:avLst/>
          </a:prstGeom>
          <a:noFill/>
          <a:ln w="19050">
            <a:solidFill>
              <a:srgbClr val="FF3300"/>
            </a:solidFill>
            <a:prstDash val="lgDash"/>
            <a:round/>
            <a:headEnd type="none" w="sm" len="sm"/>
            <a:tailEnd type="none" w="sm" len="sm"/>
          </a:ln>
          <a:effectLst/>
        </p:spPr>
        <p:txBody>
          <a:bodyPr wrap="none" anchor="ctr"/>
          <a:lstStyle/>
          <a:p>
            <a:endParaRPr lang="zh-CN" altLang="en-US"/>
          </a:p>
        </p:txBody>
      </p:sp>
      <p:sp>
        <p:nvSpPr>
          <p:cNvPr id="79882" name="Line 10"/>
          <p:cNvSpPr>
            <a:spLocks noChangeShapeType="1"/>
          </p:cNvSpPr>
          <p:nvPr/>
        </p:nvSpPr>
        <p:spPr bwMode="auto">
          <a:xfrm>
            <a:off x="2233295" y="2613978"/>
            <a:ext cx="1828800" cy="228600"/>
          </a:xfrm>
          <a:prstGeom prst="line">
            <a:avLst/>
          </a:prstGeom>
          <a:noFill/>
          <a:ln w="19050">
            <a:solidFill>
              <a:srgbClr val="FF3300"/>
            </a:solidFill>
            <a:prstDash val="lgDash"/>
            <a:round/>
            <a:headEnd type="none" w="sm" len="sm"/>
            <a:tailEnd type="none" w="sm" len="sm"/>
          </a:ln>
          <a:effectLst/>
        </p:spPr>
        <p:txBody>
          <a:bodyPr/>
          <a:lstStyle/>
          <a:p>
            <a:endParaRPr lang="zh-CN" altLang="en-US"/>
          </a:p>
        </p:txBody>
      </p:sp>
      <p:sp>
        <p:nvSpPr>
          <p:cNvPr id="79887" name="AutoShape 15"/>
          <p:cNvSpPr/>
          <p:nvPr/>
        </p:nvSpPr>
        <p:spPr bwMode="auto">
          <a:xfrm>
            <a:off x="5433695" y="4671378"/>
            <a:ext cx="1371600" cy="469900"/>
          </a:xfrm>
          <a:prstGeom prst="borderCallout2">
            <a:avLst>
              <a:gd name="adj1" fmla="val 24324"/>
              <a:gd name="adj2" fmla="val -5556"/>
              <a:gd name="adj3" fmla="val 24324"/>
              <a:gd name="adj4" fmla="val -20255"/>
              <a:gd name="adj5" fmla="val -102028"/>
              <a:gd name="adj6" fmla="val -35648"/>
            </a:avLst>
          </a:prstGeom>
          <a:solidFill>
            <a:srgbClr val="FFFFCC"/>
          </a:solidFill>
          <a:ln w="12700" cap="sq">
            <a:solidFill>
              <a:srgbClr val="996633"/>
            </a:solidFill>
            <a:miter lim="800000"/>
            <a:headEnd type="none" w="sm" len="sm"/>
            <a:tailEnd type="none" w="sm" len="sm"/>
          </a:ln>
          <a:effectLst/>
        </p:spPr>
        <p:txBody>
          <a:bodyPr/>
          <a:lstStyle/>
          <a:p>
            <a:pPr algn="ctr"/>
            <a:r>
              <a:rPr kumimoji="1" lang="zh-CN" altLang="en-US" sz="2000" b="1">
                <a:latin typeface="Times New Roman" panose="02020603050405020304" pitchFamily="18" charset="0"/>
              </a:rPr>
              <a:t>电压反馈</a:t>
            </a:r>
          </a:p>
        </p:txBody>
      </p:sp>
      <p:sp>
        <p:nvSpPr>
          <p:cNvPr id="79888" name="AutoShape 16"/>
          <p:cNvSpPr/>
          <p:nvPr/>
        </p:nvSpPr>
        <p:spPr bwMode="auto">
          <a:xfrm>
            <a:off x="3223895" y="5128578"/>
            <a:ext cx="1295400" cy="381000"/>
          </a:xfrm>
          <a:prstGeom prst="borderCallout2">
            <a:avLst>
              <a:gd name="adj1" fmla="val 30000"/>
              <a:gd name="adj2" fmla="val -5884"/>
              <a:gd name="adj3" fmla="val 30000"/>
              <a:gd name="adj4" fmla="val -19241"/>
              <a:gd name="adj5" fmla="val -216250"/>
              <a:gd name="adj6" fmla="val -33213"/>
            </a:avLst>
          </a:prstGeom>
          <a:solidFill>
            <a:srgbClr val="FFFFCC"/>
          </a:solidFill>
          <a:ln w="12700" cap="sq">
            <a:solidFill>
              <a:srgbClr val="996633"/>
            </a:solidFill>
            <a:miter lim="800000"/>
            <a:headEnd type="none" w="sm" len="sm"/>
            <a:tailEnd type="none" w="sm" len="sm"/>
          </a:ln>
          <a:effectLst/>
        </p:spPr>
        <p:txBody>
          <a:bodyPr/>
          <a:lstStyle/>
          <a:p>
            <a:pPr>
              <a:spcBef>
                <a:spcPct val="50000"/>
              </a:spcBef>
            </a:pPr>
            <a:r>
              <a:rPr kumimoji="1" lang="zh-CN" altLang="en-US" sz="2000" b="1" dirty="0">
                <a:latin typeface="Times New Roman" panose="02020603050405020304" pitchFamily="18" charset="0"/>
              </a:rPr>
              <a:t>串联反馈</a:t>
            </a:r>
            <a:endParaRPr kumimoji="1" lang="zh-CN" altLang="en-US" sz="2400" dirty="0">
              <a:latin typeface="Times New Roman" panose="02020603050405020304" pitchFamily="18" charset="0"/>
            </a:endParaRPr>
          </a:p>
        </p:txBody>
      </p:sp>
      <p:graphicFrame>
        <p:nvGraphicFramePr>
          <p:cNvPr id="79890" name="Object 18"/>
          <p:cNvGraphicFramePr>
            <a:graphicFrameLocks noChangeAspect="1"/>
          </p:cNvGraphicFramePr>
          <p:nvPr/>
        </p:nvGraphicFramePr>
        <p:xfrm>
          <a:off x="5586095" y="3223578"/>
          <a:ext cx="212725" cy="228600"/>
        </p:xfrm>
        <a:graphic>
          <a:graphicData uri="http://schemas.openxmlformats.org/presentationml/2006/ole">
            <mc:AlternateContent xmlns:mc="http://schemas.openxmlformats.org/markup-compatibility/2006">
              <mc:Choice xmlns:v="urn:schemas-microsoft-com:vml" Requires="v">
                <p:oleObj name="公式" r:id="rId9" imgW="165100" imgH="177800" progId="Equation.3">
                  <p:embed/>
                </p:oleObj>
              </mc:Choice>
              <mc:Fallback>
                <p:oleObj name="公式" r:id="rId9" imgW="165100" imgH="177800" progId="Equation.3">
                  <p:embed/>
                  <p:pic>
                    <p:nvPicPr>
                      <p:cNvPr id="0" name="图片 25936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86095" y="3223578"/>
                        <a:ext cx="212725" cy="228600"/>
                      </a:xfrm>
                      <a:prstGeom prst="rect">
                        <a:avLst/>
                      </a:prstGeom>
                      <a:solidFill>
                        <a:srgbClr val="66FFFF"/>
                      </a:solidFill>
                    </p:spPr>
                  </p:pic>
                </p:oleObj>
              </mc:Fallback>
            </mc:AlternateContent>
          </a:graphicData>
        </a:graphic>
      </p:graphicFrame>
      <p:grpSp>
        <p:nvGrpSpPr>
          <p:cNvPr id="2" name="Group 19"/>
          <p:cNvGrpSpPr/>
          <p:nvPr/>
        </p:nvGrpSpPr>
        <p:grpSpPr bwMode="auto">
          <a:xfrm>
            <a:off x="3909695" y="3223578"/>
            <a:ext cx="377825" cy="771525"/>
            <a:chOff x="3140" y="1805"/>
            <a:chExt cx="238" cy="486"/>
          </a:xfrm>
        </p:grpSpPr>
        <p:graphicFrame>
          <p:nvGraphicFramePr>
            <p:cNvPr id="79892" name="Object 20"/>
            <p:cNvGraphicFramePr>
              <a:graphicFrameLocks noChangeAspect="1"/>
            </p:cNvGraphicFramePr>
            <p:nvPr/>
          </p:nvGraphicFramePr>
          <p:xfrm>
            <a:off x="3188" y="1805"/>
            <a:ext cx="134" cy="144"/>
          </p:xfrm>
          <a:graphic>
            <a:graphicData uri="http://schemas.openxmlformats.org/presentationml/2006/ole">
              <mc:AlternateContent xmlns:mc="http://schemas.openxmlformats.org/markup-compatibility/2006">
                <mc:Choice xmlns:v="urn:schemas-microsoft-com:vml" Requires="v">
                  <p:oleObj name="公式" r:id="rId9" imgW="165100" imgH="177800" progId="Equation.3">
                    <p:embed/>
                  </p:oleObj>
                </mc:Choice>
                <mc:Fallback>
                  <p:oleObj name="公式" r:id="rId9" imgW="165100" imgH="177800" progId="Equation.3">
                    <p:embed/>
                    <p:pic>
                      <p:nvPicPr>
                        <p:cNvPr id="0" name="图片 25937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88" y="1805"/>
                          <a:ext cx="134" cy="144"/>
                        </a:xfrm>
                        <a:prstGeom prst="rect">
                          <a:avLst/>
                        </a:prstGeom>
                        <a:solidFill>
                          <a:srgbClr val="FF9933"/>
                        </a:solidFill>
                      </p:spPr>
                    </p:pic>
                  </p:oleObj>
                </mc:Fallback>
              </mc:AlternateContent>
            </a:graphicData>
          </a:graphic>
        </p:graphicFrame>
        <p:graphicFrame>
          <p:nvGraphicFramePr>
            <p:cNvPr id="79893" name="Object 21"/>
            <p:cNvGraphicFramePr>
              <a:graphicFrameLocks noChangeAspect="1"/>
            </p:cNvGraphicFramePr>
            <p:nvPr/>
          </p:nvGraphicFramePr>
          <p:xfrm>
            <a:off x="3188" y="2237"/>
            <a:ext cx="144" cy="54"/>
          </p:xfrm>
          <a:graphic>
            <a:graphicData uri="http://schemas.openxmlformats.org/presentationml/2006/ole">
              <mc:AlternateContent xmlns:mc="http://schemas.openxmlformats.org/markup-compatibility/2006">
                <mc:Choice xmlns:v="urn:schemas-microsoft-com:vml" Requires="v">
                  <p:oleObj name="公式" r:id="rId10" imgW="165100" imgH="63500" progId="Equation.3">
                    <p:embed/>
                  </p:oleObj>
                </mc:Choice>
                <mc:Fallback>
                  <p:oleObj name="公式" r:id="rId10" imgW="165100" imgH="63500" progId="Equation.3">
                    <p:embed/>
                    <p:pic>
                      <p:nvPicPr>
                        <p:cNvPr id="0" name="图片 25937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88" y="2237"/>
                          <a:ext cx="144" cy="54"/>
                        </a:xfrm>
                        <a:prstGeom prst="rect">
                          <a:avLst/>
                        </a:prstGeom>
                        <a:solidFill>
                          <a:srgbClr val="FF9933"/>
                        </a:solidFill>
                      </p:spPr>
                    </p:pic>
                  </p:oleObj>
                </mc:Fallback>
              </mc:AlternateContent>
            </a:graphicData>
          </a:graphic>
        </p:graphicFrame>
        <p:graphicFrame>
          <p:nvGraphicFramePr>
            <p:cNvPr id="79894" name="Object 22"/>
            <p:cNvGraphicFramePr>
              <a:graphicFrameLocks noChangeAspect="1"/>
            </p:cNvGraphicFramePr>
            <p:nvPr/>
          </p:nvGraphicFramePr>
          <p:xfrm>
            <a:off x="3140" y="1901"/>
            <a:ext cx="238" cy="288"/>
          </p:xfrm>
          <a:graphic>
            <a:graphicData uri="http://schemas.openxmlformats.org/presentationml/2006/ole">
              <mc:AlternateContent xmlns:mc="http://schemas.openxmlformats.org/markup-compatibility/2006">
                <mc:Choice xmlns:v="urn:schemas-microsoft-com:vml" Requires="v">
                  <p:oleObj name="Equation" r:id="rId11" imgW="177800" imgH="215900" progId="Equation.3">
                    <p:embed/>
                  </p:oleObj>
                </mc:Choice>
                <mc:Fallback>
                  <p:oleObj name="Equation" r:id="rId11" imgW="177800" imgH="215900" progId="Equation.3">
                    <p:embed/>
                    <p:pic>
                      <p:nvPicPr>
                        <p:cNvPr id="0" name="图片 25937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140" y="1901"/>
                          <a:ext cx="238" cy="2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aphicFrame>
        <p:nvGraphicFramePr>
          <p:cNvPr id="3" name="对象 2"/>
          <p:cNvGraphicFramePr>
            <a:graphicFrameLocks noChangeAspect="1"/>
          </p:cNvGraphicFramePr>
          <p:nvPr/>
        </p:nvGraphicFramePr>
        <p:xfrm>
          <a:off x="4595495" y="4857412"/>
          <a:ext cx="212725" cy="228600"/>
        </p:xfrm>
        <a:graphic>
          <a:graphicData uri="http://schemas.openxmlformats.org/presentationml/2006/ole">
            <mc:AlternateContent xmlns:mc="http://schemas.openxmlformats.org/markup-compatibility/2006">
              <mc:Choice xmlns:v="urn:schemas-microsoft-com:vml" Requires="v">
                <p:oleObj name="公式" r:id="rId9" imgW="165100" imgH="177800" progId="Equation.3">
                  <p:embed/>
                </p:oleObj>
              </mc:Choice>
              <mc:Fallback>
                <p:oleObj name="公式" r:id="rId9" imgW="165100" imgH="177800" progId="Equation.3">
                  <p:embed/>
                  <p:pic>
                    <p:nvPicPr>
                      <p:cNvPr id="0" name="Object 1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95495" y="4857412"/>
                        <a:ext cx="212725" cy="228600"/>
                      </a:xfrm>
                      <a:prstGeom prst="rect">
                        <a:avLst/>
                      </a:prstGeom>
                      <a:solidFill>
                        <a:srgbClr val="66FFFF"/>
                      </a:solidFill>
                      <a:ln>
                        <a:noFill/>
                      </a:ln>
                    </p:spPr>
                  </p:pic>
                </p:oleObj>
              </mc:Fallback>
            </mc:AlternateContent>
          </a:graphicData>
        </a:graphic>
      </p:graphicFrame>
      <p:grpSp>
        <p:nvGrpSpPr>
          <p:cNvPr id="12" name="组合 11"/>
          <p:cNvGrpSpPr/>
          <p:nvPr/>
        </p:nvGrpSpPr>
        <p:grpSpPr>
          <a:xfrm>
            <a:off x="2919864" y="3788281"/>
            <a:ext cx="485899" cy="576064"/>
            <a:chOff x="4067944" y="3573016"/>
            <a:chExt cx="485899" cy="576064"/>
          </a:xfrm>
        </p:grpSpPr>
        <p:cxnSp>
          <p:nvCxnSpPr>
            <p:cNvPr id="5" name="直接箭头连接符 4"/>
            <p:cNvCxnSpPr/>
            <p:nvPr/>
          </p:nvCxnSpPr>
          <p:spPr>
            <a:xfrm flipV="1">
              <a:off x="4067944" y="3573016"/>
              <a:ext cx="432048" cy="504056"/>
            </a:xfrm>
            <a:prstGeom prst="straightConnector1">
              <a:avLst/>
            </a:prstGeom>
            <a:ln w="28575">
              <a:solidFill>
                <a:srgbClr val="0070C0"/>
              </a:solidFill>
              <a:tailEnd type="arrow"/>
            </a:ln>
          </p:spPr>
          <p:style>
            <a:lnRef idx="1">
              <a:schemeClr val="accent1"/>
            </a:lnRef>
            <a:fillRef idx="0">
              <a:schemeClr val="accent1"/>
            </a:fillRef>
            <a:effectRef idx="0">
              <a:schemeClr val="accent1"/>
            </a:effectRef>
            <a:fontRef idx="minor">
              <a:schemeClr val="tx1"/>
            </a:fontRef>
          </p:style>
        </p:cxnSp>
        <p:graphicFrame>
          <p:nvGraphicFramePr>
            <p:cNvPr id="11" name="对象 10"/>
            <p:cNvGraphicFramePr>
              <a:graphicFrameLocks noChangeAspect="1"/>
            </p:cNvGraphicFramePr>
            <p:nvPr/>
          </p:nvGraphicFramePr>
          <p:xfrm>
            <a:off x="4283968" y="3664892"/>
            <a:ext cx="269875" cy="484188"/>
          </p:xfrm>
          <a:graphic>
            <a:graphicData uri="http://schemas.openxmlformats.org/presentationml/2006/ole">
              <mc:AlternateContent xmlns:mc="http://schemas.openxmlformats.org/markup-compatibility/2006">
                <mc:Choice xmlns:v="urn:schemas-microsoft-com:vml" Requires="v">
                  <p:oleObj name="Equation" r:id="rId13" imgW="3048000" imgH="5486400" progId="Equation.DSMT4">
                    <p:embed/>
                  </p:oleObj>
                </mc:Choice>
                <mc:Fallback>
                  <p:oleObj name="Equation" r:id="rId13" imgW="3048000" imgH="5486400" progId="Equation.DSMT4">
                    <p:embed/>
                    <p:pic>
                      <p:nvPicPr>
                        <p:cNvPr id="0" name="Object 22"/>
                        <p:cNvPicPr>
                          <a:picLocks noChangeAspect="1" noChangeArrowheads="1"/>
                        </p:cNvPicPr>
                        <p:nvPr/>
                      </p:nvPicPr>
                      <p:blipFill>
                        <a:blip r:embed="rId14"/>
                        <a:srcRect/>
                        <a:stretch>
                          <a:fillRect/>
                        </a:stretch>
                      </p:blipFill>
                      <p:spPr bwMode="auto">
                        <a:xfrm>
                          <a:off x="4283968" y="3664892"/>
                          <a:ext cx="269875" cy="484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13" name="灯片编号占位符 12"/>
          <p:cNvSpPr>
            <a:spLocks noGrp="1"/>
          </p:cNvSpPr>
          <p:nvPr>
            <p:ph type="sldNum" sz="quarter" idx="12"/>
          </p:nvPr>
        </p:nvSpPr>
        <p:spPr/>
        <p:txBody>
          <a:bodyPr/>
          <a:lstStyle/>
          <a:p>
            <a:fld id="{BDB18AC9-7EE5-48E1-A10E-599720087084}" type="slidenum">
              <a:rPr lang="en-US" altLang="zh-CN" smtClean="0"/>
              <a:t>116</a:t>
            </a:fld>
            <a:endParaRPr lang="en-US" altLang="zh-CN"/>
          </a:p>
        </p:txBody>
      </p:sp>
      <p:pic>
        <p:nvPicPr>
          <p:cNvPr id="45" name="Picture 7"/>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586901" y="50800"/>
            <a:ext cx="403225" cy="403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4" name="对象 3"/>
          <p:cNvGraphicFramePr>
            <a:graphicFrameLocks noChangeAspect="1"/>
          </p:cNvGraphicFramePr>
          <p:nvPr/>
        </p:nvGraphicFramePr>
        <p:xfrm>
          <a:off x="4243070" y="2679065"/>
          <a:ext cx="163513" cy="96838"/>
        </p:xfrm>
        <a:graphic>
          <a:graphicData uri="http://schemas.openxmlformats.org/presentationml/2006/ole">
            <mc:AlternateContent xmlns:mc="http://schemas.openxmlformats.org/markup-compatibility/2006">
              <mc:Choice xmlns:v="urn:schemas-microsoft-com:vml" Requires="v">
                <p:oleObj name="公式" r:id="rId16" imgW="3048000" imgH="1828800" progId="Equation.3">
                  <p:embed/>
                </p:oleObj>
              </mc:Choice>
              <mc:Fallback>
                <p:oleObj name="公式" r:id="rId16" imgW="3048000" imgH="1828800" progId="Equation.3">
                  <p:embed/>
                  <p:pic>
                    <p:nvPicPr>
                      <p:cNvPr id="0" name="Object 18"/>
                      <p:cNvPicPr>
                        <a:picLocks noChangeAspect="1" noChangeArrowheads="1"/>
                      </p:cNvPicPr>
                      <p:nvPr/>
                    </p:nvPicPr>
                    <p:blipFill>
                      <a:blip r:embed="rId17"/>
                      <a:srcRect/>
                      <a:stretch>
                        <a:fillRect/>
                      </a:stretch>
                    </p:blipFill>
                    <p:spPr bwMode="auto">
                      <a:xfrm>
                        <a:off x="4243070" y="2679065"/>
                        <a:ext cx="163513" cy="96838"/>
                      </a:xfrm>
                      <a:prstGeom prst="rect">
                        <a:avLst/>
                      </a:prstGeom>
                      <a:solidFill>
                        <a:srgbClr val="66FFFF"/>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7" name="图片 6"/>
          <p:cNvPicPr>
            <a:picLocks noChangeAspect="1"/>
          </p:cNvPicPr>
          <p:nvPr/>
        </p:nvPicPr>
        <p:blipFill>
          <a:blip r:embed="rId18"/>
          <a:stretch>
            <a:fillRect/>
          </a:stretch>
        </p:blipFill>
        <p:spPr>
          <a:xfrm>
            <a:off x="6444615" y="599440"/>
            <a:ext cx="2186305" cy="187198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9877"/>
                                        </p:tgtEl>
                                        <p:attrNameLst>
                                          <p:attrName>style.visibility</p:attrName>
                                        </p:attrNameLst>
                                      </p:cBhvr>
                                      <p:to>
                                        <p:strVal val="visible"/>
                                      </p:to>
                                    </p:set>
                                    <p:animEffect transition="in" filter="wipe(left)">
                                      <p:cBhvr>
                                        <p:cTn id="7" dur="500"/>
                                        <p:tgtEl>
                                          <p:spTgt spid="7987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79878"/>
                                        </p:tgtEl>
                                        <p:attrNameLst>
                                          <p:attrName>style.visibility</p:attrName>
                                        </p:attrNameLst>
                                      </p:cBhvr>
                                      <p:to>
                                        <p:strVal val="visible"/>
                                      </p:to>
                                    </p:set>
                                    <p:animEffect transition="in" filter="wipe(left)">
                                      <p:cBhvr>
                                        <p:cTn id="12" dur="500"/>
                                        <p:tgtEl>
                                          <p:spTgt spid="7987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79879"/>
                                        </p:tgtEl>
                                        <p:attrNameLst>
                                          <p:attrName>style.visibility</p:attrName>
                                        </p:attrNameLst>
                                      </p:cBhvr>
                                      <p:to>
                                        <p:strVal val="visible"/>
                                      </p:to>
                                    </p:set>
                                    <p:animEffect transition="in" filter="wipe(left)">
                                      <p:cBhvr>
                                        <p:cTn id="17" dur="500"/>
                                        <p:tgtEl>
                                          <p:spTgt spid="79879"/>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499"/>
                                          </p:stCondLst>
                                        </p:cTn>
                                        <p:tgtEl>
                                          <p:spTgt spid="79880"/>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499"/>
                                          </p:stCondLst>
                                        </p:cTn>
                                        <p:tgtEl>
                                          <p:spTgt spid="79888"/>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22" presetClass="entr" presetSubtype="1" fill="hold" nodeType="clickEffect">
                                  <p:stCondLst>
                                    <p:cond delay="0"/>
                                  </p:stCondLst>
                                  <p:childTnLst>
                                    <p:set>
                                      <p:cBhvr>
                                        <p:cTn id="29" dur="1" fill="hold">
                                          <p:stCondLst>
                                            <p:cond delay="0"/>
                                          </p:stCondLst>
                                        </p:cTn>
                                        <p:tgtEl>
                                          <p:spTgt spid="2"/>
                                        </p:tgtEl>
                                        <p:attrNameLst>
                                          <p:attrName>style.visibility</p:attrName>
                                        </p:attrNameLst>
                                      </p:cBhvr>
                                      <p:to>
                                        <p:strVal val="visible"/>
                                      </p:to>
                                    </p:set>
                                    <p:animEffect transition="in" filter="wipe(up)">
                                      <p:cBhvr>
                                        <p:cTn id="30" dur="500"/>
                                        <p:tgtEl>
                                          <p:spTgt spid="2"/>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nodeType="click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wipe(down)">
                                      <p:cBhvr>
                                        <p:cTn id="35" dur="500"/>
                                        <p:tgtEl>
                                          <p:spTgt spid="12"/>
                                        </p:tgtEl>
                                      </p:cBhvr>
                                    </p:animEffec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499"/>
                                          </p:stCondLst>
                                        </p:cTn>
                                        <p:tgtEl>
                                          <p:spTgt spid="3"/>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499"/>
                                          </p:stCondLst>
                                        </p:cTn>
                                        <p:tgtEl>
                                          <p:spTgt spid="79881"/>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499"/>
                                          </p:stCondLst>
                                        </p:cTn>
                                        <p:tgtEl>
                                          <p:spTgt spid="79887"/>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nodeType="clickEffect">
                                  <p:stCondLst>
                                    <p:cond delay="0"/>
                                  </p:stCondLst>
                                  <p:childTnLst>
                                    <p:set>
                                      <p:cBhvr>
                                        <p:cTn id="51" dur="1" fill="hold">
                                          <p:stCondLst>
                                            <p:cond delay="499"/>
                                          </p:stCondLst>
                                        </p:cTn>
                                        <p:tgtEl>
                                          <p:spTgt spid="79890"/>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nodeType="clickEffect">
                                  <p:stCondLst>
                                    <p:cond delay="0"/>
                                  </p:stCondLst>
                                  <p:childTnLst>
                                    <p:set>
                                      <p:cBhvr>
                                        <p:cTn id="55" dur="1" fill="hold">
                                          <p:stCondLst>
                                            <p:cond delay="499"/>
                                          </p:stCondLst>
                                        </p:cTn>
                                        <p:tgtEl>
                                          <p:spTgt spid="4"/>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grpId="0" nodeType="clickEffect">
                                  <p:stCondLst>
                                    <p:cond delay="0"/>
                                  </p:stCondLst>
                                  <p:childTnLst>
                                    <p:set>
                                      <p:cBhvr>
                                        <p:cTn id="59" dur="1" fill="hold">
                                          <p:stCondLst>
                                            <p:cond delay="499"/>
                                          </p:stCondLst>
                                        </p:cTn>
                                        <p:tgtEl>
                                          <p:spTgt spid="79882"/>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2" presetClass="entr" presetSubtype="4" fill="hold" nodeType="clickEffect">
                                  <p:stCondLst>
                                    <p:cond delay="0"/>
                                  </p:stCondLst>
                                  <p:childTnLst>
                                    <p:set>
                                      <p:cBhvr>
                                        <p:cTn id="63" dur="1" fill="hold">
                                          <p:stCondLst>
                                            <p:cond delay="0"/>
                                          </p:stCondLst>
                                        </p:cTn>
                                        <p:tgtEl>
                                          <p:spTgt spid="7"/>
                                        </p:tgtEl>
                                        <p:attrNameLst>
                                          <p:attrName>style.visibility</p:attrName>
                                        </p:attrNameLst>
                                      </p:cBhvr>
                                      <p:to>
                                        <p:strVal val="visible"/>
                                      </p:to>
                                    </p:set>
                                    <p:anim calcmode="lin" valueType="num">
                                      <p:cBhvr additive="base">
                                        <p:cTn id="64" dur="500" fill="hold"/>
                                        <p:tgtEl>
                                          <p:spTgt spid="7"/>
                                        </p:tgtEl>
                                        <p:attrNameLst>
                                          <p:attrName>ppt_x</p:attrName>
                                        </p:attrNameLst>
                                      </p:cBhvr>
                                      <p:tavLst>
                                        <p:tav tm="0">
                                          <p:val>
                                            <p:strVal val="#ppt_x"/>
                                          </p:val>
                                        </p:tav>
                                        <p:tav tm="100000">
                                          <p:val>
                                            <p:strVal val="#ppt_x"/>
                                          </p:val>
                                        </p:tav>
                                      </p:tavLst>
                                    </p:anim>
                                    <p:anim calcmode="lin" valueType="num">
                                      <p:cBhvr additive="base">
                                        <p:cTn id="65"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880" grpId="0" bldLvl="0" animBg="1"/>
      <p:bldP spid="79881" grpId="0" bldLvl="0" animBg="1"/>
      <p:bldP spid="79882" grpId="0" bldLvl="0" animBg="1"/>
      <p:bldP spid="79887" grpId="0" bldLvl="0" animBg="1" autoUpdateAnimBg="0"/>
      <p:bldP spid="79888" grpId="0" bldLvl="0" animBg="1" autoUpdateAnimBg="0"/>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ChangeArrowheads="1"/>
          </p:cNvSpPr>
          <p:nvPr>
            <p:ph type="title"/>
          </p:nvPr>
        </p:nvSpPr>
        <p:spPr>
          <a:xfrm>
            <a:off x="395288" y="836613"/>
            <a:ext cx="2362200" cy="641350"/>
          </a:xfrm>
        </p:spPr>
        <p:txBody>
          <a:bodyPr/>
          <a:lstStyle/>
          <a:p>
            <a:pPr algn="l"/>
            <a:r>
              <a:rPr lang="zh-CN" altLang="zh-CN" sz="3600">
                <a:solidFill>
                  <a:srgbClr val="000000"/>
                </a:solidFill>
                <a:ea typeface="华文行楷" panose="02010800040101010101" pitchFamily="2" charset="-122"/>
              </a:rPr>
              <a:t>讨论</a:t>
            </a:r>
            <a:r>
              <a:rPr lang="zh-CN" altLang="en-US" sz="3600">
                <a:solidFill>
                  <a:srgbClr val="000000"/>
                </a:solidFill>
                <a:ea typeface="华文行楷" panose="02010800040101010101" pitchFamily="2" charset="-122"/>
              </a:rPr>
              <a:t>二</a:t>
            </a:r>
            <a:endParaRPr lang="zh-CN" altLang="zh-CN" sz="3600">
              <a:solidFill>
                <a:srgbClr val="000000"/>
              </a:solidFill>
              <a:ea typeface="华文行楷" panose="02010800040101010101" pitchFamily="2" charset="-122"/>
            </a:endParaRPr>
          </a:p>
        </p:txBody>
      </p:sp>
      <p:pic>
        <p:nvPicPr>
          <p:cNvPr id="79875" name="Picture 3" descr="Dz060508"/>
          <p:cNvPicPr>
            <a:picLocks noChangeAspect="1" noChangeArrowheads="1"/>
          </p:cNvPicPr>
          <p:nvPr/>
        </p:nvPicPr>
        <p:blipFill>
          <a:blip r:embed="rId3" cstate="print"/>
          <a:srcRect/>
          <a:stretch>
            <a:fillRect/>
          </a:stretch>
        </p:blipFill>
        <p:spPr bwMode="auto">
          <a:xfrm>
            <a:off x="-30480" y="1484313"/>
            <a:ext cx="5410200" cy="3405187"/>
          </a:xfrm>
          <a:prstGeom prst="rect">
            <a:avLst/>
          </a:prstGeom>
          <a:noFill/>
        </p:spPr>
      </p:pic>
      <p:graphicFrame>
        <p:nvGraphicFramePr>
          <p:cNvPr id="79877" name="Object 5"/>
          <p:cNvGraphicFramePr>
            <a:graphicFrameLocks noChangeAspect="1"/>
          </p:cNvGraphicFramePr>
          <p:nvPr/>
        </p:nvGraphicFramePr>
        <p:xfrm>
          <a:off x="198120" y="2551113"/>
          <a:ext cx="212725" cy="228600"/>
        </p:xfrm>
        <a:graphic>
          <a:graphicData uri="http://schemas.openxmlformats.org/presentationml/2006/ole">
            <mc:AlternateContent xmlns:mc="http://schemas.openxmlformats.org/markup-compatibility/2006">
              <mc:Choice xmlns:v="urn:schemas-microsoft-com:vml" Requires="v">
                <p:oleObj name="公式" r:id="rId4" imgW="165100" imgH="177800" progId="Equation.3">
                  <p:embed/>
                </p:oleObj>
              </mc:Choice>
              <mc:Fallback>
                <p:oleObj name="公式" r:id="rId4" imgW="165100" imgH="177800" progId="Equation.3">
                  <p:embed/>
                  <p:pic>
                    <p:nvPicPr>
                      <p:cNvPr id="0" name="图片 26138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8120" y="2551113"/>
                        <a:ext cx="212725" cy="228600"/>
                      </a:xfrm>
                      <a:prstGeom prst="rect">
                        <a:avLst/>
                      </a:prstGeom>
                      <a:solidFill>
                        <a:srgbClr val="FF9933"/>
                      </a:solidFill>
                      <a:ln w="9525">
                        <a:solidFill>
                          <a:srgbClr val="FF3300"/>
                        </a:solidFill>
                        <a:miter lim="800000"/>
                        <a:headEnd/>
                        <a:tailEnd/>
                      </a:ln>
                    </p:spPr>
                  </p:pic>
                </p:oleObj>
              </mc:Fallback>
            </mc:AlternateContent>
          </a:graphicData>
        </a:graphic>
      </p:graphicFrame>
      <p:graphicFrame>
        <p:nvGraphicFramePr>
          <p:cNvPr id="79878" name="Object 6"/>
          <p:cNvGraphicFramePr>
            <a:graphicFrameLocks noChangeAspect="1"/>
          </p:cNvGraphicFramePr>
          <p:nvPr/>
        </p:nvGraphicFramePr>
        <p:xfrm>
          <a:off x="1722120" y="2170113"/>
          <a:ext cx="228600" cy="85725"/>
        </p:xfrm>
        <a:graphic>
          <a:graphicData uri="http://schemas.openxmlformats.org/presentationml/2006/ole">
            <mc:AlternateContent xmlns:mc="http://schemas.openxmlformats.org/markup-compatibility/2006">
              <mc:Choice xmlns:v="urn:schemas-microsoft-com:vml" Requires="v">
                <p:oleObj name="公式" r:id="rId6" imgW="165100" imgH="63500" progId="Equation.3">
                  <p:embed/>
                </p:oleObj>
              </mc:Choice>
              <mc:Fallback>
                <p:oleObj name="公式" r:id="rId6" imgW="165100" imgH="63500" progId="Equation.3">
                  <p:embed/>
                  <p:pic>
                    <p:nvPicPr>
                      <p:cNvPr id="0" name="图片 26138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22120" y="2170113"/>
                        <a:ext cx="228600" cy="85725"/>
                      </a:xfrm>
                      <a:prstGeom prst="rect">
                        <a:avLst/>
                      </a:prstGeom>
                      <a:solidFill>
                        <a:srgbClr val="FF9933"/>
                      </a:solidFill>
                    </p:spPr>
                  </p:pic>
                </p:oleObj>
              </mc:Fallback>
            </mc:AlternateContent>
          </a:graphicData>
        </a:graphic>
      </p:graphicFrame>
      <p:graphicFrame>
        <p:nvGraphicFramePr>
          <p:cNvPr id="79879" name="Object 7"/>
          <p:cNvGraphicFramePr>
            <a:graphicFrameLocks noChangeAspect="1"/>
          </p:cNvGraphicFramePr>
          <p:nvPr/>
        </p:nvGraphicFramePr>
        <p:xfrm>
          <a:off x="2712720" y="2170113"/>
          <a:ext cx="212725" cy="228600"/>
        </p:xfrm>
        <a:graphic>
          <a:graphicData uri="http://schemas.openxmlformats.org/presentationml/2006/ole">
            <mc:AlternateContent xmlns:mc="http://schemas.openxmlformats.org/markup-compatibility/2006">
              <mc:Choice xmlns:v="urn:schemas-microsoft-com:vml" Requires="v">
                <p:oleObj name="公式" r:id="rId8" imgW="165100" imgH="177800" progId="Equation.3">
                  <p:embed/>
                </p:oleObj>
              </mc:Choice>
              <mc:Fallback>
                <p:oleObj name="公式" r:id="rId8" imgW="165100" imgH="177800" progId="Equation.3">
                  <p:embed/>
                  <p:pic>
                    <p:nvPicPr>
                      <p:cNvPr id="0" name="图片 26138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12720" y="2170113"/>
                        <a:ext cx="212725" cy="228600"/>
                      </a:xfrm>
                      <a:prstGeom prst="rect">
                        <a:avLst/>
                      </a:prstGeom>
                      <a:solidFill>
                        <a:srgbClr val="FF9933"/>
                      </a:solidFill>
                    </p:spPr>
                  </p:pic>
                </p:oleObj>
              </mc:Fallback>
            </mc:AlternateContent>
          </a:graphicData>
        </a:graphic>
      </p:graphicFrame>
      <p:sp>
        <p:nvSpPr>
          <p:cNvPr id="79880" name="Line 8"/>
          <p:cNvSpPr>
            <a:spLocks noChangeShapeType="1"/>
          </p:cNvSpPr>
          <p:nvPr/>
        </p:nvSpPr>
        <p:spPr bwMode="auto">
          <a:xfrm flipV="1">
            <a:off x="2026920" y="2932113"/>
            <a:ext cx="1447800" cy="1600200"/>
          </a:xfrm>
          <a:prstGeom prst="line">
            <a:avLst/>
          </a:prstGeom>
          <a:noFill/>
          <a:ln w="19050">
            <a:solidFill>
              <a:srgbClr val="FF3300"/>
            </a:solidFill>
            <a:prstDash val="lgDash"/>
            <a:round/>
            <a:headEnd type="none" w="sm" len="sm"/>
            <a:tailEnd type="none" w="sm" len="sm"/>
          </a:ln>
          <a:effectLst/>
        </p:spPr>
        <p:txBody>
          <a:bodyPr wrap="none" anchor="ctr"/>
          <a:lstStyle/>
          <a:p>
            <a:endParaRPr lang="zh-CN" altLang="en-US"/>
          </a:p>
        </p:txBody>
      </p:sp>
      <p:sp>
        <p:nvSpPr>
          <p:cNvPr id="79882" name="Line 10"/>
          <p:cNvSpPr>
            <a:spLocks noChangeShapeType="1"/>
          </p:cNvSpPr>
          <p:nvPr/>
        </p:nvSpPr>
        <p:spPr bwMode="auto">
          <a:xfrm>
            <a:off x="2345064" y="2398713"/>
            <a:ext cx="1358255" cy="228600"/>
          </a:xfrm>
          <a:prstGeom prst="line">
            <a:avLst/>
          </a:prstGeom>
          <a:noFill/>
          <a:ln w="19050">
            <a:solidFill>
              <a:srgbClr val="FF3300"/>
            </a:solidFill>
            <a:prstDash val="lgDash"/>
            <a:round/>
            <a:headEnd type="none" w="sm" len="sm"/>
            <a:tailEnd type="none" w="sm" len="sm"/>
          </a:ln>
          <a:effectLst/>
        </p:spPr>
        <p:txBody>
          <a:bodyPr/>
          <a:lstStyle/>
          <a:p>
            <a:endParaRPr lang="zh-CN" altLang="en-US"/>
          </a:p>
        </p:txBody>
      </p:sp>
      <p:sp>
        <p:nvSpPr>
          <p:cNvPr id="79885" name="Line 13"/>
          <p:cNvSpPr>
            <a:spLocks noChangeShapeType="1"/>
          </p:cNvSpPr>
          <p:nvPr/>
        </p:nvSpPr>
        <p:spPr bwMode="auto">
          <a:xfrm flipH="1">
            <a:off x="4236720" y="2170113"/>
            <a:ext cx="685800" cy="2362200"/>
          </a:xfrm>
          <a:prstGeom prst="line">
            <a:avLst/>
          </a:prstGeom>
          <a:noFill/>
          <a:ln w="19050">
            <a:solidFill>
              <a:srgbClr val="FF0000"/>
            </a:solidFill>
            <a:prstDash val="lgDash"/>
            <a:round/>
            <a:headEnd type="none" w="sm" len="sm"/>
            <a:tailEnd type="none" w="sm" len="sm"/>
          </a:ln>
          <a:effectLst/>
        </p:spPr>
        <p:txBody>
          <a:bodyPr/>
          <a:lstStyle/>
          <a:p>
            <a:endParaRPr lang="zh-CN" altLang="en-US"/>
          </a:p>
        </p:txBody>
      </p:sp>
      <p:sp>
        <p:nvSpPr>
          <p:cNvPr id="79886" name="AutoShape 14"/>
          <p:cNvSpPr/>
          <p:nvPr/>
        </p:nvSpPr>
        <p:spPr bwMode="auto">
          <a:xfrm>
            <a:off x="5379720" y="2474913"/>
            <a:ext cx="1295400" cy="419100"/>
          </a:xfrm>
          <a:prstGeom prst="borderCallout2">
            <a:avLst>
              <a:gd name="adj1" fmla="val 27273"/>
              <a:gd name="adj2" fmla="val -5884"/>
              <a:gd name="adj3" fmla="val 27273"/>
              <a:gd name="adj4" fmla="val -28310"/>
              <a:gd name="adj5" fmla="val 103407"/>
              <a:gd name="adj6" fmla="val -51472"/>
            </a:avLst>
          </a:prstGeom>
          <a:solidFill>
            <a:srgbClr val="FFFFCC"/>
          </a:solidFill>
          <a:ln w="12700" cap="sq">
            <a:solidFill>
              <a:srgbClr val="996633"/>
            </a:solidFill>
            <a:miter lim="800000"/>
            <a:headEnd type="none" w="sm" len="sm"/>
            <a:tailEnd type="none" w="sm" len="sm"/>
          </a:ln>
          <a:effectLst/>
        </p:spPr>
        <p:txBody>
          <a:bodyPr/>
          <a:lstStyle/>
          <a:p>
            <a:pPr algn="ctr" eaLnBrk="0" hangingPunct="0"/>
            <a:r>
              <a:rPr lang="zh-CN" altLang="en-US" sz="2000" b="1" dirty="0">
                <a:latin typeface="Times New Roman" panose="02020603050405020304" pitchFamily="18" charset="0"/>
              </a:rPr>
              <a:t>电流反馈</a:t>
            </a:r>
          </a:p>
        </p:txBody>
      </p:sp>
      <p:sp>
        <p:nvSpPr>
          <p:cNvPr id="79888" name="AutoShape 16"/>
          <p:cNvSpPr/>
          <p:nvPr/>
        </p:nvSpPr>
        <p:spPr bwMode="auto">
          <a:xfrm>
            <a:off x="2865120" y="4913313"/>
            <a:ext cx="1295400" cy="381000"/>
          </a:xfrm>
          <a:prstGeom prst="borderCallout2">
            <a:avLst>
              <a:gd name="adj1" fmla="val 30000"/>
              <a:gd name="adj2" fmla="val -5884"/>
              <a:gd name="adj3" fmla="val 30000"/>
              <a:gd name="adj4" fmla="val -19241"/>
              <a:gd name="adj5" fmla="val -216250"/>
              <a:gd name="adj6" fmla="val -33213"/>
            </a:avLst>
          </a:prstGeom>
          <a:solidFill>
            <a:srgbClr val="FFFFCC"/>
          </a:solidFill>
          <a:ln w="12700" cap="sq">
            <a:solidFill>
              <a:srgbClr val="996633"/>
            </a:solidFill>
            <a:miter lim="800000"/>
            <a:headEnd type="none" w="sm" len="sm"/>
            <a:tailEnd type="none" w="sm" len="sm"/>
          </a:ln>
          <a:effectLst/>
        </p:spPr>
        <p:txBody>
          <a:bodyPr/>
          <a:lstStyle/>
          <a:p>
            <a:pPr>
              <a:spcBef>
                <a:spcPct val="50000"/>
              </a:spcBef>
            </a:pPr>
            <a:r>
              <a:rPr kumimoji="1" lang="zh-CN" altLang="en-US" sz="2000" b="1" dirty="0">
                <a:latin typeface="Times New Roman" panose="02020603050405020304" pitchFamily="18" charset="0"/>
              </a:rPr>
              <a:t>串联反馈</a:t>
            </a:r>
            <a:endParaRPr kumimoji="1" lang="zh-CN" altLang="en-US" sz="2400" dirty="0">
              <a:latin typeface="Times New Roman" panose="02020603050405020304" pitchFamily="18" charset="0"/>
            </a:endParaRPr>
          </a:p>
        </p:txBody>
      </p:sp>
      <p:grpSp>
        <p:nvGrpSpPr>
          <p:cNvPr id="2" name="Group 19"/>
          <p:cNvGrpSpPr/>
          <p:nvPr/>
        </p:nvGrpSpPr>
        <p:grpSpPr bwMode="auto">
          <a:xfrm>
            <a:off x="3550920" y="3008313"/>
            <a:ext cx="377825" cy="771525"/>
            <a:chOff x="3140" y="1805"/>
            <a:chExt cx="238" cy="486"/>
          </a:xfrm>
        </p:grpSpPr>
        <p:graphicFrame>
          <p:nvGraphicFramePr>
            <p:cNvPr id="79892" name="Object 20"/>
            <p:cNvGraphicFramePr>
              <a:graphicFrameLocks noChangeAspect="1"/>
            </p:cNvGraphicFramePr>
            <p:nvPr/>
          </p:nvGraphicFramePr>
          <p:xfrm>
            <a:off x="3188" y="1805"/>
            <a:ext cx="134" cy="144"/>
          </p:xfrm>
          <a:graphic>
            <a:graphicData uri="http://schemas.openxmlformats.org/presentationml/2006/ole">
              <mc:AlternateContent xmlns:mc="http://schemas.openxmlformats.org/markup-compatibility/2006">
                <mc:Choice xmlns:v="urn:schemas-microsoft-com:vml" Requires="v">
                  <p:oleObj name="公式" r:id="rId9" imgW="165100" imgH="177800" progId="Equation.3">
                    <p:embed/>
                  </p:oleObj>
                </mc:Choice>
                <mc:Fallback>
                  <p:oleObj name="公式" r:id="rId9" imgW="165100" imgH="177800" progId="Equation.3">
                    <p:embed/>
                    <p:pic>
                      <p:nvPicPr>
                        <p:cNvPr id="0" name="图片 26138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88" y="1805"/>
                          <a:ext cx="134" cy="144"/>
                        </a:xfrm>
                        <a:prstGeom prst="rect">
                          <a:avLst/>
                        </a:prstGeom>
                        <a:solidFill>
                          <a:srgbClr val="FF9933"/>
                        </a:solidFill>
                      </p:spPr>
                    </p:pic>
                  </p:oleObj>
                </mc:Fallback>
              </mc:AlternateContent>
            </a:graphicData>
          </a:graphic>
        </p:graphicFrame>
        <p:graphicFrame>
          <p:nvGraphicFramePr>
            <p:cNvPr id="79893" name="Object 21"/>
            <p:cNvGraphicFramePr>
              <a:graphicFrameLocks noChangeAspect="1"/>
            </p:cNvGraphicFramePr>
            <p:nvPr/>
          </p:nvGraphicFramePr>
          <p:xfrm>
            <a:off x="3188" y="2237"/>
            <a:ext cx="144" cy="54"/>
          </p:xfrm>
          <a:graphic>
            <a:graphicData uri="http://schemas.openxmlformats.org/presentationml/2006/ole">
              <mc:AlternateContent xmlns:mc="http://schemas.openxmlformats.org/markup-compatibility/2006">
                <mc:Choice xmlns:v="urn:schemas-microsoft-com:vml" Requires="v">
                  <p:oleObj name="公式" r:id="rId10" imgW="165100" imgH="63500" progId="Equation.3">
                    <p:embed/>
                  </p:oleObj>
                </mc:Choice>
                <mc:Fallback>
                  <p:oleObj name="公式" r:id="rId10" imgW="165100" imgH="63500" progId="Equation.3">
                    <p:embed/>
                    <p:pic>
                      <p:nvPicPr>
                        <p:cNvPr id="0" name="图片 26139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88" y="2237"/>
                          <a:ext cx="144" cy="54"/>
                        </a:xfrm>
                        <a:prstGeom prst="rect">
                          <a:avLst/>
                        </a:prstGeom>
                        <a:solidFill>
                          <a:srgbClr val="FF9933"/>
                        </a:solidFill>
                      </p:spPr>
                    </p:pic>
                  </p:oleObj>
                </mc:Fallback>
              </mc:AlternateContent>
            </a:graphicData>
          </a:graphic>
        </p:graphicFrame>
        <p:graphicFrame>
          <p:nvGraphicFramePr>
            <p:cNvPr id="79894" name="Object 22"/>
            <p:cNvGraphicFramePr>
              <a:graphicFrameLocks noChangeAspect="1"/>
            </p:cNvGraphicFramePr>
            <p:nvPr/>
          </p:nvGraphicFramePr>
          <p:xfrm>
            <a:off x="3140" y="1901"/>
            <a:ext cx="238" cy="288"/>
          </p:xfrm>
          <a:graphic>
            <a:graphicData uri="http://schemas.openxmlformats.org/presentationml/2006/ole">
              <mc:AlternateContent xmlns:mc="http://schemas.openxmlformats.org/markup-compatibility/2006">
                <mc:Choice xmlns:v="urn:schemas-microsoft-com:vml" Requires="v">
                  <p:oleObj name="Equation" r:id="rId11" imgW="177800" imgH="215900" progId="Equation.3">
                    <p:embed/>
                  </p:oleObj>
                </mc:Choice>
                <mc:Fallback>
                  <p:oleObj name="Equation" r:id="rId11" imgW="177800" imgH="215900" progId="Equation.3">
                    <p:embed/>
                    <p:pic>
                      <p:nvPicPr>
                        <p:cNvPr id="0" name="图片 261391"/>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140" y="1901"/>
                          <a:ext cx="238" cy="2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aphicFrame>
        <p:nvGraphicFramePr>
          <p:cNvPr id="79895" name="Object 23"/>
          <p:cNvGraphicFramePr>
            <a:graphicFrameLocks noChangeAspect="1"/>
          </p:cNvGraphicFramePr>
          <p:nvPr/>
        </p:nvGraphicFramePr>
        <p:xfrm>
          <a:off x="4558983" y="1966913"/>
          <a:ext cx="193675" cy="188912"/>
        </p:xfrm>
        <a:graphic>
          <a:graphicData uri="http://schemas.openxmlformats.org/presentationml/2006/ole">
            <mc:AlternateContent xmlns:mc="http://schemas.openxmlformats.org/markup-compatibility/2006">
              <mc:Choice xmlns:v="urn:schemas-microsoft-com:vml" Requires="v">
                <p:oleObj name="Equation" r:id="rId13" imgW="3352800" imgH="3352800" progId="Equation.DSMT4">
                  <p:embed/>
                </p:oleObj>
              </mc:Choice>
              <mc:Fallback>
                <p:oleObj name="Equation" r:id="rId13" imgW="3352800" imgH="3352800" progId="Equation.DSMT4">
                  <p:embed/>
                  <p:pic>
                    <p:nvPicPr>
                      <p:cNvPr id="0" name="图片 261392"/>
                      <p:cNvPicPr>
                        <a:picLocks noChangeAspect="1" noChangeArrowheads="1"/>
                      </p:cNvPicPr>
                      <p:nvPr/>
                    </p:nvPicPr>
                    <p:blipFill>
                      <a:blip r:embed="rId14"/>
                      <a:srcRect/>
                      <a:stretch>
                        <a:fillRect/>
                      </a:stretch>
                    </p:blipFill>
                    <p:spPr bwMode="auto">
                      <a:xfrm>
                        <a:off x="4558983" y="1966913"/>
                        <a:ext cx="193675" cy="188912"/>
                      </a:xfrm>
                      <a:prstGeom prst="rect">
                        <a:avLst/>
                      </a:prstGeom>
                      <a:solidFill>
                        <a:srgbClr val="66FFFF"/>
                      </a:solidFill>
                    </p:spPr>
                  </p:pic>
                </p:oleObj>
              </mc:Fallback>
            </mc:AlternateContent>
          </a:graphicData>
        </a:graphic>
      </p:graphicFrame>
      <p:sp>
        <p:nvSpPr>
          <p:cNvPr id="24" name="Text Box 4"/>
          <p:cNvSpPr txBox="1">
            <a:spLocks noChangeArrowheads="1"/>
          </p:cNvSpPr>
          <p:nvPr/>
        </p:nvSpPr>
        <p:spPr bwMode="auto">
          <a:xfrm>
            <a:off x="1414264" y="5373216"/>
            <a:ext cx="2437656" cy="457200"/>
          </a:xfrm>
          <a:prstGeom prst="rect">
            <a:avLst/>
          </a:prstGeom>
          <a:noFill/>
          <a:ln w="9525">
            <a:noFill/>
            <a:miter lim="800000"/>
          </a:ln>
          <a:effectLst/>
        </p:spPr>
        <p:txBody>
          <a:bodyPr wrap="square">
            <a:spAutoFit/>
          </a:bodyPr>
          <a:lstStyle/>
          <a:p>
            <a:pPr>
              <a:spcBef>
                <a:spcPct val="50000"/>
              </a:spcBef>
            </a:pPr>
            <a:r>
              <a:rPr kumimoji="1" lang="zh-CN" altLang="en-US" sz="2400" b="1" dirty="0">
                <a:solidFill>
                  <a:srgbClr val="C00000"/>
                </a:solidFill>
                <a:latin typeface="楷体" panose="02010609060101010101" pitchFamily="49" charset="-122"/>
                <a:ea typeface="楷体" panose="02010609060101010101" pitchFamily="49" charset="-122"/>
              </a:rPr>
              <a:t>电流串联负反馈</a:t>
            </a:r>
          </a:p>
        </p:txBody>
      </p:sp>
      <p:graphicFrame>
        <p:nvGraphicFramePr>
          <p:cNvPr id="3" name="对象 2"/>
          <p:cNvGraphicFramePr>
            <a:graphicFrameLocks noChangeAspect="1"/>
          </p:cNvGraphicFramePr>
          <p:nvPr/>
        </p:nvGraphicFramePr>
        <p:xfrm>
          <a:off x="4236720" y="4641850"/>
          <a:ext cx="212725" cy="228600"/>
        </p:xfrm>
        <a:graphic>
          <a:graphicData uri="http://schemas.openxmlformats.org/presentationml/2006/ole">
            <mc:AlternateContent xmlns:mc="http://schemas.openxmlformats.org/markup-compatibility/2006">
              <mc:Choice xmlns:v="urn:schemas-microsoft-com:vml" Requires="v">
                <p:oleObj name="公式" r:id="rId15" imgW="165100" imgH="177800" progId="Equation.3">
                  <p:embed/>
                </p:oleObj>
              </mc:Choice>
              <mc:Fallback>
                <p:oleObj name="公式" r:id="rId15" imgW="165100" imgH="177800" progId="Equation.3">
                  <p:embed/>
                  <p:pic>
                    <p:nvPicPr>
                      <p:cNvPr id="0" name="对象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36720" y="4641850"/>
                        <a:ext cx="212725" cy="228600"/>
                      </a:xfrm>
                      <a:prstGeom prst="rect">
                        <a:avLst/>
                      </a:prstGeom>
                      <a:solidFill>
                        <a:srgbClr val="66FFFF"/>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26" name="组合 25"/>
          <p:cNvGrpSpPr/>
          <p:nvPr/>
        </p:nvGrpSpPr>
        <p:grpSpPr>
          <a:xfrm>
            <a:off x="2561089" y="3573016"/>
            <a:ext cx="485899" cy="576064"/>
            <a:chOff x="4067944" y="3573016"/>
            <a:chExt cx="485899" cy="576064"/>
          </a:xfrm>
        </p:grpSpPr>
        <p:cxnSp>
          <p:nvCxnSpPr>
            <p:cNvPr id="27" name="直接箭头连接符 26"/>
            <p:cNvCxnSpPr/>
            <p:nvPr/>
          </p:nvCxnSpPr>
          <p:spPr>
            <a:xfrm flipV="1">
              <a:off x="4067944" y="3573016"/>
              <a:ext cx="432048" cy="504056"/>
            </a:xfrm>
            <a:prstGeom prst="straightConnector1">
              <a:avLst/>
            </a:prstGeom>
            <a:ln w="28575">
              <a:solidFill>
                <a:srgbClr val="0070C0"/>
              </a:solidFill>
              <a:tailEnd type="arrow"/>
            </a:ln>
          </p:spPr>
          <p:style>
            <a:lnRef idx="1">
              <a:schemeClr val="accent1"/>
            </a:lnRef>
            <a:fillRef idx="0">
              <a:schemeClr val="accent1"/>
            </a:fillRef>
            <a:effectRef idx="0">
              <a:schemeClr val="accent1"/>
            </a:effectRef>
            <a:fontRef idx="minor">
              <a:schemeClr val="tx1"/>
            </a:fontRef>
          </p:style>
        </p:cxnSp>
        <p:graphicFrame>
          <p:nvGraphicFramePr>
            <p:cNvPr id="28" name="对象 27"/>
            <p:cNvGraphicFramePr>
              <a:graphicFrameLocks noChangeAspect="1"/>
            </p:cNvGraphicFramePr>
            <p:nvPr/>
          </p:nvGraphicFramePr>
          <p:xfrm>
            <a:off x="4283968" y="3664892"/>
            <a:ext cx="269875" cy="484188"/>
          </p:xfrm>
          <a:graphic>
            <a:graphicData uri="http://schemas.openxmlformats.org/presentationml/2006/ole">
              <mc:AlternateContent xmlns:mc="http://schemas.openxmlformats.org/markup-compatibility/2006">
                <mc:Choice xmlns:v="urn:schemas-microsoft-com:vml" Requires="v">
                  <p:oleObj name="Equation" r:id="rId16" imgW="3048000" imgH="5486400" progId="Equation.DSMT4">
                    <p:embed/>
                  </p:oleObj>
                </mc:Choice>
                <mc:Fallback>
                  <p:oleObj name="Equation" r:id="rId16" imgW="3048000" imgH="5486400" progId="Equation.DSMT4">
                    <p:embed/>
                    <p:pic>
                      <p:nvPicPr>
                        <p:cNvPr id="0" name="图片 261394"/>
                        <p:cNvPicPr>
                          <a:picLocks noChangeAspect="1" noChangeArrowheads="1"/>
                        </p:cNvPicPr>
                        <p:nvPr/>
                      </p:nvPicPr>
                      <p:blipFill>
                        <a:blip r:embed="rId17"/>
                        <a:srcRect/>
                        <a:stretch>
                          <a:fillRect/>
                        </a:stretch>
                      </p:blipFill>
                      <p:spPr bwMode="auto">
                        <a:xfrm>
                          <a:off x="4283968" y="3664892"/>
                          <a:ext cx="269875" cy="484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4" name="灯片编号占位符 3"/>
          <p:cNvSpPr>
            <a:spLocks noGrp="1"/>
          </p:cNvSpPr>
          <p:nvPr>
            <p:ph type="sldNum" sz="quarter" idx="12"/>
          </p:nvPr>
        </p:nvSpPr>
        <p:spPr/>
        <p:txBody>
          <a:bodyPr/>
          <a:lstStyle/>
          <a:p>
            <a:fld id="{BDB18AC9-7EE5-48E1-A10E-599720087084}" type="slidenum">
              <a:rPr lang="en-US" altLang="zh-CN" smtClean="0"/>
              <a:t>117</a:t>
            </a:fld>
            <a:endParaRPr lang="en-US" altLang="zh-CN"/>
          </a:p>
        </p:txBody>
      </p:sp>
      <p:pic>
        <p:nvPicPr>
          <p:cNvPr id="30" name="Picture 7"/>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8586901" y="50800"/>
            <a:ext cx="403225" cy="403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5" name="对象 4"/>
          <p:cNvGraphicFramePr>
            <a:graphicFrameLocks noChangeAspect="1"/>
          </p:cNvGraphicFramePr>
          <p:nvPr/>
        </p:nvGraphicFramePr>
        <p:xfrm>
          <a:off x="3857233" y="2411793"/>
          <a:ext cx="193675" cy="188912"/>
        </p:xfrm>
        <a:graphic>
          <a:graphicData uri="http://schemas.openxmlformats.org/presentationml/2006/ole">
            <mc:AlternateContent xmlns:mc="http://schemas.openxmlformats.org/markup-compatibility/2006">
              <mc:Choice xmlns:v="urn:schemas-microsoft-com:vml" Requires="v">
                <p:oleObj name="Equation" r:id="rId13" imgW="139700" imgH="139700" progId="Equation.DSMT4">
                  <p:embed/>
                </p:oleObj>
              </mc:Choice>
              <mc:Fallback>
                <p:oleObj name="Equation" r:id="rId13" imgW="139700" imgH="139700" progId="Equation.DSMT4">
                  <p:embed/>
                  <p:pic>
                    <p:nvPicPr>
                      <p:cNvPr id="0" name="Object 23"/>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857233" y="2411793"/>
                        <a:ext cx="193675" cy="188912"/>
                      </a:xfrm>
                      <a:prstGeom prst="rect">
                        <a:avLst/>
                      </a:prstGeom>
                      <a:solidFill>
                        <a:srgbClr val="66FFFF"/>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6" name="图片 5"/>
          <p:cNvPicPr>
            <a:picLocks noChangeAspect="1"/>
          </p:cNvPicPr>
          <p:nvPr/>
        </p:nvPicPr>
        <p:blipFill>
          <a:blip r:embed="rId20"/>
          <a:stretch>
            <a:fillRect/>
          </a:stretch>
        </p:blipFill>
        <p:spPr>
          <a:xfrm>
            <a:off x="5724525" y="4004945"/>
            <a:ext cx="2661285" cy="227457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7988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7988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wipe(up)">
                                      <p:cBhvr>
                                        <p:cTn id="15" dur="500"/>
                                        <p:tgtEl>
                                          <p:spTgt spid="2"/>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nodeType="clickEffect">
                                  <p:stCondLst>
                                    <p:cond delay="0"/>
                                  </p:stCondLst>
                                  <p:childTnLst>
                                    <p:set>
                                      <p:cBhvr>
                                        <p:cTn id="19" dur="1" fill="hold">
                                          <p:stCondLst>
                                            <p:cond delay="0"/>
                                          </p:stCondLst>
                                        </p:cTn>
                                        <p:tgtEl>
                                          <p:spTgt spid="26"/>
                                        </p:tgtEl>
                                        <p:attrNameLst>
                                          <p:attrName>style.visibility</p:attrName>
                                        </p:attrNameLst>
                                      </p:cBhvr>
                                      <p:to>
                                        <p:strVal val="visible"/>
                                      </p:to>
                                    </p:set>
                                    <p:animEffect transition="in" filter="wipe(down)">
                                      <p:cBhvr>
                                        <p:cTn id="20" dur="500"/>
                                        <p:tgtEl>
                                          <p:spTgt spid="26"/>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499"/>
                                          </p:stCondLst>
                                        </p:cTn>
                                        <p:tgtEl>
                                          <p:spTgt spid="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499"/>
                                          </p:stCondLst>
                                        </p:cTn>
                                        <p:tgtEl>
                                          <p:spTgt spid="7988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499"/>
                                          </p:stCondLst>
                                        </p:cTn>
                                        <p:tgtEl>
                                          <p:spTgt spid="7988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499"/>
                                          </p:stCondLst>
                                        </p:cTn>
                                        <p:tgtEl>
                                          <p:spTgt spid="7989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499"/>
                                          </p:stCondLst>
                                        </p:cTn>
                                        <p:tgtEl>
                                          <p:spTgt spid="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499"/>
                                          </p:stCondLst>
                                        </p:cTn>
                                        <p:tgtEl>
                                          <p:spTgt spid="79882"/>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6"/>
                                        </p:tgtEl>
                                        <p:attrNameLst>
                                          <p:attrName>style.visibility</p:attrName>
                                        </p:attrNameLst>
                                      </p:cBhvr>
                                      <p:to>
                                        <p:strVal val="visible"/>
                                      </p:to>
                                    </p:set>
                                    <p:anim calcmode="lin" valueType="num">
                                      <p:cBhvr additive="base">
                                        <p:cTn id="49" dur="500" fill="hold"/>
                                        <p:tgtEl>
                                          <p:spTgt spid="6"/>
                                        </p:tgtEl>
                                        <p:attrNameLst>
                                          <p:attrName>ppt_x</p:attrName>
                                        </p:attrNameLst>
                                      </p:cBhvr>
                                      <p:tavLst>
                                        <p:tav tm="0">
                                          <p:val>
                                            <p:strVal val="#ppt_x"/>
                                          </p:val>
                                        </p:tav>
                                        <p:tav tm="100000">
                                          <p:val>
                                            <p:strVal val="#ppt_x"/>
                                          </p:val>
                                        </p:tav>
                                      </p:tavLst>
                                    </p:anim>
                                    <p:anim calcmode="lin" valueType="num">
                                      <p:cBhvr additive="base">
                                        <p:cTn id="5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880" grpId="0" bldLvl="0" animBg="1"/>
      <p:bldP spid="79882" grpId="0" bldLvl="0" animBg="1"/>
      <p:bldP spid="79885" grpId="0" bldLvl="0" animBg="1"/>
      <p:bldP spid="79886" grpId="0" bldLvl="0" animBg="1" autoUpdateAnimBg="0"/>
      <p:bldP spid="79888" grpId="0" bldLvl="0" animBg="1" autoUpdateAnimBg="0"/>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ChangeArrowheads="1"/>
          </p:cNvSpPr>
          <p:nvPr>
            <p:ph type="title"/>
          </p:nvPr>
        </p:nvSpPr>
        <p:spPr>
          <a:xfrm>
            <a:off x="395288" y="836613"/>
            <a:ext cx="2362200" cy="641350"/>
          </a:xfrm>
        </p:spPr>
        <p:txBody>
          <a:bodyPr/>
          <a:lstStyle/>
          <a:p>
            <a:pPr algn="l"/>
            <a:r>
              <a:rPr lang="zh-CN" altLang="zh-CN" sz="3600">
                <a:solidFill>
                  <a:srgbClr val="000000"/>
                </a:solidFill>
                <a:ea typeface="华文行楷" panose="02010800040101010101" pitchFamily="2" charset="-122"/>
              </a:rPr>
              <a:t>讨论</a:t>
            </a:r>
            <a:r>
              <a:rPr lang="zh-CN" altLang="en-US" sz="3600">
                <a:solidFill>
                  <a:srgbClr val="000000"/>
                </a:solidFill>
                <a:ea typeface="华文行楷" panose="02010800040101010101" pitchFamily="2" charset="-122"/>
              </a:rPr>
              <a:t>二</a:t>
            </a:r>
            <a:endParaRPr lang="zh-CN" altLang="zh-CN" sz="3600">
              <a:solidFill>
                <a:srgbClr val="000000"/>
              </a:solidFill>
              <a:ea typeface="华文行楷" panose="02010800040101010101" pitchFamily="2" charset="-122"/>
            </a:endParaRPr>
          </a:p>
        </p:txBody>
      </p:sp>
      <p:pic>
        <p:nvPicPr>
          <p:cNvPr id="79875" name="Picture 3" descr="Dz060508"/>
          <p:cNvPicPr>
            <a:picLocks noChangeAspect="1" noChangeArrowheads="1"/>
          </p:cNvPicPr>
          <p:nvPr/>
        </p:nvPicPr>
        <p:blipFill>
          <a:blip r:embed="rId3" cstate="print"/>
          <a:srcRect/>
          <a:stretch>
            <a:fillRect/>
          </a:stretch>
        </p:blipFill>
        <p:spPr bwMode="auto">
          <a:xfrm>
            <a:off x="113030" y="1556068"/>
            <a:ext cx="5410200" cy="3405187"/>
          </a:xfrm>
          <a:prstGeom prst="rect">
            <a:avLst/>
          </a:prstGeom>
          <a:noFill/>
        </p:spPr>
      </p:pic>
      <p:graphicFrame>
        <p:nvGraphicFramePr>
          <p:cNvPr id="79877" name="Object 5"/>
          <p:cNvGraphicFramePr>
            <a:graphicFrameLocks noChangeAspect="1"/>
          </p:cNvGraphicFramePr>
          <p:nvPr/>
        </p:nvGraphicFramePr>
        <p:xfrm>
          <a:off x="341630" y="2622868"/>
          <a:ext cx="212725" cy="228600"/>
        </p:xfrm>
        <a:graphic>
          <a:graphicData uri="http://schemas.openxmlformats.org/presentationml/2006/ole">
            <mc:AlternateContent xmlns:mc="http://schemas.openxmlformats.org/markup-compatibility/2006">
              <mc:Choice xmlns:v="urn:schemas-microsoft-com:vml" Requires="v">
                <p:oleObj name="公式" r:id="rId4" imgW="165100" imgH="177800" progId="Equation.3">
                  <p:embed/>
                </p:oleObj>
              </mc:Choice>
              <mc:Fallback>
                <p:oleObj name="公式" r:id="rId4" imgW="165100" imgH="177800" progId="Equation.3">
                  <p:embed/>
                  <p:pic>
                    <p:nvPicPr>
                      <p:cNvPr id="0" name="图片 26234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1630" y="2622868"/>
                        <a:ext cx="212725" cy="228600"/>
                      </a:xfrm>
                      <a:prstGeom prst="rect">
                        <a:avLst/>
                      </a:prstGeom>
                      <a:solidFill>
                        <a:srgbClr val="FF9933"/>
                      </a:solidFill>
                      <a:ln w="9525">
                        <a:solidFill>
                          <a:srgbClr val="FF3300"/>
                        </a:solidFill>
                        <a:miter lim="800000"/>
                        <a:headEnd/>
                        <a:tailEnd/>
                      </a:ln>
                    </p:spPr>
                  </p:pic>
                </p:oleObj>
              </mc:Fallback>
            </mc:AlternateContent>
          </a:graphicData>
        </a:graphic>
      </p:graphicFrame>
      <p:graphicFrame>
        <p:nvGraphicFramePr>
          <p:cNvPr id="79878" name="Object 6"/>
          <p:cNvGraphicFramePr>
            <a:graphicFrameLocks noChangeAspect="1"/>
          </p:cNvGraphicFramePr>
          <p:nvPr/>
        </p:nvGraphicFramePr>
        <p:xfrm>
          <a:off x="1865630" y="2241868"/>
          <a:ext cx="228600" cy="85725"/>
        </p:xfrm>
        <a:graphic>
          <a:graphicData uri="http://schemas.openxmlformats.org/presentationml/2006/ole">
            <mc:AlternateContent xmlns:mc="http://schemas.openxmlformats.org/markup-compatibility/2006">
              <mc:Choice xmlns:v="urn:schemas-microsoft-com:vml" Requires="v">
                <p:oleObj name="公式" r:id="rId6" imgW="165100" imgH="63500" progId="Equation.3">
                  <p:embed/>
                </p:oleObj>
              </mc:Choice>
              <mc:Fallback>
                <p:oleObj name="公式" r:id="rId6" imgW="165100" imgH="63500" progId="Equation.3">
                  <p:embed/>
                  <p:pic>
                    <p:nvPicPr>
                      <p:cNvPr id="0" name="图片 26234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65630" y="2241868"/>
                        <a:ext cx="228600" cy="85725"/>
                      </a:xfrm>
                      <a:prstGeom prst="rect">
                        <a:avLst/>
                      </a:prstGeom>
                      <a:solidFill>
                        <a:srgbClr val="FF9933"/>
                      </a:solidFill>
                    </p:spPr>
                  </p:pic>
                </p:oleObj>
              </mc:Fallback>
            </mc:AlternateContent>
          </a:graphicData>
        </a:graphic>
      </p:graphicFrame>
      <p:graphicFrame>
        <p:nvGraphicFramePr>
          <p:cNvPr id="79879" name="Object 7"/>
          <p:cNvGraphicFramePr>
            <a:graphicFrameLocks noChangeAspect="1"/>
          </p:cNvGraphicFramePr>
          <p:nvPr/>
        </p:nvGraphicFramePr>
        <p:xfrm>
          <a:off x="2856230" y="2241868"/>
          <a:ext cx="212725" cy="228600"/>
        </p:xfrm>
        <a:graphic>
          <a:graphicData uri="http://schemas.openxmlformats.org/presentationml/2006/ole">
            <mc:AlternateContent xmlns:mc="http://schemas.openxmlformats.org/markup-compatibility/2006">
              <mc:Choice xmlns:v="urn:schemas-microsoft-com:vml" Requires="v">
                <p:oleObj name="公式" r:id="rId4" imgW="165100" imgH="177800" progId="Equation.3">
                  <p:embed/>
                </p:oleObj>
              </mc:Choice>
              <mc:Fallback>
                <p:oleObj name="公式" r:id="rId4" imgW="165100" imgH="177800" progId="Equation.3">
                  <p:embed/>
                  <p:pic>
                    <p:nvPicPr>
                      <p:cNvPr id="0" name="图片 26234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56230" y="2241868"/>
                        <a:ext cx="212725" cy="228600"/>
                      </a:xfrm>
                      <a:prstGeom prst="rect">
                        <a:avLst/>
                      </a:prstGeom>
                      <a:solidFill>
                        <a:srgbClr val="FF9933"/>
                      </a:solidFill>
                    </p:spPr>
                  </p:pic>
                </p:oleObj>
              </mc:Fallback>
            </mc:AlternateContent>
          </a:graphicData>
        </a:graphic>
      </p:graphicFrame>
      <p:sp>
        <p:nvSpPr>
          <p:cNvPr id="79881" name="Line 9"/>
          <p:cNvSpPr>
            <a:spLocks noChangeShapeType="1"/>
          </p:cNvSpPr>
          <p:nvPr/>
        </p:nvSpPr>
        <p:spPr bwMode="auto">
          <a:xfrm flipV="1">
            <a:off x="4380230" y="3308668"/>
            <a:ext cx="762000" cy="1219200"/>
          </a:xfrm>
          <a:prstGeom prst="line">
            <a:avLst/>
          </a:prstGeom>
          <a:noFill/>
          <a:ln w="19050">
            <a:solidFill>
              <a:srgbClr val="0070C0"/>
            </a:solidFill>
            <a:prstDash val="lgDash"/>
            <a:round/>
            <a:headEnd type="none" w="sm" len="sm"/>
            <a:tailEnd type="none" w="sm" len="sm"/>
          </a:ln>
          <a:effectLst/>
        </p:spPr>
        <p:txBody>
          <a:bodyPr wrap="none" anchor="ctr"/>
          <a:lstStyle/>
          <a:p>
            <a:endParaRPr lang="zh-CN" altLang="en-US"/>
          </a:p>
        </p:txBody>
      </p:sp>
      <p:sp>
        <p:nvSpPr>
          <p:cNvPr id="79882" name="Line 10"/>
          <p:cNvSpPr>
            <a:spLocks noChangeShapeType="1"/>
          </p:cNvSpPr>
          <p:nvPr/>
        </p:nvSpPr>
        <p:spPr bwMode="auto">
          <a:xfrm>
            <a:off x="2488574" y="2470468"/>
            <a:ext cx="1358255" cy="228600"/>
          </a:xfrm>
          <a:prstGeom prst="line">
            <a:avLst/>
          </a:prstGeom>
          <a:noFill/>
          <a:ln w="19050">
            <a:solidFill>
              <a:srgbClr val="0070C0"/>
            </a:solidFill>
            <a:prstDash val="lgDash"/>
            <a:round/>
            <a:headEnd type="none" w="sm" len="sm"/>
            <a:tailEnd type="none" w="sm" len="sm"/>
          </a:ln>
          <a:effectLst/>
        </p:spPr>
        <p:txBody>
          <a:bodyPr/>
          <a:lstStyle/>
          <a:p>
            <a:endParaRPr lang="zh-CN" altLang="en-US"/>
          </a:p>
        </p:txBody>
      </p:sp>
      <p:sp>
        <p:nvSpPr>
          <p:cNvPr id="79883" name="Line 11"/>
          <p:cNvSpPr>
            <a:spLocks noChangeShapeType="1"/>
          </p:cNvSpPr>
          <p:nvPr/>
        </p:nvSpPr>
        <p:spPr bwMode="auto">
          <a:xfrm flipH="1" flipV="1">
            <a:off x="1179830" y="3461068"/>
            <a:ext cx="990600" cy="1143000"/>
          </a:xfrm>
          <a:prstGeom prst="line">
            <a:avLst/>
          </a:prstGeom>
          <a:noFill/>
          <a:ln w="19050">
            <a:solidFill>
              <a:srgbClr val="3366CC"/>
            </a:solidFill>
            <a:prstDash val="lgDash"/>
            <a:round/>
            <a:headEnd type="none" w="sm" len="sm"/>
            <a:tailEnd type="none" w="sm" len="sm"/>
          </a:ln>
          <a:effectLst/>
        </p:spPr>
        <p:txBody>
          <a:bodyPr/>
          <a:lstStyle/>
          <a:p>
            <a:endParaRPr lang="zh-CN" altLang="en-US"/>
          </a:p>
        </p:txBody>
      </p:sp>
      <p:sp>
        <p:nvSpPr>
          <p:cNvPr id="79887" name="AutoShape 15"/>
          <p:cNvSpPr/>
          <p:nvPr/>
        </p:nvSpPr>
        <p:spPr bwMode="auto">
          <a:xfrm>
            <a:off x="5218430" y="4527868"/>
            <a:ext cx="1371600" cy="469900"/>
          </a:xfrm>
          <a:prstGeom prst="borderCallout2">
            <a:avLst>
              <a:gd name="adj1" fmla="val 24324"/>
              <a:gd name="adj2" fmla="val -5556"/>
              <a:gd name="adj3" fmla="val 24324"/>
              <a:gd name="adj4" fmla="val -20255"/>
              <a:gd name="adj5" fmla="val -102028"/>
              <a:gd name="adj6" fmla="val -35648"/>
            </a:avLst>
          </a:prstGeom>
          <a:solidFill>
            <a:srgbClr val="FFFFCC"/>
          </a:solidFill>
          <a:ln w="12700" cap="sq">
            <a:solidFill>
              <a:srgbClr val="996633"/>
            </a:solidFill>
            <a:miter lim="800000"/>
            <a:headEnd type="none" w="sm" len="sm"/>
            <a:tailEnd type="none" w="sm" len="sm"/>
          </a:ln>
          <a:effectLst/>
        </p:spPr>
        <p:txBody>
          <a:bodyPr/>
          <a:lstStyle/>
          <a:p>
            <a:pPr algn="ctr"/>
            <a:r>
              <a:rPr kumimoji="1" lang="zh-CN" altLang="en-US" sz="2000" b="1" dirty="0">
                <a:latin typeface="Times New Roman" panose="02020603050405020304" pitchFamily="18" charset="0"/>
              </a:rPr>
              <a:t>电压反馈</a:t>
            </a:r>
          </a:p>
        </p:txBody>
      </p:sp>
      <p:sp>
        <p:nvSpPr>
          <p:cNvPr id="79889" name="AutoShape 17"/>
          <p:cNvSpPr/>
          <p:nvPr/>
        </p:nvSpPr>
        <p:spPr bwMode="auto">
          <a:xfrm>
            <a:off x="36830" y="4604068"/>
            <a:ext cx="1306513" cy="436562"/>
          </a:xfrm>
          <a:prstGeom prst="borderCallout2">
            <a:avLst>
              <a:gd name="adj1" fmla="val 26181"/>
              <a:gd name="adj2" fmla="val 105833"/>
              <a:gd name="adj3" fmla="val 26181"/>
              <a:gd name="adj4" fmla="val 120657"/>
              <a:gd name="adj5" fmla="val -98546"/>
              <a:gd name="adj6" fmla="val 135968"/>
            </a:avLst>
          </a:prstGeom>
          <a:solidFill>
            <a:srgbClr val="FFFFCC"/>
          </a:solidFill>
          <a:ln w="12700" cap="sq">
            <a:solidFill>
              <a:srgbClr val="996633"/>
            </a:solidFill>
            <a:miter lim="800000"/>
            <a:headEnd type="none" w="sm" len="sm"/>
            <a:tailEnd type="none" w="sm" len="sm"/>
          </a:ln>
          <a:effectLst/>
        </p:spPr>
        <p:txBody>
          <a:bodyPr/>
          <a:lstStyle/>
          <a:p>
            <a:pPr eaLnBrk="0" hangingPunct="0">
              <a:spcBef>
                <a:spcPct val="50000"/>
              </a:spcBef>
            </a:pPr>
            <a:r>
              <a:rPr lang="zh-CN" altLang="en-US" sz="2000" b="1">
                <a:latin typeface="Times New Roman" panose="02020603050405020304" pitchFamily="18" charset="0"/>
              </a:rPr>
              <a:t>并联反馈</a:t>
            </a:r>
            <a:endParaRPr kumimoji="1" lang="zh-CN" altLang="en-US" sz="2400">
              <a:latin typeface="Times New Roman" panose="02020603050405020304" pitchFamily="18" charset="0"/>
            </a:endParaRPr>
          </a:p>
        </p:txBody>
      </p:sp>
      <p:graphicFrame>
        <p:nvGraphicFramePr>
          <p:cNvPr id="79890" name="Object 18"/>
          <p:cNvGraphicFramePr>
            <a:graphicFrameLocks noChangeAspect="1"/>
          </p:cNvGraphicFramePr>
          <p:nvPr/>
        </p:nvGraphicFramePr>
        <p:xfrm>
          <a:off x="5394643" y="3129280"/>
          <a:ext cx="163512" cy="130175"/>
        </p:xfrm>
        <a:graphic>
          <a:graphicData uri="http://schemas.openxmlformats.org/presentationml/2006/ole">
            <mc:AlternateContent xmlns:mc="http://schemas.openxmlformats.org/markup-compatibility/2006">
              <mc:Choice xmlns:v="urn:schemas-microsoft-com:vml" Requires="v">
                <p:oleObj name="Equation" r:id="rId8" imgW="3048000" imgH="2438400" progId="Equation.DSMT4">
                  <p:embed/>
                </p:oleObj>
              </mc:Choice>
              <mc:Fallback>
                <p:oleObj name="Equation" r:id="rId8" imgW="3048000" imgH="2438400" progId="Equation.DSMT4">
                  <p:embed/>
                  <p:pic>
                    <p:nvPicPr>
                      <p:cNvPr id="0" name="图片 262346"/>
                      <p:cNvPicPr>
                        <a:picLocks noChangeAspect="1" noChangeArrowheads="1"/>
                      </p:cNvPicPr>
                      <p:nvPr/>
                    </p:nvPicPr>
                    <p:blipFill>
                      <a:blip r:embed="rId9"/>
                      <a:srcRect/>
                      <a:stretch>
                        <a:fillRect/>
                      </a:stretch>
                    </p:blipFill>
                    <p:spPr bwMode="auto">
                      <a:xfrm>
                        <a:off x="5394643" y="3129280"/>
                        <a:ext cx="163512" cy="130175"/>
                      </a:xfrm>
                      <a:prstGeom prst="rect">
                        <a:avLst/>
                      </a:prstGeom>
                      <a:solidFill>
                        <a:srgbClr val="66FFFF"/>
                      </a:solidFill>
                    </p:spPr>
                  </p:pic>
                </p:oleObj>
              </mc:Fallback>
            </mc:AlternateContent>
          </a:graphicData>
        </a:graphic>
      </p:graphicFrame>
      <p:grpSp>
        <p:nvGrpSpPr>
          <p:cNvPr id="24" name="组合 23"/>
          <p:cNvGrpSpPr/>
          <p:nvPr/>
        </p:nvGrpSpPr>
        <p:grpSpPr>
          <a:xfrm>
            <a:off x="1264439" y="3788787"/>
            <a:ext cx="425152" cy="576064"/>
            <a:chOff x="2627784" y="3671094"/>
            <a:chExt cx="425152" cy="576064"/>
          </a:xfrm>
        </p:grpSpPr>
        <p:cxnSp>
          <p:nvCxnSpPr>
            <p:cNvPr id="25" name="直接箭头连接符 24"/>
            <p:cNvCxnSpPr/>
            <p:nvPr/>
          </p:nvCxnSpPr>
          <p:spPr>
            <a:xfrm>
              <a:off x="2627784" y="3671094"/>
              <a:ext cx="425152" cy="477986"/>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graphicFrame>
          <p:nvGraphicFramePr>
            <p:cNvPr id="26" name="对象 25"/>
            <p:cNvGraphicFramePr>
              <a:graphicFrameLocks noChangeAspect="1"/>
            </p:cNvGraphicFramePr>
            <p:nvPr/>
          </p:nvGraphicFramePr>
          <p:xfrm>
            <a:off x="2627784" y="3762970"/>
            <a:ext cx="269875" cy="484188"/>
          </p:xfrm>
          <a:graphic>
            <a:graphicData uri="http://schemas.openxmlformats.org/presentationml/2006/ole">
              <mc:AlternateContent xmlns:mc="http://schemas.openxmlformats.org/markup-compatibility/2006">
                <mc:Choice xmlns:v="urn:schemas-microsoft-com:vml" Requires="v">
                  <p:oleObj name="Equation" r:id="rId10" imgW="3048000" imgH="5486400" progId="Equation.DSMT4">
                    <p:embed/>
                  </p:oleObj>
                </mc:Choice>
                <mc:Fallback>
                  <p:oleObj name="Equation" r:id="rId10" imgW="3048000" imgH="5486400" progId="Equation.DSMT4">
                    <p:embed/>
                    <p:pic>
                      <p:nvPicPr>
                        <p:cNvPr id="0" name="图片 262347"/>
                        <p:cNvPicPr>
                          <a:picLocks noChangeAspect="1" noChangeArrowheads="1"/>
                        </p:cNvPicPr>
                        <p:nvPr/>
                      </p:nvPicPr>
                      <p:blipFill>
                        <a:blip r:embed="rId11"/>
                        <a:srcRect/>
                        <a:stretch>
                          <a:fillRect/>
                        </a:stretch>
                      </p:blipFill>
                      <p:spPr bwMode="auto">
                        <a:xfrm>
                          <a:off x="2627784" y="3762970"/>
                          <a:ext cx="269875" cy="484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aphicFrame>
        <p:nvGraphicFramePr>
          <p:cNvPr id="5" name="对象 4"/>
          <p:cNvGraphicFramePr>
            <a:graphicFrameLocks noChangeAspect="1"/>
          </p:cNvGraphicFramePr>
          <p:nvPr/>
        </p:nvGraphicFramePr>
        <p:xfrm>
          <a:off x="4288775" y="4762818"/>
          <a:ext cx="163512" cy="130175"/>
        </p:xfrm>
        <a:graphic>
          <a:graphicData uri="http://schemas.openxmlformats.org/presentationml/2006/ole">
            <mc:AlternateContent xmlns:mc="http://schemas.openxmlformats.org/markup-compatibility/2006">
              <mc:Choice xmlns:v="urn:schemas-microsoft-com:vml" Requires="v">
                <p:oleObj name="Equation" r:id="rId12" imgW="3048000" imgH="2438400" progId="Equation.DSMT4">
                  <p:embed/>
                </p:oleObj>
              </mc:Choice>
              <mc:Fallback>
                <p:oleObj name="Equation" r:id="rId12" imgW="3048000" imgH="2438400" progId="Equation.DSMT4">
                  <p:embed/>
                  <p:pic>
                    <p:nvPicPr>
                      <p:cNvPr id="0" name="对象 2"/>
                      <p:cNvPicPr>
                        <a:picLocks noChangeAspect="1" noChangeArrowheads="1"/>
                      </p:cNvPicPr>
                      <p:nvPr/>
                    </p:nvPicPr>
                    <p:blipFill>
                      <a:blip r:embed="rId13"/>
                      <a:srcRect/>
                      <a:stretch>
                        <a:fillRect/>
                      </a:stretch>
                    </p:blipFill>
                    <p:spPr bwMode="auto">
                      <a:xfrm>
                        <a:off x="4288775" y="4762818"/>
                        <a:ext cx="163512" cy="130175"/>
                      </a:xfrm>
                      <a:prstGeom prst="rect">
                        <a:avLst/>
                      </a:prstGeom>
                      <a:solidFill>
                        <a:srgbClr val="66FFFF"/>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 name="对象 5"/>
          <p:cNvGraphicFramePr>
            <a:graphicFrameLocks noChangeAspect="1"/>
          </p:cNvGraphicFramePr>
          <p:nvPr/>
        </p:nvGraphicFramePr>
        <p:xfrm>
          <a:off x="4016693" y="2481580"/>
          <a:ext cx="180975" cy="180975"/>
        </p:xfrm>
        <a:graphic>
          <a:graphicData uri="http://schemas.openxmlformats.org/presentationml/2006/ole">
            <mc:AlternateContent xmlns:mc="http://schemas.openxmlformats.org/markup-compatibility/2006">
              <mc:Choice xmlns:v="urn:schemas-microsoft-com:vml" Requires="v">
                <p:oleObj name="Equation" r:id="rId14" imgW="3352800" imgH="3352800" progId="Equation.DSMT4">
                  <p:embed/>
                </p:oleObj>
              </mc:Choice>
              <mc:Fallback>
                <p:oleObj name="Equation" r:id="rId14" imgW="3352800" imgH="3352800" progId="Equation.DSMT4">
                  <p:embed/>
                  <p:pic>
                    <p:nvPicPr>
                      <p:cNvPr id="0" name="Object 18"/>
                      <p:cNvPicPr>
                        <a:picLocks noChangeAspect="1" noChangeArrowheads="1"/>
                      </p:cNvPicPr>
                      <p:nvPr/>
                    </p:nvPicPr>
                    <p:blipFill>
                      <a:blip r:embed="rId15"/>
                      <a:srcRect/>
                      <a:stretch>
                        <a:fillRect/>
                      </a:stretch>
                    </p:blipFill>
                    <p:spPr bwMode="auto">
                      <a:xfrm>
                        <a:off x="4016693" y="2481580"/>
                        <a:ext cx="180975" cy="180975"/>
                      </a:xfrm>
                      <a:prstGeom prst="rect">
                        <a:avLst/>
                      </a:prstGeom>
                      <a:solidFill>
                        <a:srgbClr val="66FFFF"/>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1" name="Text Box 4"/>
          <p:cNvSpPr txBox="1">
            <a:spLocks noChangeArrowheads="1"/>
          </p:cNvSpPr>
          <p:nvPr/>
        </p:nvSpPr>
        <p:spPr bwMode="auto">
          <a:xfrm>
            <a:off x="1414264" y="5373216"/>
            <a:ext cx="2437656" cy="457200"/>
          </a:xfrm>
          <a:prstGeom prst="rect">
            <a:avLst/>
          </a:prstGeom>
          <a:noFill/>
          <a:ln w="9525">
            <a:noFill/>
            <a:miter lim="800000"/>
          </a:ln>
          <a:effectLst/>
        </p:spPr>
        <p:txBody>
          <a:bodyPr wrap="square">
            <a:spAutoFit/>
          </a:bodyPr>
          <a:lstStyle/>
          <a:p>
            <a:pPr>
              <a:spcBef>
                <a:spcPct val="50000"/>
              </a:spcBef>
            </a:pPr>
            <a:r>
              <a:rPr kumimoji="1" lang="zh-CN" altLang="en-US" sz="2400" b="1" dirty="0">
                <a:solidFill>
                  <a:srgbClr val="C00000"/>
                </a:solidFill>
                <a:latin typeface="楷体" panose="02010609060101010101" pitchFamily="49" charset="-122"/>
                <a:ea typeface="楷体" panose="02010609060101010101" pitchFamily="49" charset="-122"/>
              </a:rPr>
              <a:t>电压并联负反馈</a:t>
            </a:r>
          </a:p>
        </p:txBody>
      </p:sp>
      <p:sp>
        <p:nvSpPr>
          <p:cNvPr id="7" name="灯片编号占位符 6"/>
          <p:cNvSpPr>
            <a:spLocks noGrp="1"/>
          </p:cNvSpPr>
          <p:nvPr>
            <p:ph type="sldNum" sz="quarter" idx="12"/>
          </p:nvPr>
        </p:nvSpPr>
        <p:spPr/>
        <p:txBody>
          <a:bodyPr/>
          <a:lstStyle/>
          <a:p>
            <a:fld id="{BDB18AC9-7EE5-48E1-A10E-599720087084}" type="slidenum">
              <a:rPr lang="en-US" altLang="zh-CN" smtClean="0"/>
              <a:t>118</a:t>
            </a:fld>
            <a:endParaRPr lang="en-US" altLang="zh-CN"/>
          </a:p>
        </p:txBody>
      </p:sp>
      <p:pic>
        <p:nvPicPr>
          <p:cNvPr id="33" name="Picture 7"/>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8586901" y="50800"/>
            <a:ext cx="403225" cy="403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 name="图片 1"/>
          <p:cNvPicPr>
            <a:picLocks noChangeAspect="1"/>
          </p:cNvPicPr>
          <p:nvPr/>
        </p:nvPicPr>
        <p:blipFill>
          <a:blip r:embed="rId17"/>
          <a:stretch>
            <a:fillRect/>
          </a:stretch>
        </p:blipFill>
        <p:spPr>
          <a:xfrm>
            <a:off x="6156325" y="188595"/>
            <a:ext cx="2649220" cy="224091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7988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7988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wipe(left)">
                                      <p:cBhvr>
                                        <p:cTn id="15" dur="500"/>
                                        <p:tgtEl>
                                          <p:spTgt spid="24"/>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499"/>
                                          </p:stCondLst>
                                        </p:cTn>
                                        <p:tgtEl>
                                          <p:spTgt spid="5"/>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499"/>
                                          </p:stCondLst>
                                        </p:cTn>
                                        <p:tgtEl>
                                          <p:spTgt spid="79881"/>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499"/>
                                          </p:stCondLst>
                                        </p:cTn>
                                        <p:tgtEl>
                                          <p:spTgt spid="79887"/>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499"/>
                                          </p:stCondLst>
                                        </p:cTn>
                                        <p:tgtEl>
                                          <p:spTgt spid="79890"/>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499"/>
                                          </p:stCondLst>
                                        </p:cTn>
                                        <p:tgtEl>
                                          <p:spTgt spid="6"/>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499"/>
                                          </p:stCondLst>
                                        </p:cTn>
                                        <p:tgtEl>
                                          <p:spTgt spid="79882"/>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nodeType="clickEffect">
                                  <p:stCondLst>
                                    <p:cond delay="0"/>
                                  </p:stCondLst>
                                  <p:childTnLst>
                                    <p:set>
                                      <p:cBhvr>
                                        <p:cTn id="43" dur="1" fill="hold">
                                          <p:stCondLst>
                                            <p:cond delay="0"/>
                                          </p:stCondLst>
                                        </p:cTn>
                                        <p:tgtEl>
                                          <p:spTgt spid="2"/>
                                        </p:tgtEl>
                                        <p:attrNameLst>
                                          <p:attrName>style.visibility</p:attrName>
                                        </p:attrNameLst>
                                      </p:cBhvr>
                                      <p:to>
                                        <p:strVal val="visible"/>
                                      </p:to>
                                    </p:set>
                                    <p:anim calcmode="lin" valueType="num">
                                      <p:cBhvr additive="base">
                                        <p:cTn id="44" dur="500" fill="hold"/>
                                        <p:tgtEl>
                                          <p:spTgt spid="2"/>
                                        </p:tgtEl>
                                        <p:attrNameLst>
                                          <p:attrName>ppt_x</p:attrName>
                                        </p:attrNameLst>
                                      </p:cBhvr>
                                      <p:tavLst>
                                        <p:tav tm="0">
                                          <p:val>
                                            <p:strVal val="#ppt_x"/>
                                          </p:val>
                                        </p:tav>
                                        <p:tav tm="100000">
                                          <p:val>
                                            <p:strVal val="#ppt_x"/>
                                          </p:val>
                                        </p:tav>
                                      </p:tavLst>
                                    </p:anim>
                                    <p:anim calcmode="lin" valueType="num">
                                      <p:cBhvr additive="base">
                                        <p:cTn id="45"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881" grpId="0" bldLvl="0" animBg="1"/>
      <p:bldP spid="79882" grpId="0" bldLvl="0" animBg="1"/>
      <p:bldP spid="79883" grpId="0" bldLvl="0" animBg="1"/>
      <p:bldP spid="79887" grpId="0" bldLvl="0" animBg="1" autoUpdateAnimBg="0"/>
      <p:bldP spid="79889" grpId="0" bldLvl="0" animBg="1" autoUpdateAnimBg="0"/>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ChangeArrowheads="1"/>
          </p:cNvSpPr>
          <p:nvPr>
            <p:ph type="title"/>
          </p:nvPr>
        </p:nvSpPr>
        <p:spPr>
          <a:xfrm>
            <a:off x="107633" y="620713"/>
            <a:ext cx="2362200" cy="641350"/>
          </a:xfrm>
        </p:spPr>
        <p:txBody>
          <a:bodyPr/>
          <a:lstStyle/>
          <a:p>
            <a:pPr algn="l"/>
            <a:r>
              <a:rPr lang="zh-CN" altLang="zh-CN" sz="3600">
                <a:solidFill>
                  <a:srgbClr val="000000"/>
                </a:solidFill>
                <a:ea typeface="华文行楷" panose="02010800040101010101" pitchFamily="2" charset="-122"/>
              </a:rPr>
              <a:t>讨论</a:t>
            </a:r>
            <a:r>
              <a:rPr lang="zh-CN" altLang="en-US" sz="3600">
                <a:solidFill>
                  <a:srgbClr val="000000"/>
                </a:solidFill>
                <a:ea typeface="华文行楷" panose="02010800040101010101" pitchFamily="2" charset="-122"/>
              </a:rPr>
              <a:t>二</a:t>
            </a:r>
            <a:endParaRPr lang="zh-CN" altLang="zh-CN" sz="3600">
              <a:solidFill>
                <a:srgbClr val="000000"/>
              </a:solidFill>
              <a:ea typeface="华文行楷" panose="02010800040101010101" pitchFamily="2" charset="-122"/>
            </a:endParaRPr>
          </a:p>
        </p:txBody>
      </p:sp>
      <p:pic>
        <p:nvPicPr>
          <p:cNvPr id="79875" name="Picture 3" descr="Dz060508"/>
          <p:cNvPicPr>
            <a:picLocks noChangeAspect="1" noChangeArrowheads="1"/>
          </p:cNvPicPr>
          <p:nvPr/>
        </p:nvPicPr>
        <p:blipFill>
          <a:blip r:embed="rId3" cstate="print"/>
          <a:srcRect/>
          <a:stretch>
            <a:fillRect/>
          </a:stretch>
        </p:blipFill>
        <p:spPr bwMode="auto">
          <a:xfrm>
            <a:off x="113030" y="1484313"/>
            <a:ext cx="5410200" cy="3405187"/>
          </a:xfrm>
          <a:prstGeom prst="rect">
            <a:avLst/>
          </a:prstGeom>
          <a:noFill/>
        </p:spPr>
      </p:pic>
      <p:graphicFrame>
        <p:nvGraphicFramePr>
          <p:cNvPr id="79877" name="Object 5"/>
          <p:cNvGraphicFramePr>
            <a:graphicFrameLocks noChangeAspect="1"/>
          </p:cNvGraphicFramePr>
          <p:nvPr/>
        </p:nvGraphicFramePr>
        <p:xfrm>
          <a:off x="341630" y="2551113"/>
          <a:ext cx="212725" cy="228600"/>
        </p:xfrm>
        <a:graphic>
          <a:graphicData uri="http://schemas.openxmlformats.org/presentationml/2006/ole">
            <mc:AlternateContent xmlns:mc="http://schemas.openxmlformats.org/markup-compatibility/2006">
              <mc:Choice xmlns:v="urn:schemas-microsoft-com:vml" Requires="v">
                <p:oleObj name="公式" r:id="rId4" imgW="165100" imgH="177800" progId="Equation.3">
                  <p:embed/>
                </p:oleObj>
              </mc:Choice>
              <mc:Fallback>
                <p:oleObj name="公式" r:id="rId4" imgW="165100" imgH="177800" progId="Equation.3">
                  <p:embed/>
                  <p:pic>
                    <p:nvPicPr>
                      <p:cNvPr id="0" name="图片 26337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1630" y="2551113"/>
                        <a:ext cx="212725" cy="228600"/>
                      </a:xfrm>
                      <a:prstGeom prst="rect">
                        <a:avLst/>
                      </a:prstGeom>
                      <a:solidFill>
                        <a:srgbClr val="FF9933"/>
                      </a:solidFill>
                      <a:ln w="9525">
                        <a:solidFill>
                          <a:srgbClr val="FF3300"/>
                        </a:solidFill>
                        <a:miter lim="800000"/>
                        <a:headEnd/>
                        <a:tailEnd/>
                      </a:ln>
                    </p:spPr>
                  </p:pic>
                </p:oleObj>
              </mc:Fallback>
            </mc:AlternateContent>
          </a:graphicData>
        </a:graphic>
      </p:graphicFrame>
      <p:graphicFrame>
        <p:nvGraphicFramePr>
          <p:cNvPr id="79878" name="Object 6"/>
          <p:cNvGraphicFramePr>
            <a:graphicFrameLocks noChangeAspect="1"/>
          </p:cNvGraphicFramePr>
          <p:nvPr/>
        </p:nvGraphicFramePr>
        <p:xfrm>
          <a:off x="1865630" y="2170113"/>
          <a:ext cx="228600" cy="85725"/>
        </p:xfrm>
        <a:graphic>
          <a:graphicData uri="http://schemas.openxmlformats.org/presentationml/2006/ole">
            <mc:AlternateContent xmlns:mc="http://schemas.openxmlformats.org/markup-compatibility/2006">
              <mc:Choice xmlns:v="urn:schemas-microsoft-com:vml" Requires="v">
                <p:oleObj name="公式" r:id="rId6" imgW="165100" imgH="63500" progId="Equation.3">
                  <p:embed/>
                </p:oleObj>
              </mc:Choice>
              <mc:Fallback>
                <p:oleObj name="公式" r:id="rId6" imgW="165100" imgH="63500" progId="Equation.3">
                  <p:embed/>
                  <p:pic>
                    <p:nvPicPr>
                      <p:cNvPr id="0" name="图片 26337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65630" y="2170113"/>
                        <a:ext cx="228600" cy="85725"/>
                      </a:xfrm>
                      <a:prstGeom prst="rect">
                        <a:avLst/>
                      </a:prstGeom>
                      <a:solidFill>
                        <a:srgbClr val="FF9933"/>
                      </a:solidFill>
                    </p:spPr>
                  </p:pic>
                </p:oleObj>
              </mc:Fallback>
            </mc:AlternateContent>
          </a:graphicData>
        </a:graphic>
      </p:graphicFrame>
      <p:graphicFrame>
        <p:nvGraphicFramePr>
          <p:cNvPr id="79879" name="Object 7"/>
          <p:cNvGraphicFramePr>
            <a:graphicFrameLocks noChangeAspect="1"/>
          </p:cNvGraphicFramePr>
          <p:nvPr/>
        </p:nvGraphicFramePr>
        <p:xfrm>
          <a:off x="2856230" y="2170113"/>
          <a:ext cx="212725" cy="228600"/>
        </p:xfrm>
        <a:graphic>
          <a:graphicData uri="http://schemas.openxmlformats.org/presentationml/2006/ole">
            <mc:AlternateContent xmlns:mc="http://schemas.openxmlformats.org/markup-compatibility/2006">
              <mc:Choice xmlns:v="urn:schemas-microsoft-com:vml" Requires="v">
                <p:oleObj name="公式" r:id="rId4" imgW="165100" imgH="177800" progId="Equation.3">
                  <p:embed/>
                </p:oleObj>
              </mc:Choice>
              <mc:Fallback>
                <p:oleObj name="公式" r:id="rId4" imgW="165100" imgH="177800" progId="Equation.3">
                  <p:embed/>
                  <p:pic>
                    <p:nvPicPr>
                      <p:cNvPr id="0" name="图片 26337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56230" y="2170113"/>
                        <a:ext cx="212725" cy="228600"/>
                      </a:xfrm>
                      <a:prstGeom prst="rect">
                        <a:avLst/>
                      </a:prstGeom>
                      <a:solidFill>
                        <a:srgbClr val="FF9933"/>
                      </a:solidFill>
                    </p:spPr>
                  </p:pic>
                </p:oleObj>
              </mc:Fallback>
            </mc:AlternateContent>
          </a:graphicData>
        </a:graphic>
      </p:graphicFrame>
      <p:sp>
        <p:nvSpPr>
          <p:cNvPr id="79882" name="Line 10"/>
          <p:cNvSpPr>
            <a:spLocks noChangeShapeType="1"/>
          </p:cNvSpPr>
          <p:nvPr/>
        </p:nvSpPr>
        <p:spPr bwMode="auto">
          <a:xfrm>
            <a:off x="2018030" y="2398713"/>
            <a:ext cx="1828800" cy="228600"/>
          </a:xfrm>
          <a:prstGeom prst="line">
            <a:avLst/>
          </a:prstGeom>
          <a:noFill/>
          <a:ln w="19050">
            <a:solidFill>
              <a:srgbClr val="0070C0"/>
            </a:solidFill>
            <a:prstDash val="lgDash"/>
            <a:round/>
            <a:headEnd type="none" w="sm" len="sm"/>
            <a:tailEnd type="none" w="sm" len="sm"/>
          </a:ln>
          <a:effectLst/>
        </p:spPr>
        <p:txBody>
          <a:bodyPr/>
          <a:lstStyle/>
          <a:p>
            <a:endParaRPr lang="zh-CN" altLang="en-US"/>
          </a:p>
        </p:txBody>
      </p:sp>
      <p:sp>
        <p:nvSpPr>
          <p:cNvPr id="79883" name="Line 11"/>
          <p:cNvSpPr>
            <a:spLocks noChangeShapeType="1"/>
          </p:cNvSpPr>
          <p:nvPr/>
        </p:nvSpPr>
        <p:spPr bwMode="auto">
          <a:xfrm flipH="1" flipV="1">
            <a:off x="1179830" y="3389313"/>
            <a:ext cx="990600" cy="1143000"/>
          </a:xfrm>
          <a:prstGeom prst="line">
            <a:avLst/>
          </a:prstGeom>
          <a:noFill/>
          <a:ln w="19050">
            <a:solidFill>
              <a:srgbClr val="3366CC"/>
            </a:solidFill>
            <a:prstDash val="lgDash"/>
            <a:round/>
            <a:headEnd type="none" w="sm" len="sm"/>
            <a:tailEnd type="none" w="sm" len="sm"/>
          </a:ln>
          <a:effectLst/>
        </p:spPr>
        <p:txBody>
          <a:bodyPr/>
          <a:lstStyle/>
          <a:p>
            <a:endParaRPr lang="zh-CN" altLang="en-US"/>
          </a:p>
        </p:txBody>
      </p:sp>
      <p:sp>
        <p:nvSpPr>
          <p:cNvPr id="79885" name="Line 13"/>
          <p:cNvSpPr>
            <a:spLocks noChangeShapeType="1"/>
          </p:cNvSpPr>
          <p:nvPr/>
        </p:nvSpPr>
        <p:spPr bwMode="auto">
          <a:xfrm flipH="1">
            <a:off x="4380230" y="2170113"/>
            <a:ext cx="685800" cy="2362200"/>
          </a:xfrm>
          <a:prstGeom prst="line">
            <a:avLst/>
          </a:prstGeom>
          <a:noFill/>
          <a:ln w="19050">
            <a:solidFill>
              <a:srgbClr val="3366CC"/>
            </a:solidFill>
            <a:prstDash val="lgDash"/>
            <a:round/>
            <a:headEnd type="none" w="sm" len="sm"/>
            <a:tailEnd type="none" w="sm" len="sm"/>
          </a:ln>
          <a:effectLst/>
        </p:spPr>
        <p:txBody>
          <a:bodyPr/>
          <a:lstStyle/>
          <a:p>
            <a:endParaRPr lang="zh-CN" altLang="en-US"/>
          </a:p>
        </p:txBody>
      </p:sp>
      <p:sp>
        <p:nvSpPr>
          <p:cNvPr id="79886" name="AutoShape 14"/>
          <p:cNvSpPr/>
          <p:nvPr/>
        </p:nvSpPr>
        <p:spPr bwMode="auto">
          <a:xfrm>
            <a:off x="5523230" y="2474913"/>
            <a:ext cx="1295400" cy="419100"/>
          </a:xfrm>
          <a:prstGeom prst="borderCallout2">
            <a:avLst>
              <a:gd name="adj1" fmla="val 27273"/>
              <a:gd name="adj2" fmla="val -5884"/>
              <a:gd name="adj3" fmla="val 27273"/>
              <a:gd name="adj4" fmla="val -28310"/>
              <a:gd name="adj5" fmla="val 103407"/>
              <a:gd name="adj6" fmla="val -51472"/>
            </a:avLst>
          </a:prstGeom>
          <a:solidFill>
            <a:srgbClr val="FFFFCC"/>
          </a:solidFill>
          <a:ln w="12700" cap="sq">
            <a:solidFill>
              <a:srgbClr val="996633"/>
            </a:solidFill>
            <a:miter lim="800000"/>
            <a:headEnd type="none" w="sm" len="sm"/>
            <a:tailEnd type="none" w="sm" len="sm"/>
          </a:ln>
          <a:effectLst/>
        </p:spPr>
        <p:txBody>
          <a:bodyPr/>
          <a:lstStyle/>
          <a:p>
            <a:pPr algn="ctr" eaLnBrk="0" hangingPunct="0"/>
            <a:r>
              <a:rPr lang="zh-CN" altLang="en-US" sz="2000" b="1">
                <a:latin typeface="Times New Roman" panose="02020603050405020304" pitchFamily="18" charset="0"/>
              </a:rPr>
              <a:t>电流反馈</a:t>
            </a:r>
          </a:p>
        </p:txBody>
      </p:sp>
      <p:sp>
        <p:nvSpPr>
          <p:cNvPr id="79889" name="AutoShape 17"/>
          <p:cNvSpPr/>
          <p:nvPr/>
        </p:nvSpPr>
        <p:spPr bwMode="auto">
          <a:xfrm>
            <a:off x="36830" y="4532313"/>
            <a:ext cx="1306513" cy="436562"/>
          </a:xfrm>
          <a:prstGeom prst="borderCallout2">
            <a:avLst>
              <a:gd name="adj1" fmla="val 26181"/>
              <a:gd name="adj2" fmla="val 105833"/>
              <a:gd name="adj3" fmla="val 26181"/>
              <a:gd name="adj4" fmla="val 120657"/>
              <a:gd name="adj5" fmla="val -98546"/>
              <a:gd name="adj6" fmla="val 135968"/>
            </a:avLst>
          </a:prstGeom>
          <a:solidFill>
            <a:srgbClr val="FFFFCC"/>
          </a:solidFill>
          <a:ln w="12700" cap="sq">
            <a:solidFill>
              <a:srgbClr val="996633"/>
            </a:solidFill>
            <a:miter lim="800000"/>
            <a:headEnd type="none" w="sm" len="sm"/>
            <a:tailEnd type="none" w="sm" len="sm"/>
          </a:ln>
          <a:effectLst/>
        </p:spPr>
        <p:txBody>
          <a:bodyPr/>
          <a:lstStyle/>
          <a:p>
            <a:pPr eaLnBrk="0" hangingPunct="0">
              <a:spcBef>
                <a:spcPct val="50000"/>
              </a:spcBef>
            </a:pPr>
            <a:r>
              <a:rPr lang="zh-CN" altLang="en-US" sz="2000" b="1">
                <a:latin typeface="Times New Roman" panose="02020603050405020304" pitchFamily="18" charset="0"/>
              </a:rPr>
              <a:t>并联反馈</a:t>
            </a:r>
            <a:endParaRPr kumimoji="1" lang="zh-CN" altLang="en-US" sz="2400">
              <a:latin typeface="Times New Roman" panose="02020603050405020304" pitchFamily="18" charset="0"/>
            </a:endParaRPr>
          </a:p>
        </p:txBody>
      </p:sp>
      <p:graphicFrame>
        <p:nvGraphicFramePr>
          <p:cNvPr id="79895" name="Object 23"/>
          <p:cNvGraphicFramePr>
            <a:graphicFrameLocks noChangeAspect="1"/>
          </p:cNvGraphicFramePr>
          <p:nvPr/>
        </p:nvGraphicFramePr>
        <p:xfrm>
          <a:off x="4685030" y="2017713"/>
          <a:ext cx="228600" cy="85725"/>
        </p:xfrm>
        <a:graphic>
          <a:graphicData uri="http://schemas.openxmlformats.org/presentationml/2006/ole">
            <mc:AlternateContent xmlns:mc="http://schemas.openxmlformats.org/markup-compatibility/2006">
              <mc:Choice xmlns:v="urn:schemas-microsoft-com:vml" Requires="v">
                <p:oleObj name="公式" r:id="rId6" imgW="165100" imgH="63500" progId="Equation.3">
                  <p:embed/>
                </p:oleObj>
              </mc:Choice>
              <mc:Fallback>
                <p:oleObj name="公式" r:id="rId6" imgW="165100" imgH="63500" progId="Equation.3">
                  <p:embed/>
                  <p:pic>
                    <p:nvPicPr>
                      <p:cNvPr id="0" name="图片 26337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85030" y="2017713"/>
                        <a:ext cx="228600" cy="85725"/>
                      </a:xfrm>
                      <a:prstGeom prst="rect">
                        <a:avLst/>
                      </a:prstGeom>
                      <a:solidFill>
                        <a:srgbClr val="66FFFF"/>
                      </a:solidFill>
                    </p:spPr>
                  </p:pic>
                </p:oleObj>
              </mc:Fallback>
            </mc:AlternateContent>
          </a:graphicData>
        </a:graphic>
      </p:graphicFrame>
      <p:grpSp>
        <p:nvGrpSpPr>
          <p:cNvPr id="24" name="组合 23"/>
          <p:cNvGrpSpPr/>
          <p:nvPr/>
        </p:nvGrpSpPr>
        <p:grpSpPr>
          <a:xfrm>
            <a:off x="1264439" y="3717032"/>
            <a:ext cx="425152" cy="576064"/>
            <a:chOff x="2627784" y="3671094"/>
            <a:chExt cx="425152" cy="576064"/>
          </a:xfrm>
        </p:grpSpPr>
        <p:cxnSp>
          <p:nvCxnSpPr>
            <p:cNvPr id="25" name="直接箭头连接符 24"/>
            <p:cNvCxnSpPr/>
            <p:nvPr/>
          </p:nvCxnSpPr>
          <p:spPr>
            <a:xfrm>
              <a:off x="2627784" y="3671094"/>
              <a:ext cx="425152" cy="477986"/>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graphicFrame>
          <p:nvGraphicFramePr>
            <p:cNvPr id="26" name="对象 25"/>
            <p:cNvGraphicFramePr>
              <a:graphicFrameLocks noChangeAspect="1"/>
            </p:cNvGraphicFramePr>
            <p:nvPr/>
          </p:nvGraphicFramePr>
          <p:xfrm>
            <a:off x="2627784" y="3762970"/>
            <a:ext cx="269875" cy="484188"/>
          </p:xfrm>
          <a:graphic>
            <a:graphicData uri="http://schemas.openxmlformats.org/presentationml/2006/ole">
              <mc:AlternateContent xmlns:mc="http://schemas.openxmlformats.org/markup-compatibility/2006">
                <mc:Choice xmlns:v="urn:schemas-microsoft-com:vml" Requires="v">
                  <p:oleObj name="Equation" r:id="rId8" imgW="3048000" imgH="5486400" progId="Equation.DSMT4">
                    <p:embed/>
                  </p:oleObj>
                </mc:Choice>
                <mc:Fallback>
                  <p:oleObj name="Equation" r:id="rId8" imgW="3048000" imgH="5486400" progId="Equation.DSMT4">
                    <p:embed/>
                    <p:pic>
                      <p:nvPicPr>
                        <p:cNvPr id="0" name="图片 263376"/>
                        <p:cNvPicPr>
                          <a:picLocks noChangeAspect="1" noChangeArrowheads="1"/>
                        </p:cNvPicPr>
                        <p:nvPr/>
                      </p:nvPicPr>
                      <p:blipFill>
                        <a:blip r:embed="rId9"/>
                        <a:srcRect/>
                        <a:stretch>
                          <a:fillRect/>
                        </a:stretch>
                      </p:blipFill>
                      <p:spPr bwMode="auto">
                        <a:xfrm>
                          <a:off x="2627784" y="3762970"/>
                          <a:ext cx="269875" cy="484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aphicFrame>
        <p:nvGraphicFramePr>
          <p:cNvPr id="3" name="对象 2"/>
          <p:cNvGraphicFramePr>
            <a:graphicFrameLocks noChangeAspect="1"/>
          </p:cNvGraphicFramePr>
          <p:nvPr/>
        </p:nvGraphicFramePr>
        <p:xfrm>
          <a:off x="4288155" y="4691063"/>
          <a:ext cx="163513" cy="130175"/>
        </p:xfrm>
        <a:graphic>
          <a:graphicData uri="http://schemas.openxmlformats.org/presentationml/2006/ole">
            <mc:AlternateContent xmlns:mc="http://schemas.openxmlformats.org/markup-compatibility/2006">
              <mc:Choice xmlns:v="urn:schemas-microsoft-com:vml" Requires="v">
                <p:oleObj name="Equation" r:id="rId10" imgW="127000" imgH="101600" progId="Equation.DSMT4">
                  <p:embed/>
                </p:oleObj>
              </mc:Choice>
              <mc:Fallback>
                <p:oleObj name="Equation" r:id="rId10" imgW="127000" imgH="101600" progId="Equation.DSMT4">
                  <p:embed/>
                  <p:pic>
                    <p:nvPicPr>
                      <p:cNvPr id="0" name="对象 4"/>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288155" y="4691063"/>
                        <a:ext cx="163513" cy="130175"/>
                      </a:xfrm>
                      <a:prstGeom prst="rect">
                        <a:avLst/>
                      </a:prstGeom>
                      <a:solidFill>
                        <a:srgbClr val="66FFFF"/>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 name="对象 3"/>
          <p:cNvGraphicFramePr>
            <a:graphicFrameLocks noChangeAspect="1"/>
          </p:cNvGraphicFramePr>
          <p:nvPr/>
        </p:nvGraphicFramePr>
        <p:xfrm>
          <a:off x="3988167" y="2470150"/>
          <a:ext cx="228600" cy="85725"/>
        </p:xfrm>
        <a:graphic>
          <a:graphicData uri="http://schemas.openxmlformats.org/presentationml/2006/ole">
            <mc:AlternateContent xmlns:mc="http://schemas.openxmlformats.org/markup-compatibility/2006">
              <mc:Choice xmlns:v="urn:schemas-microsoft-com:vml" Requires="v">
                <p:oleObj name="公式" r:id="rId6" imgW="165100" imgH="63500" progId="Equation.3">
                  <p:embed/>
                </p:oleObj>
              </mc:Choice>
              <mc:Fallback>
                <p:oleObj name="公式" r:id="rId6" imgW="165100" imgH="63500" progId="Equation.3">
                  <p:embed/>
                  <p:pic>
                    <p:nvPicPr>
                      <p:cNvPr id="0" name="Object 2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88167" y="2470150"/>
                        <a:ext cx="228600" cy="85725"/>
                      </a:xfrm>
                      <a:prstGeom prst="rect">
                        <a:avLst/>
                      </a:prstGeom>
                      <a:solidFill>
                        <a:srgbClr val="66FFFF"/>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9" name="Text Box 4"/>
          <p:cNvSpPr txBox="1">
            <a:spLocks noChangeArrowheads="1"/>
          </p:cNvSpPr>
          <p:nvPr/>
        </p:nvSpPr>
        <p:spPr bwMode="auto">
          <a:xfrm>
            <a:off x="1414264" y="5373216"/>
            <a:ext cx="2437656" cy="457200"/>
          </a:xfrm>
          <a:prstGeom prst="rect">
            <a:avLst/>
          </a:prstGeom>
          <a:noFill/>
          <a:ln w="9525">
            <a:noFill/>
            <a:miter lim="800000"/>
          </a:ln>
          <a:effectLst/>
        </p:spPr>
        <p:txBody>
          <a:bodyPr wrap="square">
            <a:spAutoFit/>
          </a:bodyPr>
          <a:lstStyle/>
          <a:p>
            <a:pPr>
              <a:spcBef>
                <a:spcPct val="50000"/>
              </a:spcBef>
            </a:pPr>
            <a:r>
              <a:rPr kumimoji="1" lang="zh-CN" altLang="en-US" sz="2400" b="1" dirty="0">
                <a:solidFill>
                  <a:srgbClr val="C00000"/>
                </a:solidFill>
                <a:latin typeface="楷体" panose="02010609060101010101" pitchFamily="49" charset="-122"/>
                <a:ea typeface="楷体" panose="02010609060101010101" pitchFamily="49" charset="-122"/>
              </a:rPr>
              <a:t>电流并联负反馈</a:t>
            </a:r>
          </a:p>
        </p:txBody>
      </p:sp>
      <p:sp>
        <p:nvSpPr>
          <p:cNvPr id="5" name="灯片编号占位符 4"/>
          <p:cNvSpPr>
            <a:spLocks noGrp="1"/>
          </p:cNvSpPr>
          <p:nvPr>
            <p:ph type="sldNum" sz="quarter" idx="12"/>
          </p:nvPr>
        </p:nvSpPr>
        <p:spPr/>
        <p:txBody>
          <a:bodyPr/>
          <a:lstStyle/>
          <a:p>
            <a:fld id="{BDB18AC9-7EE5-48E1-A10E-599720087084}" type="slidenum">
              <a:rPr lang="en-US" altLang="zh-CN" smtClean="0"/>
              <a:t>119</a:t>
            </a:fld>
            <a:endParaRPr lang="en-US" altLang="zh-CN"/>
          </a:p>
        </p:txBody>
      </p:sp>
      <p:pic>
        <p:nvPicPr>
          <p:cNvPr id="31" name="Picture 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586901" y="50800"/>
            <a:ext cx="403225" cy="403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 name="图片 1"/>
          <p:cNvPicPr>
            <a:picLocks noChangeAspect="1"/>
          </p:cNvPicPr>
          <p:nvPr/>
        </p:nvPicPr>
        <p:blipFill>
          <a:blip r:embed="rId13"/>
          <a:stretch>
            <a:fillRect/>
          </a:stretch>
        </p:blipFill>
        <p:spPr>
          <a:xfrm>
            <a:off x="6444615" y="4437380"/>
            <a:ext cx="2372360" cy="18986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7988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7988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wipe(left)">
                                      <p:cBhvr>
                                        <p:cTn id="15" dur="500"/>
                                        <p:tgtEl>
                                          <p:spTgt spid="24"/>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499"/>
                                          </p:stCondLst>
                                        </p:cTn>
                                        <p:tgtEl>
                                          <p:spTgt spid="3"/>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499"/>
                                          </p:stCondLst>
                                        </p:cTn>
                                        <p:tgtEl>
                                          <p:spTgt spid="79885"/>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499"/>
                                          </p:stCondLst>
                                        </p:cTn>
                                        <p:tgtEl>
                                          <p:spTgt spid="79886"/>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499"/>
                                          </p:stCondLst>
                                        </p:cTn>
                                        <p:tgtEl>
                                          <p:spTgt spid="79895"/>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499"/>
                                          </p:stCondLst>
                                        </p:cTn>
                                        <p:tgtEl>
                                          <p:spTgt spid="4"/>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499"/>
                                          </p:stCondLst>
                                        </p:cTn>
                                        <p:tgtEl>
                                          <p:spTgt spid="79882"/>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nodeType="clickEffect">
                                  <p:stCondLst>
                                    <p:cond delay="0"/>
                                  </p:stCondLst>
                                  <p:childTnLst>
                                    <p:set>
                                      <p:cBhvr>
                                        <p:cTn id="43" dur="1" fill="hold">
                                          <p:stCondLst>
                                            <p:cond delay="0"/>
                                          </p:stCondLst>
                                        </p:cTn>
                                        <p:tgtEl>
                                          <p:spTgt spid="2"/>
                                        </p:tgtEl>
                                        <p:attrNameLst>
                                          <p:attrName>style.visibility</p:attrName>
                                        </p:attrNameLst>
                                      </p:cBhvr>
                                      <p:to>
                                        <p:strVal val="visible"/>
                                      </p:to>
                                    </p:set>
                                    <p:anim calcmode="lin" valueType="num">
                                      <p:cBhvr additive="base">
                                        <p:cTn id="44" dur="500" fill="hold"/>
                                        <p:tgtEl>
                                          <p:spTgt spid="2"/>
                                        </p:tgtEl>
                                        <p:attrNameLst>
                                          <p:attrName>ppt_x</p:attrName>
                                        </p:attrNameLst>
                                      </p:cBhvr>
                                      <p:tavLst>
                                        <p:tav tm="0">
                                          <p:val>
                                            <p:strVal val="#ppt_x"/>
                                          </p:val>
                                        </p:tav>
                                        <p:tav tm="100000">
                                          <p:val>
                                            <p:strVal val="#ppt_x"/>
                                          </p:val>
                                        </p:tav>
                                      </p:tavLst>
                                    </p:anim>
                                    <p:anim calcmode="lin" valueType="num">
                                      <p:cBhvr additive="base">
                                        <p:cTn id="45"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882" grpId="0" bldLvl="0" animBg="1"/>
      <p:bldP spid="79883" grpId="0" bldLvl="0" animBg="1"/>
      <p:bldP spid="79885" grpId="0" bldLvl="0" animBg="1"/>
      <p:bldP spid="79886" grpId="0" bldLvl="0" animBg="1" autoUpdateAnimBg="0"/>
      <p:bldP spid="79889" grpId="0" bldLvl="0" animBg="1" autoUpdateAnimBg="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custDataLst>
              <p:tags r:id="rId2"/>
            </p:custDataLst>
          </p:nvPr>
        </p:nvSpPr>
        <p:spPr>
          <a:xfrm>
            <a:off x="914400" y="428625"/>
            <a:ext cx="7315200" cy="2143125"/>
          </a:xfrm>
          <a:prstGeom prst="rect">
            <a:avLst/>
          </a:prstGeom>
          <a:no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600" b="1" i="0" u="none" strike="noStrike" kern="1200" cap="none" spc="0" normalizeH="0" baseline="0" noProof="0" dirty="0">
                <a:ln>
                  <a:noFill/>
                </a:ln>
                <a:solidFill>
                  <a:srgbClr val="000000"/>
                </a:solidFill>
                <a:effectLst/>
                <a:uLnTx/>
                <a:uFillTx/>
                <a:latin typeface="+mn-lt"/>
                <a:ea typeface="+mn-ea"/>
                <a:cs typeface="+mn-cs"/>
              </a:rPr>
              <a:t>PN</a:t>
            </a:r>
            <a:r>
              <a:rPr kumimoji="0" lang="zh-CN" altLang="en-US" sz="2600" b="1" i="0" u="none" strike="noStrike" kern="1200" cap="none" spc="0" normalizeH="0" baseline="0" noProof="0" dirty="0">
                <a:ln>
                  <a:noFill/>
                </a:ln>
                <a:solidFill>
                  <a:srgbClr val="000000"/>
                </a:solidFill>
                <a:effectLst/>
                <a:uLnTx/>
                <a:uFillTx/>
                <a:latin typeface="+mn-lt"/>
                <a:ea typeface="+mn-ea"/>
                <a:cs typeface="+mn-cs"/>
              </a:rPr>
              <a:t>结加反向电压，正确</a:t>
            </a:r>
            <a:endParaRPr kumimoji="0" lang="en-US" altLang="zh-CN" sz="2600" b="1" i="0" u="none" strike="noStrike" kern="1200" cap="none" spc="0" normalizeH="0" baseline="0" noProof="0" dirty="0">
              <a:ln>
                <a:noFill/>
              </a:ln>
              <a:solidFill>
                <a:srgbClr val="000000"/>
              </a:solidFill>
              <a:effectLst/>
              <a:uLnTx/>
              <a:uFillTx/>
              <a:latin typeface="+mn-lt"/>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2600" b="1" i="0" u="none" strike="noStrike" kern="1200" cap="none" spc="0" normalizeH="0" baseline="0" noProof="0" dirty="0">
                <a:ln>
                  <a:noFill/>
                </a:ln>
                <a:solidFill>
                  <a:srgbClr val="000000"/>
                </a:solidFill>
                <a:effectLst/>
                <a:uLnTx/>
                <a:uFillTx/>
                <a:latin typeface="+mn-lt"/>
                <a:ea typeface="+mn-ea"/>
                <a:cs typeface="+mn-cs"/>
              </a:rPr>
              <a:t>的说法是？</a:t>
            </a:r>
          </a:p>
        </p:txBody>
      </p:sp>
      <p:sp>
        <p:nvSpPr>
          <p:cNvPr id="7" name="矩形 6"/>
          <p:cNvSpPr/>
          <p:nvPr>
            <p:custDataLst>
              <p:tags r:id="rId3"/>
            </p:custDataLst>
          </p:nvPr>
        </p:nvSpPr>
        <p:spPr>
          <a:xfrm>
            <a:off x="1828800" y="2786063"/>
            <a:ext cx="6400800" cy="642938"/>
          </a:xfrm>
          <a:prstGeom prst="rect">
            <a:avLst/>
          </a:prstGeom>
          <a:no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2600" b="1" i="0" u="none" strike="noStrike" kern="1200" cap="none" spc="0" normalizeH="0" baseline="0" noProof="0" dirty="0">
                <a:ln>
                  <a:noFill/>
                </a:ln>
                <a:solidFill>
                  <a:srgbClr val="000000"/>
                </a:solidFill>
                <a:effectLst/>
                <a:uLnTx/>
                <a:uFillTx/>
                <a:latin typeface="+mn-lt"/>
                <a:ea typeface="+mn-ea"/>
                <a:cs typeface="+mn-cs"/>
              </a:rPr>
              <a:t>耗尽层变窄</a:t>
            </a:r>
          </a:p>
        </p:txBody>
      </p:sp>
      <p:sp>
        <p:nvSpPr>
          <p:cNvPr id="8" name="矩形 7"/>
          <p:cNvSpPr/>
          <p:nvPr>
            <p:custDataLst>
              <p:tags r:id="rId4"/>
            </p:custDataLst>
          </p:nvPr>
        </p:nvSpPr>
        <p:spPr>
          <a:xfrm>
            <a:off x="1828800" y="3643313"/>
            <a:ext cx="6400800" cy="642938"/>
          </a:xfrm>
          <a:prstGeom prst="rect">
            <a:avLst/>
          </a:prstGeom>
          <a:no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600" b="1" i="0" u="none" strike="noStrike" kern="1200" cap="none" spc="0" normalizeH="0" baseline="0" noProof="0" dirty="0">
              <a:ln>
                <a:noFill/>
              </a:ln>
              <a:solidFill>
                <a:srgbClr val="000000"/>
              </a:solidFill>
              <a:effectLst/>
              <a:uLnTx/>
              <a:uFillTx/>
              <a:latin typeface="+mn-lt"/>
              <a:ea typeface="+mn-ea"/>
              <a:cs typeface="+mn-cs"/>
            </a:endParaRPr>
          </a:p>
        </p:txBody>
      </p:sp>
      <p:sp>
        <p:nvSpPr>
          <p:cNvPr id="9" name="矩形 8"/>
          <p:cNvSpPr/>
          <p:nvPr>
            <p:custDataLst>
              <p:tags r:id="rId5"/>
            </p:custDataLst>
          </p:nvPr>
        </p:nvSpPr>
        <p:spPr>
          <a:xfrm>
            <a:off x="1828800" y="4500563"/>
            <a:ext cx="6400800" cy="642938"/>
          </a:xfrm>
          <a:prstGeom prst="rect">
            <a:avLst/>
          </a:prstGeom>
          <a:no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2600" b="1" i="0" u="none" strike="noStrike" kern="1200" cap="none" spc="0" normalizeH="0" baseline="0" noProof="0" dirty="0">
                <a:ln>
                  <a:noFill/>
                </a:ln>
                <a:solidFill>
                  <a:srgbClr val="000000"/>
                </a:solidFill>
                <a:effectLst/>
                <a:uLnTx/>
                <a:uFillTx/>
                <a:latin typeface="+mn-lt"/>
                <a:ea typeface="+mn-ea"/>
                <a:cs typeface="+mn-cs"/>
              </a:rPr>
              <a:t>削弱漂移运动</a:t>
            </a:r>
          </a:p>
        </p:txBody>
      </p:sp>
      <p:sp>
        <p:nvSpPr>
          <p:cNvPr id="10" name="矩形 9"/>
          <p:cNvSpPr/>
          <p:nvPr>
            <p:custDataLst>
              <p:tags r:id="rId6"/>
            </p:custDataLst>
          </p:nvPr>
        </p:nvSpPr>
        <p:spPr>
          <a:xfrm>
            <a:off x="1828800" y="5357813"/>
            <a:ext cx="6400800" cy="642938"/>
          </a:xfrm>
          <a:prstGeom prst="rect">
            <a:avLst/>
          </a:prstGeom>
          <a:no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600" b="1" i="0" u="none" strike="noStrike" kern="1200" cap="none" spc="0" normalizeH="0" baseline="0" noProof="0" dirty="0">
                <a:ln>
                  <a:noFill/>
                </a:ln>
                <a:solidFill>
                  <a:srgbClr val="000000"/>
                </a:solidFill>
                <a:effectLst/>
                <a:uLnTx/>
                <a:uFillTx/>
                <a:latin typeface="+mn-lt"/>
                <a:ea typeface="+mn-ea"/>
                <a:cs typeface="+mn-cs"/>
              </a:rPr>
              <a:t>PN</a:t>
            </a:r>
            <a:r>
              <a:rPr kumimoji="0" lang="zh-CN" altLang="en-US" sz="2600" b="1" i="0" u="none" strike="noStrike" kern="1200" cap="none" spc="0" normalizeH="0" baseline="0" noProof="0" dirty="0">
                <a:ln>
                  <a:noFill/>
                </a:ln>
                <a:solidFill>
                  <a:srgbClr val="000000"/>
                </a:solidFill>
                <a:effectLst/>
                <a:uLnTx/>
                <a:uFillTx/>
                <a:latin typeface="+mn-lt"/>
                <a:ea typeface="+mn-ea"/>
                <a:cs typeface="+mn-cs"/>
              </a:rPr>
              <a:t>结截止</a:t>
            </a:r>
          </a:p>
        </p:txBody>
      </p:sp>
      <p:sp>
        <p:nvSpPr>
          <p:cNvPr id="11" name="椭圆 10"/>
          <p:cNvSpPr>
            <a:spLocks noChangeAspect="1"/>
          </p:cNvSpPr>
          <p:nvPr>
            <p:custDataLst>
              <p:tags r:id="rId7"/>
            </p:custDataLst>
          </p:nvPr>
        </p:nvSpPr>
        <p:spPr>
          <a:xfrm>
            <a:off x="1114425" y="2849563"/>
            <a:ext cx="514350" cy="514350"/>
          </a:xfrm>
          <a:prstGeom prst="ellipse">
            <a:avLst/>
          </a:prstGeom>
          <a:solidFill>
            <a:srgbClr val="808080"/>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anchor="ctr" anchorCtr="1"/>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600" b="1" i="0" u="none" strike="noStrike" kern="1200" cap="none" spc="0" normalizeH="0" baseline="0" noProof="0">
                <a:ln>
                  <a:noFill/>
                </a:ln>
                <a:solidFill>
                  <a:srgbClr val="FFFFFF"/>
                </a:solidFill>
                <a:effectLst/>
                <a:uLnTx/>
                <a:uFillTx/>
                <a:latin typeface="+mn-lt"/>
                <a:ea typeface="+mn-ea"/>
                <a:cs typeface="+mn-cs"/>
              </a:rPr>
              <a:t>A</a:t>
            </a:r>
            <a:endParaRPr kumimoji="0" lang="zh-CN" altLang="en-US" sz="1600" b="1" i="0" u="none" strike="noStrike" kern="1200" cap="none" spc="0" normalizeH="0" baseline="0" noProof="0">
              <a:ln>
                <a:noFill/>
              </a:ln>
              <a:solidFill>
                <a:srgbClr val="FFFFFF"/>
              </a:solidFill>
              <a:effectLst/>
              <a:uLnTx/>
              <a:uFillTx/>
              <a:latin typeface="+mn-lt"/>
              <a:ea typeface="+mn-ea"/>
              <a:cs typeface="+mn-cs"/>
            </a:endParaRPr>
          </a:p>
        </p:txBody>
      </p:sp>
      <p:sp>
        <p:nvSpPr>
          <p:cNvPr id="12" name="椭圆 11"/>
          <p:cNvSpPr>
            <a:spLocks noChangeAspect="1"/>
          </p:cNvSpPr>
          <p:nvPr>
            <p:custDataLst>
              <p:tags r:id="rId8"/>
            </p:custDataLst>
          </p:nvPr>
        </p:nvSpPr>
        <p:spPr>
          <a:xfrm>
            <a:off x="1114425" y="3706813"/>
            <a:ext cx="514350" cy="514350"/>
          </a:xfrm>
          <a:prstGeom prst="ellipse">
            <a:avLst/>
          </a:prstGeom>
          <a:solidFill>
            <a:srgbClr val="808080"/>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anchor="ctr" anchorCtr="1"/>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600" b="1" i="0" u="none" strike="noStrike" kern="1200" cap="none" spc="0" normalizeH="0" baseline="0" noProof="0">
                <a:ln>
                  <a:noFill/>
                </a:ln>
                <a:solidFill>
                  <a:srgbClr val="FFFFFF"/>
                </a:solidFill>
                <a:effectLst/>
                <a:uLnTx/>
                <a:uFillTx/>
                <a:latin typeface="+mn-lt"/>
                <a:ea typeface="+mn-ea"/>
                <a:cs typeface="+mn-cs"/>
              </a:rPr>
              <a:t>B</a:t>
            </a:r>
            <a:endParaRPr kumimoji="0" lang="zh-CN" altLang="en-US" sz="1600" b="1" i="0" u="none" strike="noStrike" kern="1200" cap="none" spc="0" normalizeH="0" baseline="0" noProof="0">
              <a:ln>
                <a:noFill/>
              </a:ln>
              <a:solidFill>
                <a:srgbClr val="FFFFFF"/>
              </a:solidFill>
              <a:effectLst/>
              <a:uLnTx/>
              <a:uFillTx/>
              <a:latin typeface="+mn-lt"/>
              <a:ea typeface="+mn-ea"/>
              <a:cs typeface="+mn-cs"/>
            </a:endParaRPr>
          </a:p>
        </p:txBody>
      </p:sp>
      <p:sp>
        <p:nvSpPr>
          <p:cNvPr id="13" name="椭圆 12"/>
          <p:cNvSpPr>
            <a:spLocks noChangeAspect="1"/>
          </p:cNvSpPr>
          <p:nvPr>
            <p:custDataLst>
              <p:tags r:id="rId9"/>
            </p:custDataLst>
          </p:nvPr>
        </p:nvSpPr>
        <p:spPr>
          <a:xfrm>
            <a:off x="1114425" y="4564063"/>
            <a:ext cx="514350" cy="514350"/>
          </a:xfrm>
          <a:prstGeom prst="ellipse">
            <a:avLst/>
          </a:prstGeom>
          <a:solidFill>
            <a:srgbClr val="808080"/>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anchor="ctr" anchorCtr="1"/>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600" b="1" i="0" u="none" strike="noStrike" kern="1200" cap="none" spc="0" normalizeH="0" baseline="0" noProof="0">
                <a:ln>
                  <a:noFill/>
                </a:ln>
                <a:solidFill>
                  <a:srgbClr val="FFFFFF"/>
                </a:solidFill>
                <a:effectLst/>
                <a:uLnTx/>
                <a:uFillTx/>
                <a:latin typeface="+mn-lt"/>
                <a:ea typeface="+mn-ea"/>
                <a:cs typeface="+mn-cs"/>
              </a:rPr>
              <a:t>C</a:t>
            </a:r>
            <a:endParaRPr kumimoji="0" lang="zh-CN" altLang="en-US" sz="1600" b="1" i="0" u="none" strike="noStrike" kern="1200" cap="none" spc="0" normalizeH="0" baseline="0" noProof="0">
              <a:ln>
                <a:noFill/>
              </a:ln>
              <a:solidFill>
                <a:srgbClr val="FFFFFF"/>
              </a:solidFill>
              <a:effectLst/>
              <a:uLnTx/>
              <a:uFillTx/>
              <a:latin typeface="+mn-lt"/>
              <a:ea typeface="+mn-ea"/>
              <a:cs typeface="+mn-cs"/>
            </a:endParaRPr>
          </a:p>
        </p:txBody>
      </p:sp>
      <p:sp>
        <p:nvSpPr>
          <p:cNvPr id="14" name="椭圆 13"/>
          <p:cNvSpPr>
            <a:spLocks noChangeAspect="1"/>
          </p:cNvSpPr>
          <p:nvPr>
            <p:custDataLst>
              <p:tags r:id="rId10"/>
            </p:custDataLst>
          </p:nvPr>
        </p:nvSpPr>
        <p:spPr>
          <a:xfrm>
            <a:off x="1114425" y="5421313"/>
            <a:ext cx="514350" cy="514350"/>
          </a:xfrm>
          <a:prstGeom prst="ellipse">
            <a:avLst/>
          </a:prstGeom>
          <a:solidFill>
            <a:srgbClr val="00FF00"/>
          </a:solidFill>
          <a:ln w="254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anchor="ctr" anchorCtr="1"/>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600" b="1" i="0" u="none" strike="noStrike" kern="1200" cap="none" spc="0" normalizeH="0" baseline="0" noProof="0">
                <a:ln>
                  <a:noFill/>
                </a:ln>
                <a:solidFill>
                  <a:srgbClr val="FFFFFF"/>
                </a:solidFill>
                <a:effectLst/>
                <a:uLnTx/>
                <a:uFillTx/>
                <a:latin typeface="+mn-lt"/>
                <a:ea typeface="+mn-ea"/>
                <a:cs typeface="+mn-cs"/>
              </a:rPr>
              <a:t>D</a:t>
            </a:r>
            <a:endParaRPr kumimoji="0" lang="zh-CN" altLang="en-US" sz="1600" b="1" i="0" u="none" strike="noStrike" kern="1200" cap="none" spc="0" normalizeH="0" baseline="0" noProof="0">
              <a:ln>
                <a:noFill/>
              </a:ln>
              <a:solidFill>
                <a:srgbClr val="FFFFFF"/>
              </a:solidFill>
              <a:effectLst/>
              <a:uLnTx/>
              <a:uFillTx/>
              <a:latin typeface="+mn-lt"/>
              <a:ea typeface="+mn-ea"/>
              <a:cs typeface="+mn-cs"/>
            </a:endParaRPr>
          </a:p>
        </p:txBody>
      </p:sp>
      <p:sp>
        <p:nvSpPr>
          <p:cNvPr id="15" name="矩形: 圆角 14"/>
          <p:cNvSpPr/>
          <p:nvPr>
            <p:custDataLst>
              <p:tags r:id="rId11"/>
            </p:custDataLst>
          </p:nvPr>
        </p:nvSpPr>
        <p:spPr>
          <a:xfrm>
            <a:off x="6172200" y="6215063"/>
            <a:ext cx="1543050" cy="411163"/>
          </a:xfrm>
          <a:prstGeom prst="roundRect">
            <a:avLst/>
          </a:prstGeom>
          <a:solidFill>
            <a:srgbClr val="808080"/>
          </a:solidFill>
          <a:ln w="381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anchor="ctr" anchorCtr="1"/>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1600" b="0" i="0" u="none" strike="noStrike" kern="1200" cap="none" spc="0" normalizeH="0" baseline="0" noProof="0">
                <a:ln>
                  <a:noFill/>
                </a:ln>
                <a:solidFill>
                  <a:srgbClr val="FFFFFF"/>
                </a:solidFill>
                <a:effectLst/>
                <a:uLnTx/>
                <a:uFillTx/>
                <a:latin typeface="+mn-lt"/>
                <a:ea typeface="+mn-ea"/>
                <a:cs typeface="+mn-cs"/>
              </a:rPr>
              <a:t>提交</a:t>
            </a:r>
          </a:p>
        </p:txBody>
      </p:sp>
      <p:pic>
        <p:nvPicPr>
          <p:cNvPr id="17419" name="Picture 3" descr="Dz010107"/>
          <p:cNvPicPr>
            <a:picLocks noChangeAspect="1"/>
          </p:cNvPicPr>
          <p:nvPr/>
        </p:nvPicPr>
        <p:blipFill>
          <a:blip r:embed="rId19">
            <a:clrChange>
              <a:clrFrom>
                <a:srgbClr val="FFFFFF"/>
              </a:clrFrom>
              <a:clrTo>
                <a:srgbClr val="FFFFFF">
                  <a:alpha val="0"/>
                </a:srgbClr>
              </a:clrTo>
            </a:clrChange>
          </a:blip>
          <a:srcRect l="-1755" r="3510" b="16399"/>
          <a:stretch>
            <a:fillRect/>
          </a:stretch>
        </p:blipFill>
        <p:spPr>
          <a:xfrm>
            <a:off x="4591050" y="1052513"/>
            <a:ext cx="4267200" cy="2971800"/>
          </a:xfrm>
          <a:prstGeom prst="rect">
            <a:avLst/>
          </a:prstGeom>
          <a:solidFill>
            <a:srgbClr val="FFFFFF"/>
          </a:solidFill>
          <a:ln w="9525">
            <a:noFill/>
          </a:ln>
        </p:spPr>
      </p:pic>
      <p:sp>
        <p:nvSpPr>
          <p:cNvPr id="20" name="矩形 19"/>
          <p:cNvSpPr/>
          <p:nvPr>
            <p:custDataLst>
              <p:tags r:id="rId12"/>
            </p:custDataLst>
          </p:nvPr>
        </p:nvSpPr>
        <p:spPr>
          <a:xfrm>
            <a:off x="1828800" y="3643313"/>
            <a:ext cx="6400800" cy="642938"/>
          </a:xfrm>
          <a:prstGeom prst="rect">
            <a:avLst/>
          </a:prstGeom>
          <a:no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2600" b="1" i="0" u="none" strike="noStrike" kern="1200" cap="none" spc="0" normalizeH="0" baseline="0" noProof="0" dirty="0">
                <a:ln>
                  <a:noFill/>
                </a:ln>
                <a:solidFill>
                  <a:srgbClr val="000000"/>
                </a:solidFill>
                <a:effectLst/>
                <a:uLnTx/>
                <a:uFillTx/>
                <a:latin typeface="+mn-lt"/>
                <a:ea typeface="+mn-ea"/>
                <a:cs typeface="+mn-cs"/>
              </a:rPr>
              <a:t>加剧扩散运动</a:t>
            </a:r>
          </a:p>
        </p:txBody>
      </p:sp>
      <p:sp>
        <p:nvSpPr>
          <p:cNvPr id="17421" name="灯片编号占位符 1"/>
          <p:cNvSpPr>
            <a:spLocks noGrp="1"/>
          </p:cNvSpPr>
          <p:nvPr>
            <p:ph type="sldNum" sz="quarter" idx="12"/>
          </p:nvPr>
        </p:nvSpPr>
        <p:spPr/>
        <p:txBody>
          <a:bodyPr wrap="square" lIns="91440" tIns="45720" rIns="91440" bIns="45720" anchor="t"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400" dirty="0"/>
              <a:t>12</a:t>
            </a:fld>
            <a:endParaRPr lang="en-US" altLang="zh-CN" sz="1400" dirty="0"/>
          </a:p>
        </p:txBody>
      </p:sp>
      <p:grpSp>
        <p:nvGrpSpPr>
          <p:cNvPr id="17422" name="组合 17"/>
          <p:cNvGrpSpPr/>
          <p:nvPr/>
        </p:nvGrpSpPr>
        <p:grpSpPr>
          <a:xfrm>
            <a:off x="0" y="0"/>
            <a:ext cx="9144000" cy="635000"/>
            <a:chOff x="0" y="0"/>
            <a:chExt cx="9144000" cy="635000"/>
          </a:xfrm>
        </p:grpSpPr>
        <p:sp>
          <p:nvSpPr>
            <p:cNvPr id="4" name="TitleBackground"/>
            <p:cNvSpPr/>
            <p:nvPr>
              <p:custDataLst>
                <p:tags r:id="rId14"/>
              </p:custDataLst>
            </p:nvPr>
          </p:nvSpPr>
          <p:spPr>
            <a:xfrm>
              <a:off x="0" y="0"/>
              <a:ext cx="9144000" cy="635000"/>
            </a:xfrm>
            <a:prstGeom prst="rect">
              <a:avLst/>
            </a:prstGeom>
            <a:solidFill>
              <a:srgbClr val="F6F7F8"/>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6" name="ColorBlock"/>
            <p:cNvSpPr/>
            <p:nvPr>
              <p:custDataLst>
                <p:tags r:id="rId15"/>
              </p:custDataLst>
            </p:nvPr>
          </p:nvSpPr>
          <p:spPr bwMode="auto">
            <a:xfrm>
              <a:off x="0" y="0"/>
              <a:ext cx="254000" cy="635000"/>
            </a:xfrm>
            <a:prstGeom prst="rect">
              <a:avLst/>
            </a:prstGeom>
            <a:solidFill>
              <a:srgbClr val="639EF4"/>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7425" name="TypeText"/>
            <p:cNvSpPr txBox="1"/>
            <p:nvPr>
              <p:custDataLst>
                <p:tags r:id="rId16"/>
              </p:custDataLst>
            </p:nvPr>
          </p:nvSpPr>
          <p:spPr>
            <a:xfrm>
              <a:off x="254000" y="0"/>
              <a:ext cx="1905000" cy="635000"/>
            </a:xfrm>
            <a:prstGeom prst="rect">
              <a:avLst/>
            </a:prstGeom>
            <a:noFill/>
            <a:ln w="9525">
              <a:noFill/>
            </a:ln>
          </p:spPr>
          <p:txBody>
            <a:bodyPr wrap="none" anchor="ctr" anchorCtr="0"/>
            <a:lstStyle/>
            <a:p>
              <a:pPr eaLnBrk="0" hangingPunct="0"/>
              <a:r>
                <a:rPr lang="zh-CN" altLang="en-US"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单选题</a:t>
              </a:r>
            </a:p>
          </p:txBody>
        </p:sp>
        <p:sp>
          <p:nvSpPr>
            <p:cNvPr id="17426" name="TipText"/>
            <p:cNvSpPr txBox="1"/>
            <p:nvPr>
              <p:custDataLst>
                <p:tags r:id="rId17"/>
              </p:custDataLst>
            </p:nvPr>
          </p:nvSpPr>
          <p:spPr>
            <a:xfrm>
              <a:off x="1525905" y="109220"/>
              <a:ext cx="2286000" cy="508000"/>
            </a:xfrm>
            <a:prstGeom prst="rect">
              <a:avLst/>
            </a:prstGeom>
            <a:noFill/>
            <a:ln w="9525">
              <a:noFill/>
            </a:ln>
          </p:spPr>
          <p:txBody>
            <a:bodyPr wrap="none" anchor="ctr" anchorCtr="0"/>
            <a:lstStyle/>
            <a:p>
              <a:pPr eaLnBrk="0" hangingPunct="0"/>
              <a:r>
                <a:rPr lang="en-US" altLang="zh-CN" sz="2000" dirty="0">
                  <a:solidFill>
                    <a:srgbClr val="808080"/>
                  </a:solidFill>
                  <a:latin typeface="微软雅黑" panose="020B0503020204020204" pitchFamily="34" charset="-122"/>
                  <a:ea typeface="微软雅黑" panose="020B0503020204020204" pitchFamily="34" charset="-122"/>
                  <a:sym typeface="微软雅黑" panose="020B0503020204020204" pitchFamily="34" charset="-122"/>
                </a:rPr>
                <a:t>1</a:t>
              </a:r>
              <a:r>
                <a:rPr lang="zh-CN" altLang="en-US" sz="2000" dirty="0">
                  <a:solidFill>
                    <a:srgbClr val="808080"/>
                  </a:solidFill>
                  <a:latin typeface="微软雅黑" panose="020B0503020204020204" pitchFamily="34" charset="-122"/>
                  <a:ea typeface="微软雅黑" panose="020B0503020204020204" pitchFamily="34" charset="-122"/>
                  <a:sym typeface="微软雅黑" panose="020B0503020204020204" pitchFamily="34" charset="-122"/>
                </a:rPr>
                <a:t>分</a:t>
              </a:r>
            </a:p>
          </p:txBody>
        </p:sp>
      </p:grpSp>
      <p:pic>
        <p:nvPicPr>
          <p:cNvPr id="17427" name="图片 2"/>
          <p:cNvPicPr/>
          <p:nvPr>
            <p:custDataLst>
              <p:tags r:id="rId13"/>
            </p:custDataLst>
          </p:nvPr>
        </p:nvPicPr>
        <p:blipFill>
          <a:blip r:embed="rId20"/>
          <a:stretch>
            <a:fillRect/>
          </a:stretch>
        </p:blipFill>
        <p:spPr>
          <a:xfrm>
            <a:off x="7594600" y="63500"/>
            <a:ext cx="1422400" cy="508000"/>
          </a:xfrm>
          <a:prstGeom prst="rect">
            <a:avLst/>
          </a:prstGeom>
          <a:noFill/>
          <a:ln w="9525">
            <a:noFill/>
          </a:ln>
        </p:spPr>
      </p:pic>
    </p:spTree>
    <p:custDataLst>
      <p:tags r:id="rId1"/>
    </p:custDataLst>
  </p:cSld>
  <p:clrMapOvr>
    <a:masterClrMapping/>
  </p:clrMapOvr>
  <p:transition spd="slow"/>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1922" name="Object 2"/>
          <p:cNvGraphicFramePr>
            <a:graphicFrameLocks noChangeAspect="1"/>
          </p:cNvGraphicFramePr>
          <p:nvPr/>
        </p:nvGraphicFramePr>
        <p:xfrm>
          <a:off x="1476375" y="1700808"/>
          <a:ext cx="5638800" cy="3036887"/>
        </p:xfrm>
        <a:graphic>
          <a:graphicData uri="http://schemas.openxmlformats.org/presentationml/2006/ole">
            <mc:AlternateContent xmlns:mc="http://schemas.openxmlformats.org/markup-compatibility/2006">
              <mc:Choice xmlns:v="urn:schemas-microsoft-com:vml" Requires="v">
                <p:oleObj name="Photo Editor 照片" r:id="rId3" imgW="16964025" imgH="9134475" progId="">
                  <p:embed/>
                </p:oleObj>
              </mc:Choice>
              <mc:Fallback>
                <p:oleObj name="Photo Editor 照片" r:id="rId3" imgW="16964025" imgH="9134475" progId="">
                  <p:embed/>
                  <p:pic>
                    <p:nvPicPr>
                      <p:cNvPr id="0" name="图片 26044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76375" y="1700808"/>
                        <a:ext cx="5638800" cy="3036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6" name="组合 5"/>
          <p:cNvGrpSpPr/>
          <p:nvPr/>
        </p:nvGrpSpPr>
        <p:grpSpPr>
          <a:xfrm>
            <a:off x="1400175" y="2691408"/>
            <a:ext cx="4559300" cy="1282700"/>
            <a:chOff x="1400175" y="2691408"/>
            <a:chExt cx="4559300" cy="1282700"/>
          </a:xfrm>
        </p:grpSpPr>
        <p:graphicFrame>
          <p:nvGraphicFramePr>
            <p:cNvPr id="81924" name="Object 4"/>
            <p:cNvGraphicFramePr>
              <a:graphicFrameLocks noChangeAspect="1"/>
            </p:cNvGraphicFramePr>
            <p:nvPr/>
          </p:nvGraphicFramePr>
          <p:xfrm>
            <a:off x="1400175" y="2920008"/>
            <a:ext cx="292100" cy="292100"/>
          </p:xfrm>
          <a:graphic>
            <a:graphicData uri="http://schemas.openxmlformats.org/presentationml/2006/ole">
              <mc:AlternateContent xmlns:mc="http://schemas.openxmlformats.org/markup-compatibility/2006">
                <mc:Choice xmlns:v="urn:schemas-microsoft-com:vml" Requires="v">
                  <p:oleObj name="公式" r:id="rId5" imgW="139700" imgH="139700" progId="Equation.3">
                    <p:embed/>
                  </p:oleObj>
                </mc:Choice>
                <mc:Fallback>
                  <p:oleObj name="公式" r:id="rId5" imgW="139700" imgH="139700" progId="Equation.3">
                    <p:embed/>
                    <p:pic>
                      <p:nvPicPr>
                        <p:cNvPr id="0" name="图片 26044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00175" y="2920008"/>
                          <a:ext cx="292100" cy="292100"/>
                        </a:xfrm>
                        <a:prstGeom prst="rect">
                          <a:avLst/>
                        </a:prstGeom>
                        <a:solidFill>
                          <a:srgbClr val="66FFFF"/>
                        </a:solidFill>
                      </p:spPr>
                    </p:pic>
                  </p:oleObj>
                </mc:Fallback>
              </mc:AlternateContent>
            </a:graphicData>
          </a:graphic>
        </p:graphicFrame>
        <p:graphicFrame>
          <p:nvGraphicFramePr>
            <p:cNvPr id="81925" name="Object 5"/>
            <p:cNvGraphicFramePr>
              <a:graphicFrameLocks noChangeAspect="1"/>
            </p:cNvGraphicFramePr>
            <p:nvPr/>
          </p:nvGraphicFramePr>
          <p:xfrm>
            <a:off x="4067175" y="3224808"/>
            <a:ext cx="292100" cy="292100"/>
          </p:xfrm>
          <a:graphic>
            <a:graphicData uri="http://schemas.openxmlformats.org/presentationml/2006/ole">
              <mc:AlternateContent xmlns:mc="http://schemas.openxmlformats.org/markup-compatibility/2006">
                <mc:Choice xmlns:v="urn:schemas-microsoft-com:vml" Requires="v">
                  <p:oleObj name="公式" r:id="rId5" imgW="139700" imgH="139700" progId="Equation.3">
                    <p:embed/>
                  </p:oleObj>
                </mc:Choice>
                <mc:Fallback>
                  <p:oleObj name="公式" r:id="rId5" imgW="139700" imgH="139700" progId="Equation.3">
                    <p:embed/>
                    <p:pic>
                      <p:nvPicPr>
                        <p:cNvPr id="0" name="图片 26044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67175" y="3224808"/>
                          <a:ext cx="292100" cy="292100"/>
                        </a:xfrm>
                        <a:prstGeom prst="rect">
                          <a:avLst/>
                        </a:prstGeom>
                        <a:solidFill>
                          <a:srgbClr val="66FFFF"/>
                        </a:solidFill>
                      </p:spPr>
                    </p:pic>
                  </p:oleObj>
                </mc:Fallback>
              </mc:AlternateContent>
            </a:graphicData>
          </a:graphic>
        </p:graphicFrame>
        <p:graphicFrame>
          <p:nvGraphicFramePr>
            <p:cNvPr id="81926" name="Object 6"/>
            <p:cNvGraphicFramePr>
              <a:graphicFrameLocks noChangeAspect="1"/>
            </p:cNvGraphicFramePr>
            <p:nvPr/>
          </p:nvGraphicFramePr>
          <p:xfrm>
            <a:off x="5667375" y="3682008"/>
            <a:ext cx="292100" cy="292100"/>
          </p:xfrm>
          <a:graphic>
            <a:graphicData uri="http://schemas.openxmlformats.org/presentationml/2006/ole">
              <mc:AlternateContent xmlns:mc="http://schemas.openxmlformats.org/markup-compatibility/2006">
                <mc:Choice xmlns:v="urn:schemas-microsoft-com:vml" Requires="v">
                  <p:oleObj name="公式" r:id="rId7" imgW="139700" imgH="139700" progId="Equation.3">
                    <p:embed/>
                  </p:oleObj>
                </mc:Choice>
                <mc:Fallback>
                  <p:oleObj name="公式" r:id="rId7" imgW="139700" imgH="139700" progId="Equation.3">
                    <p:embed/>
                    <p:pic>
                      <p:nvPicPr>
                        <p:cNvPr id="0" name="图片 26044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67375" y="3682008"/>
                          <a:ext cx="292100" cy="292100"/>
                        </a:xfrm>
                        <a:prstGeom prst="rect">
                          <a:avLst/>
                        </a:prstGeom>
                        <a:solidFill>
                          <a:srgbClr val="66FFFF"/>
                        </a:solidFill>
                      </p:spPr>
                    </p:pic>
                  </p:oleObj>
                </mc:Fallback>
              </mc:AlternateContent>
            </a:graphicData>
          </a:graphic>
        </p:graphicFrame>
        <p:graphicFrame>
          <p:nvGraphicFramePr>
            <p:cNvPr id="81927" name="Object 7"/>
            <p:cNvGraphicFramePr>
              <a:graphicFrameLocks noChangeAspect="1"/>
            </p:cNvGraphicFramePr>
            <p:nvPr/>
          </p:nvGraphicFramePr>
          <p:xfrm>
            <a:off x="3152775" y="2691408"/>
            <a:ext cx="261938" cy="157162"/>
          </p:xfrm>
          <a:graphic>
            <a:graphicData uri="http://schemas.openxmlformats.org/presentationml/2006/ole">
              <mc:AlternateContent xmlns:mc="http://schemas.openxmlformats.org/markup-compatibility/2006">
                <mc:Choice xmlns:v="urn:schemas-microsoft-com:vml" Requires="v">
                  <p:oleObj name="公式" r:id="rId8" imgW="126365" imgH="76200" progId="Equation.3">
                    <p:embed/>
                  </p:oleObj>
                </mc:Choice>
                <mc:Fallback>
                  <p:oleObj name="公式" r:id="rId8" imgW="126365" imgH="76200" progId="Equation.3">
                    <p:embed/>
                    <p:pic>
                      <p:nvPicPr>
                        <p:cNvPr id="0" name="图片 26044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152775" y="2691408"/>
                          <a:ext cx="261938" cy="157162"/>
                        </a:xfrm>
                        <a:prstGeom prst="rect">
                          <a:avLst/>
                        </a:prstGeom>
                        <a:solidFill>
                          <a:srgbClr val="66FFFF"/>
                        </a:solidFill>
                      </p:spPr>
                    </p:pic>
                  </p:oleObj>
                </mc:Fallback>
              </mc:AlternateContent>
            </a:graphicData>
          </a:graphic>
        </p:graphicFrame>
        <p:graphicFrame>
          <p:nvGraphicFramePr>
            <p:cNvPr id="81928" name="Object 8"/>
            <p:cNvGraphicFramePr>
              <a:graphicFrameLocks noChangeAspect="1"/>
            </p:cNvGraphicFramePr>
            <p:nvPr/>
          </p:nvGraphicFramePr>
          <p:xfrm>
            <a:off x="5591175" y="2767608"/>
            <a:ext cx="261938" cy="157162"/>
          </p:xfrm>
          <a:graphic>
            <a:graphicData uri="http://schemas.openxmlformats.org/presentationml/2006/ole">
              <mc:AlternateContent xmlns:mc="http://schemas.openxmlformats.org/markup-compatibility/2006">
                <mc:Choice xmlns:v="urn:schemas-microsoft-com:vml" Requires="v">
                  <p:oleObj name="公式" r:id="rId10" imgW="126365" imgH="76200" progId="Equation.3">
                    <p:embed/>
                  </p:oleObj>
                </mc:Choice>
                <mc:Fallback>
                  <p:oleObj name="公式" r:id="rId10" imgW="126365" imgH="76200" progId="Equation.3">
                    <p:embed/>
                    <p:pic>
                      <p:nvPicPr>
                        <p:cNvPr id="0" name="图片 26044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591175" y="2767608"/>
                          <a:ext cx="261938" cy="157162"/>
                        </a:xfrm>
                        <a:prstGeom prst="rect">
                          <a:avLst/>
                        </a:prstGeom>
                        <a:solidFill>
                          <a:srgbClr val="66FFFF"/>
                        </a:solidFill>
                      </p:spPr>
                    </p:pic>
                  </p:oleObj>
                </mc:Fallback>
              </mc:AlternateContent>
            </a:graphicData>
          </a:graphic>
        </p:graphicFrame>
      </p:grpSp>
      <p:graphicFrame>
        <p:nvGraphicFramePr>
          <p:cNvPr id="81929" name="Object 9"/>
          <p:cNvGraphicFramePr>
            <a:graphicFrameLocks noChangeAspect="1"/>
          </p:cNvGraphicFramePr>
          <p:nvPr/>
        </p:nvGraphicFramePr>
        <p:xfrm>
          <a:off x="2085975" y="3377208"/>
          <a:ext cx="304800" cy="304800"/>
        </p:xfrm>
        <a:graphic>
          <a:graphicData uri="http://schemas.openxmlformats.org/presentationml/2006/ole">
            <mc:AlternateContent xmlns:mc="http://schemas.openxmlformats.org/markup-compatibility/2006">
              <mc:Choice xmlns:v="urn:schemas-microsoft-com:vml" Requires="v">
                <p:oleObj name="公式" r:id="rId11" imgW="203200" imgH="203200" progId="Equation.3">
                  <p:embed/>
                </p:oleObj>
              </mc:Choice>
              <mc:Fallback>
                <p:oleObj name="公式" r:id="rId11" imgW="203200" imgH="203200" progId="Equation.3">
                  <p:embed/>
                  <p:pic>
                    <p:nvPicPr>
                      <p:cNvPr id="0" name="图片 26044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085975" y="3377208"/>
                        <a:ext cx="304800" cy="304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1930" name="Object 10"/>
          <p:cNvGraphicFramePr>
            <a:graphicFrameLocks noChangeAspect="1"/>
          </p:cNvGraphicFramePr>
          <p:nvPr/>
        </p:nvGraphicFramePr>
        <p:xfrm>
          <a:off x="3232150" y="3440708"/>
          <a:ext cx="304800" cy="304800"/>
        </p:xfrm>
        <a:graphic>
          <a:graphicData uri="http://schemas.openxmlformats.org/presentationml/2006/ole">
            <mc:AlternateContent xmlns:mc="http://schemas.openxmlformats.org/markup-compatibility/2006">
              <mc:Choice xmlns:v="urn:schemas-microsoft-com:vml" Requires="v">
                <p:oleObj name="公式" r:id="rId13" imgW="203200" imgH="203200" progId="Equation.3">
                  <p:embed/>
                </p:oleObj>
              </mc:Choice>
              <mc:Fallback>
                <p:oleObj name="公式" r:id="rId13" imgW="203200" imgH="203200" progId="Equation.3">
                  <p:embed/>
                  <p:pic>
                    <p:nvPicPr>
                      <p:cNvPr id="0" name="图片 260448"/>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232150" y="3440708"/>
                        <a:ext cx="304800" cy="304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1931" name="Object 11"/>
          <p:cNvGraphicFramePr>
            <a:graphicFrameLocks noChangeAspect="1"/>
          </p:cNvGraphicFramePr>
          <p:nvPr/>
        </p:nvGraphicFramePr>
        <p:xfrm>
          <a:off x="5591175" y="3377208"/>
          <a:ext cx="304800" cy="304800"/>
        </p:xfrm>
        <a:graphic>
          <a:graphicData uri="http://schemas.openxmlformats.org/presentationml/2006/ole">
            <mc:AlternateContent xmlns:mc="http://schemas.openxmlformats.org/markup-compatibility/2006">
              <mc:Choice xmlns:v="urn:schemas-microsoft-com:vml" Requires="v">
                <p:oleObj name="公式" r:id="rId15" imgW="203200" imgH="203200" progId="Equation.3">
                  <p:embed/>
                </p:oleObj>
              </mc:Choice>
              <mc:Fallback>
                <p:oleObj name="公式" r:id="rId15" imgW="203200" imgH="203200" progId="Equation.3">
                  <p:embed/>
                  <p:pic>
                    <p:nvPicPr>
                      <p:cNvPr id="0" name="图片 260449"/>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591175" y="3377208"/>
                        <a:ext cx="304800" cy="304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1932" name="Object 12"/>
          <p:cNvGraphicFramePr>
            <a:graphicFrameLocks noChangeAspect="1"/>
          </p:cNvGraphicFramePr>
          <p:nvPr/>
        </p:nvGraphicFramePr>
        <p:xfrm>
          <a:off x="5591175" y="2462808"/>
          <a:ext cx="304800" cy="304800"/>
        </p:xfrm>
        <a:graphic>
          <a:graphicData uri="http://schemas.openxmlformats.org/presentationml/2006/ole">
            <mc:AlternateContent xmlns:mc="http://schemas.openxmlformats.org/markup-compatibility/2006">
              <mc:Choice xmlns:v="urn:schemas-microsoft-com:vml" Requires="v">
                <p:oleObj name="公式" r:id="rId17" imgW="203200" imgH="203200" progId="Equation.3">
                  <p:embed/>
                </p:oleObj>
              </mc:Choice>
              <mc:Fallback>
                <p:oleObj name="公式" r:id="rId17" imgW="203200" imgH="203200" progId="Equation.3">
                  <p:embed/>
                  <p:pic>
                    <p:nvPicPr>
                      <p:cNvPr id="0" name="图片 260450"/>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591175" y="2462808"/>
                        <a:ext cx="304800" cy="304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1933" name="Line 13"/>
          <p:cNvSpPr>
            <a:spLocks noChangeShapeType="1"/>
          </p:cNvSpPr>
          <p:nvPr/>
        </p:nvSpPr>
        <p:spPr bwMode="auto">
          <a:xfrm flipH="1" flipV="1">
            <a:off x="2314575" y="3301008"/>
            <a:ext cx="1219200" cy="1676400"/>
          </a:xfrm>
          <a:prstGeom prst="line">
            <a:avLst/>
          </a:prstGeom>
          <a:noFill/>
          <a:ln w="28575">
            <a:solidFill>
              <a:srgbClr val="FF3300"/>
            </a:solidFill>
            <a:prstDash val="sysDash"/>
            <a:round/>
            <a:headEnd type="none" w="sm" len="sm"/>
            <a:tailEnd type="none" w="sm" len="sm"/>
          </a:ln>
          <a:effectLst/>
        </p:spPr>
        <p:txBody>
          <a:bodyPr wrap="none" anchor="ctr"/>
          <a:lstStyle/>
          <a:p>
            <a:endParaRPr lang="zh-CN" altLang="en-US"/>
          </a:p>
        </p:txBody>
      </p:sp>
      <p:sp>
        <p:nvSpPr>
          <p:cNvPr id="81939" name="Line 19"/>
          <p:cNvSpPr>
            <a:spLocks noChangeShapeType="1"/>
          </p:cNvSpPr>
          <p:nvPr/>
        </p:nvSpPr>
        <p:spPr bwMode="auto">
          <a:xfrm flipH="1" flipV="1">
            <a:off x="3152775" y="3605808"/>
            <a:ext cx="381000" cy="1371600"/>
          </a:xfrm>
          <a:prstGeom prst="line">
            <a:avLst/>
          </a:prstGeom>
          <a:noFill/>
          <a:ln w="28575">
            <a:solidFill>
              <a:srgbClr val="3366CC"/>
            </a:solidFill>
            <a:prstDash val="sysDash"/>
            <a:round/>
            <a:headEnd type="none" w="sm" len="sm"/>
            <a:tailEnd type="none" w="sm" len="sm"/>
          </a:ln>
          <a:effectLst/>
        </p:spPr>
        <p:txBody>
          <a:bodyPr wrap="none" anchor="ctr"/>
          <a:lstStyle/>
          <a:p>
            <a:endParaRPr lang="zh-CN" altLang="en-US"/>
          </a:p>
        </p:txBody>
      </p:sp>
      <p:sp>
        <p:nvSpPr>
          <p:cNvPr id="81944" name="Text Box 24"/>
          <p:cNvSpPr txBox="1">
            <a:spLocks noChangeArrowheads="1"/>
          </p:cNvSpPr>
          <p:nvPr/>
        </p:nvSpPr>
        <p:spPr bwMode="auto">
          <a:xfrm>
            <a:off x="790575" y="5636096"/>
            <a:ext cx="7848600" cy="457200"/>
          </a:xfrm>
          <a:prstGeom prst="rect">
            <a:avLst/>
          </a:prstGeom>
          <a:noFill/>
          <a:ln w="12700" cap="sq">
            <a:noFill/>
            <a:miter lim="800000"/>
            <a:headEnd type="none" w="sm" len="sm"/>
            <a:tailEnd type="none" w="sm" len="sm"/>
          </a:ln>
          <a:effectLst/>
        </p:spPr>
        <p:txBody>
          <a:bodyPr>
            <a:spAutoFit/>
          </a:bodyPr>
          <a:lstStyle/>
          <a:p>
            <a:pPr>
              <a:spcBef>
                <a:spcPct val="50000"/>
              </a:spcBef>
            </a:pPr>
            <a:r>
              <a:rPr kumimoji="1" lang="zh-CN" altLang="en-US" sz="2400" b="1" dirty="0">
                <a:solidFill>
                  <a:srgbClr val="000000"/>
                </a:solidFill>
                <a:latin typeface="楷体" panose="02010609060101010101" pitchFamily="49" charset="-122"/>
                <a:ea typeface="楷体" panose="02010609060101010101" pitchFamily="49" charset="-122"/>
              </a:rPr>
              <a:t>只可能引入</a:t>
            </a:r>
            <a:r>
              <a:rPr kumimoji="1" lang="zh-CN" altLang="en-US" sz="2400" b="1" dirty="0">
                <a:solidFill>
                  <a:srgbClr val="C00000"/>
                </a:solidFill>
                <a:latin typeface="楷体" panose="02010609060101010101" pitchFamily="49" charset="-122"/>
                <a:ea typeface="楷体" panose="02010609060101010101" pitchFamily="49" charset="-122"/>
              </a:rPr>
              <a:t>电压并联</a:t>
            </a:r>
            <a:r>
              <a:rPr kumimoji="1" lang="zh-CN" altLang="en-US" sz="2400" b="1" dirty="0">
                <a:solidFill>
                  <a:srgbClr val="000000"/>
                </a:solidFill>
                <a:latin typeface="楷体" panose="02010609060101010101" pitchFamily="49" charset="-122"/>
                <a:ea typeface="楷体" panose="02010609060101010101" pitchFamily="49" charset="-122"/>
              </a:rPr>
              <a:t>或</a:t>
            </a:r>
            <a:r>
              <a:rPr kumimoji="1" lang="zh-CN" altLang="en-US" sz="2400" b="1" dirty="0">
                <a:solidFill>
                  <a:srgbClr val="C00000"/>
                </a:solidFill>
                <a:latin typeface="楷体" panose="02010609060101010101" pitchFamily="49" charset="-122"/>
                <a:ea typeface="楷体" panose="02010609060101010101" pitchFamily="49" charset="-122"/>
              </a:rPr>
              <a:t>电流串联</a:t>
            </a:r>
            <a:r>
              <a:rPr kumimoji="1" lang="zh-CN" altLang="en-US" sz="2400" b="1" dirty="0">
                <a:solidFill>
                  <a:srgbClr val="000000"/>
                </a:solidFill>
                <a:latin typeface="楷体" panose="02010609060101010101" pitchFamily="49" charset="-122"/>
                <a:ea typeface="楷体" panose="02010609060101010101" pitchFamily="49" charset="-122"/>
              </a:rPr>
              <a:t>两种组态的交流负反馈。</a:t>
            </a:r>
          </a:p>
        </p:txBody>
      </p:sp>
      <p:sp>
        <p:nvSpPr>
          <p:cNvPr id="26" name="矩形 25"/>
          <p:cNvSpPr/>
          <p:nvPr>
            <p:custDataLst>
              <p:tags r:id="rId1"/>
            </p:custDataLst>
          </p:nvPr>
        </p:nvSpPr>
        <p:spPr>
          <a:xfrm>
            <a:off x="304800" y="716657"/>
            <a:ext cx="8443664" cy="624111"/>
          </a:xfrm>
          <a:prstGeom prst="rect">
            <a:avLst/>
          </a:prstGeom>
          <a:noFill/>
          <a:ln w="28575" cap="flat" cmpd="sng" algn="ctr">
            <a:noFill/>
            <a:prstDash val="soli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3200" dirty="0">
                <a:solidFill>
                  <a:srgbClr val="000000"/>
                </a:solidFill>
                <a:ea typeface="华文行楷" panose="02010800040101010101" pitchFamily="2" charset="-122"/>
              </a:rPr>
              <a:t>讨论三  </a:t>
            </a:r>
            <a:r>
              <a:rPr lang="zh-CN" altLang="en-US" sz="2400" b="1" dirty="0">
                <a:solidFill>
                  <a:srgbClr val="000000"/>
                </a:solidFill>
                <a:latin typeface="楷体" panose="02010609060101010101" pitchFamily="49" charset="-122"/>
                <a:ea typeface="楷体" panose="02010609060101010101" pitchFamily="49" charset="-122"/>
              </a:rPr>
              <a:t>在图示电路中能够引入哪些组态的交流负反馈？</a:t>
            </a:r>
            <a:r>
              <a:rPr lang="zh-CN" altLang="en-US" sz="2400" dirty="0">
                <a:solidFill>
                  <a:srgbClr val="000000"/>
                </a:solidFill>
                <a:ea typeface="华文行楷" panose="02010800040101010101" pitchFamily="2" charset="-122"/>
              </a:rPr>
              <a:t> </a:t>
            </a:r>
          </a:p>
        </p:txBody>
      </p:sp>
      <p:sp>
        <p:nvSpPr>
          <p:cNvPr id="4" name="灯片编号占位符 3"/>
          <p:cNvSpPr>
            <a:spLocks noGrp="1"/>
          </p:cNvSpPr>
          <p:nvPr>
            <p:ph type="sldNum" sz="quarter" idx="12"/>
          </p:nvPr>
        </p:nvSpPr>
        <p:spPr/>
        <p:txBody>
          <a:bodyPr/>
          <a:lstStyle/>
          <a:p>
            <a:fld id="{BDB18AC9-7EE5-48E1-A10E-599720087084}" type="slidenum">
              <a:rPr lang="en-US" altLang="zh-CN" smtClean="0"/>
              <a:t>120</a:t>
            </a:fld>
            <a:endParaRPr lang="en-US" altLang="zh-CN"/>
          </a:p>
        </p:txBody>
      </p:sp>
      <p:pic>
        <p:nvPicPr>
          <p:cNvPr id="28" name="Picture 7"/>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8586901" y="50800"/>
            <a:ext cx="403225" cy="403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7" name="组合 26"/>
          <p:cNvGrpSpPr/>
          <p:nvPr/>
        </p:nvGrpSpPr>
        <p:grpSpPr>
          <a:xfrm>
            <a:off x="3830221" y="4437112"/>
            <a:ext cx="592893" cy="412612"/>
            <a:chOff x="2331337" y="3096372"/>
            <a:chExt cx="592893" cy="412612"/>
          </a:xfrm>
        </p:grpSpPr>
        <p:cxnSp>
          <p:nvCxnSpPr>
            <p:cNvPr id="29" name="直接箭头连接符 28"/>
            <p:cNvCxnSpPr/>
            <p:nvPr/>
          </p:nvCxnSpPr>
          <p:spPr>
            <a:xfrm flipH="1">
              <a:off x="2331337" y="3464832"/>
              <a:ext cx="592893" cy="0"/>
            </a:xfrm>
            <a:prstGeom prst="straightConnector1">
              <a:avLst/>
            </a:prstGeom>
            <a:ln w="28575">
              <a:solidFill>
                <a:srgbClr val="0066CC"/>
              </a:solidFill>
              <a:prstDash val="sysDash"/>
              <a:tailEnd type="arrow"/>
            </a:ln>
          </p:spPr>
          <p:style>
            <a:lnRef idx="1">
              <a:schemeClr val="accent1"/>
            </a:lnRef>
            <a:fillRef idx="0">
              <a:schemeClr val="accent1"/>
            </a:fillRef>
            <a:effectRef idx="0">
              <a:schemeClr val="accent1"/>
            </a:effectRef>
            <a:fontRef idx="minor">
              <a:schemeClr val="tx1"/>
            </a:fontRef>
          </p:style>
        </p:cxnSp>
        <p:graphicFrame>
          <p:nvGraphicFramePr>
            <p:cNvPr id="30" name="对象 29"/>
            <p:cNvGraphicFramePr>
              <a:graphicFrameLocks noChangeAspect="1"/>
            </p:cNvGraphicFramePr>
            <p:nvPr/>
          </p:nvGraphicFramePr>
          <p:xfrm>
            <a:off x="2569060" y="3096372"/>
            <a:ext cx="229980" cy="412612"/>
          </p:xfrm>
          <a:graphic>
            <a:graphicData uri="http://schemas.openxmlformats.org/presentationml/2006/ole">
              <mc:AlternateContent xmlns:mc="http://schemas.openxmlformats.org/markup-compatibility/2006">
                <mc:Choice xmlns:v="urn:schemas-microsoft-com:vml" Requires="v">
                  <p:oleObj name="Equation" r:id="rId20" imgW="3048000" imgH="5486400" progId="Equation.DSMT4">
                    <p:embed/>
                  </p:oleObj>
                </mc:Choice>
                <mc:Fallback>
                  <p:oleObj name="Equation" r:id="rId20" imgW="3048000" imgH="5486400" progId="Equation.DSMT4">
                    <p:embed/>
                    <p:pic>
                      <p:nvPicPr>
                        <p:cNvPr id="0" name="图片 260451"/>
                        <p:cNvPicPr>
                          <a:picLocks noChangeAspect="1" noChangeArrowheads="1"/>
                        </p:cNvPicPr>
                        <p:nvPr/>
                      </p:nvPicPr>
                      <p:blipFill>
                        <a:blip r:embed="rId21"/>
                        <a:srcRect/>
                        <a:stretch>
                          <a:fillRect/>
                        </a:stretch>
                      </p:blipFill>
                      <p:spPr bwMode="auto">
                        <a:xfrm>
                          <a:off x="2569060" y="3096372"/>
                          <a:ext cx="229980" cy="412612"/>
                        </a:xfrm>
                        <a:prstGeom prst="rect">
                          <a:avLst/>
                        </a:prstGeom>
                        <a:noFill/>
                        <a:ln>
                          <a:noFill/>
                        </a:ln>
                      </p:spPr>
                    </p:pic>
                  </p:oleObj>
                </mc:Fallback>
              </mc:AlternateContent>
            </a:graphicData>
          </a:graphic>
        </p:graphicFrame>
      </p:grpSp>
      <p:graphicFrame>
        <p:nvGraphicFramePr>
          <p:cNvPr id="5" name="对象 4"/>
          <p:cNvGraphicFramePr>
            <a:graphicFrameLocks noChangeAspect="1"/>
          </p:cNvGraphicFramePr>
          <p:nvPr/>
        </p:nvGraphicFramePr>
        <p:xfrm>
          <a:off x="4814949" y="4629401"/>
          <a:ext cx="292100" cy="292100"/>
        </p:xfrm>
        <a:graphic>
          <a:graphicData uri="http://schemas.openxmlformats.org/presentationml/2006/ole">
            <mc:AlternateContent xmlns:mc="http://schemas.openxmlformats.org/markup-compatibility/2006">
              <mc:Choice xmlns:v="urn:schemas-microsoft-com:vml" Requires="v">
                <p:oleObj name="公式" r:id="rId7" imgW="139700" imgH="139700" progId="Equation.3">
                  <p:embed/>
                </p:oleObj>
              </mc:Choice>
              <mc:Fallback>
                <p:oleObj name="公式" r:id="rId7" imgW="139700" imgH="139700" progId="Equation.3">
                  <p:embed/>
                  <p:pic>
                    <p:nvPicPr>
                      <p:cNvPr id="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14949" y="4629401"/>
                        <a:ext cx="292100" cy="292100"/>
                      </a:xfrm>
                      <a:prstGeom prst="rect">
                        <a:avLst/>
                      </a:prstGeom>
                      <a:solidFill>
                        <a:srgbClr val="66FFFF"/>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2" name="Line 20"/>
          <p:cNvSpPr>
            <a:spLocks noChangeShapeType="1"/>
          </p:cNvSpPr>
          <p:nvPr/>
        </p:nvSpPr>
        <p:spPr bwMode="auto">
          <a:xfrm flipV="1">
            <a:off x="5133975" y="3605808"/>
            <a:ext cx="457200" cy="1371600"/>
          </a:xfrm>
          <a:prstGeom prst="line">
            <a:avLst/>
          </a:prstGeom>
          <a:noFill/>
          <a:ln w="28575">
            <a:solidFill>
              <a:srgbClr val="3366CC"/>
            </a:solidFill>
            <a:prstDash val="sysDash"/>
            <a:round/>
            <a:headEnd type="none" w="sm" len="sm"/>
            <a:tailEnd type="none" w="sm" len="sm"/>
          </a:ln>
          <a:effectLst/>
        </p:spPr>
        <p:txBody>
          <a:bodyPr wrap="none" anchor="ctr"/>
          <a:lstStyle/>
          <a:p>
            <a:endParaRPr lang="zh-CN" altLang="en-US"/>
          </a:p>
        </p:txBody>
      </p:sp>
      <p:grpSp>
        <p:nvGrpSpPr>
          <p:cNvPr id="7" name="组合 6"/>
          <p:cNvGrpSpPr/>
          <p:nvPr/>
        </p:nvGrpSpPr>
        <p:grpSpPr>
          <a:xfrm>
            <a:off x="3533775" y="4825008"/>
            <a:ext cx="1555750" cy="304800"/>
            <a:chOff x="3533775" y="4825008"/>
            <a:chExt cx="1555750" cy="304800"/>
          </a:xfrm>
        </p:grpSpPr>
        <p:sp>
          <p:nvSpPr>
            <p:cNvPr id="34" name="Rectangle 16"/>
            <p:cNvSpPr>
              <a:spLocks noChangeArrowheads="1"/>
            </p:cNvSpPr>
            <p:nvPr/>
          </p:nvSpPr>
          <p:spPr bwMode="auto">
            <a:xfrm>
              <a:off x="3846513" y="4901208"/>
              <a:ext cx="457200" cy="152400"/>
            </a:xfrm>
            <a:prstGeom prst="rect">
              <a:avLst/>
            </a:prstGeom>
            <a:noFill/>
            <a:ln w="28575" cap="sq">
              <a:solidFill>
                <a:srgbClr val="000000"/>
              </a:solidFill>
              <a:miter lim="800000"/>
              <a:headEnd type="none" w="sm" len="sm"/>
              <a:tailEnd type="none" w="sm" len="sm"/>
            </a:ln>
            <a:effectLst/>
          </p:spPr>
          <p:txBody>
            <a:bodyPr wrap="none" anchor="ctr"/>
            <a:lstStyle/>
            <a:p>
              <a:endParaRPr lang="zh-CN" altLang="en-US"/>
            </a:p>
          </p:txBody>
        </p:sp>
        <p:sp>
          <p:nvSpPr>
            <p:cNvPr id="35" name="Line 17"/>
            <p:cNvSpPr>
              <a:spLocks noChangeShapeType="1"/>
            </p:cNvSpPr>
            <p:nvPr/>
          </p:nvSpPr>
          <p:spPr bwMode="auto">
            <a:xfrm flipH="1">
              <a:off x="3533775" y="4977408"/>
              <a:ext cx="304800" cy="0"/>
            </a:xfrm>
            <a:prstGeom prst="line">
              <a:avLst/>
            </a:prstGeom>
            <a:noFill/>
            <a:ln w="12700" cap="sq">
              <a:solidFill>
                <a:srgbClr val="000000"/>
              </a:solidFill>
              <a:round/>
              <a:headEnd type="none" w="sm" len="sm"/>
              <a:tailEnd type="none" w="sm" len="sm"/>
            </a:ln>
            <a:effectLst/>
          </p:spPr>
          <p:txBody>
            <a:bodyPr wrap="none" anchor="ctr"/>
            <a:lstStyle/>
            <a:p>
              <a:endParaRPr lang="zh-CN" altLang="en-US"/>
            </a:p>
          </p:txBody>
        </p:sp>
        <p:sp>
          <p:nvSpPr>
            <p:cNvPr id="36" name="Line 18"/>
            <p:cNvSpPr>
              <a:spLocks noChangeShapeType="1"/>
            </p:cNvSpPr>
            <p:nvPr/>
          </p:nvSpPr>
          <p:spPr bwMode="auto">
            <a:xfrm>
              <a:off x="4752975" y="4977408"/>
              <a:ext cx="336550" cy="0"/>
            </a:xfrm>
            <a:prstGeom prst="line">
              <a:avLst/>
            </a:prstGeom>
            <a:noFill/>
            <a:ln w="12700" cap="sq">
              <a:solidFill>
                <a:srgbClr val="000000"/>
              </a:solidFill>
              <a:round/>
              <a:headEnd type="none" w="sm" len="sm"/>
              <a:tailEnd type="none" w="sm" len="sm"/>
            </a:ln>
            <a:effectLst/>
          </p:spPr>
          <p:txBody>
            <a:bodyPr wrap="none" anchor="ctr"/>
            <a:lstStyle/>
            <a:p>
              <a:endParaRPr lang="zh-CN" altLang="en-US"/>
            </a:p>
          </p:txBody>
        </p:sp>
        <p:sp>
          <p:nvSpPr>
            <p:cNvPr id="37" name="Line 21"/>
            <p:cNvSpPr>
              <a:spLocks noChangeShapeType="1"/>
            </p:cNvSpPr>
            <p:nvPr/>
          </p:nvSpPr>
          <p:spPr bwMode="auto">
            <a:xfrm>
              <a:off x="4303713" y="4977408"/>
              <a:ext cx="304800" cy="0"/>
            </a:xfrm>
            <a:prstGeom prst="line">
              <a:avLst/>
            </a:prstGeom>
            <a:noFill/>
            <a:ln w="12700" cap="sq">
              <a:solidFill>
                <a:srgbClr val="000000"/>
              </a:solidFill>
              <a:round/>
              <a:headEnd type="none" w="sm" len="sm"/>
              <a:tailEnd type="none" w="sm" len="sm"/>
            </a:ln>
            <a:effectLst/>
          </p:spPr>
          <p:txBody>
            <a:bodyPr wrap="none" anchor="ctr"/>
            <a:lstStyle/>
            <a:p>
              <a:endParaRPr lang="zh-CN" altLang="en-US"/>
            </a:p>
          </p:txBody>
        </p:sp>
        <p:sp>
          <p:nvSpPr>
            <p:cNvPr id="38" name="Line 22"/>
            <p:cNvSpPr>
              <a:spLocks noChangeShapeType="1"/>
            </p:cNvSpPr>
            <p:nvPr/>
          </p:nvSpPr>
          <p:spPr bwMode="auto">
            <a:xfrm>
              <a:off x="4600575" y="4825008"/>
              <a:ext cx="0" cy="304800"/>
            </a:xfrm>
            <a:prstGeom prst="line">
              <a:avLst/>
            </a:prstGeom>
            <a:noFill/>
            <a:ln w="38100" cap="sq">
              <a:solidFill>
                <a:srgbClr val="000000"/>
              </a:solidFill>
              <a:round/>
              <a:headEnd type="none" w="sm" len="sm"/>
              <a:tailEnd type="none" w="sm" len="sm"/>
            </a:ln>
            <a:effectLst/>
          </p:spPr>
          <p:txBody>
            <a:bodyPr wrap="none" anchor="ctr"/>
            <a:lstStyle/>
            <a:p>
              <a:endParaRPr lang="zh-CN" altLang="en-US"/>
            </a:p>
          </p:txBody>
        </p:sp>
        <p:sp>
          <p:nvSpPr>
            <p:cNvPr id="39" name="Line 23"/>
            <p:cNvSpPr>
              <a:spLocks noChangeShapeType="1"/>
            </p:cNvSpPr>
            <p:nvPr/>
          </p:nvSpPr>
          <p:spPr bwMode="auto">
            <a:xfrm>
              <a:off x="4752975" y="4825008"/>
              <a:ext cx="0" cy="304800"/>
            </a:xfrm>
            <a:prstGeom prst="line">
              <a:avLst/>
            </a:prstGeom>
            <a:noFill/>
            <a:ln w="38100" cap="sq">
              <a:solidFill>
                <a:srgbClr val="000000"/>
              </a:solidFill>
              <a:round/>
              <a:headEnd type="none" w="sm" len="sm"/>
              <a:tailEnd type="none" w="sm" len="sm"/>
            </a:ln>
            <a:effectLst/>
          </p:spPr>
          <p:txBody>
            <a:bodyPr wrap="none" anchor="ctr"/>
            <a:lstStyle/>
            <a:p>
              <a:endParaRPr lang="zh-CN" altLang="en-US"/>
            </a:p>
          </p:txBody>
        </p:sp>
      </p:grpSp>
      <p:grpSp>
        <p:nvGrpSpPr>
          <p:cNvPr id="41" name="组合 40"/>
          <p:cNvGrpSpPr/>
          <p:nvPr/>
        </p:nvGrpSpPr>
        <p:grpSpPr>
          <a:xfrm>
            <a:off x="3846513" y="5176628"/>
            <a:ext cx="580933" cy="412612"/>
            <a:chOff x="2347629" y="3402742"/>
            <a:chExt cx="580933" cy="412612"/>
          </a:xfrm>
        </p:grpSpPr>
        <p:cxnSp>
          <p:nvCxnSpPr>
            <p:cNvPr id="42" name="直接箭头连接符 41"/>
            <p:cNvCxnSpPr/>
            <p:nvPr/>
          </p:nvCxnSpPr>
          <p:spPr>
            <a:xfrm>
              <a:off x="2347629" y="3464832"/>
              <a:ext cx="580933" cy="0"/>
            </a:xfrm>
            <a:prstGeom prst="straightConnector1">
              <a:avLst/>
            </a:prstGeom>
            <a:ln w="28575">
              <a:solidFill>
                <a:srgbClr val="FF0000"/>
              </a:solidFill>
              <a:prstDash val="sysDash"/>
              <a:tailEnd type="arrow"/>
            </a:ln>
          </p:spPr>
          <p:style>
            <a:lnRef idx="1">
              <a:schemeClr val="accent1"/>
            </a:lnRef>
            <a:fillRef idx="0">
              <a:schemeClr val="accent1"/>
            </a:fillRef>
            <a:effectRef idx="0">
              <a:schemeClr val="accent1"/>
            </a:effectRef>
            <a:fontRef idx="minor">
              <a:schemeClr val="tx1"/>
            </a:fontRef>
          </p:style>
        </p:cxnSp>
        <p:graphicFrame>
          <p:nvGraphicFramePr>
            <p:cNvPr id="43" name="对象 42"/>
            <p:cNvGraphicFramePr>
              <a:graphicFrameLocks noChangeAspect="1"/>
            </p:cNvGraphicFramePr>
            <p:nvPr/>
          </p:nvGraphicFramePr>
          <p:xfrm>
            <a:off x="2567147" y="3402742"/>
            <a:ext cx="229980" cy="412612"/>
          </p:xfrm>
          <a:graphic>
            <a:graphicData uri="http://schemas.openxmlformats.org/presentationml/2006/ole">
              <mc:AlternateContent xmlns:mc="http://schemas.openxmlformats.org/markup-compatibility/2006">
                <mc:Choice xmlns:v="urn:schemas-microsoft-com:vml" Requires="v">
                  <p:oleObj name="Equation" r:id="rId20" imgW="3048000" imgH="5486400" progId="Equation.DSMT4">
                    <p:embed/>
                  </p:oleObj>
                </mc:Choice>
                <mc:Fallback>
                  <p:oleObj name="Equation" r:id="rId20" imgW="3048000" imgH="5486400" progId="Equation.DSMT4">
                    <p:embed/>
                    <p:pic>
                      <p:nvPicPr>
                        <p:cNvPr id="0" name="图片 260453"/>
                        <p:cNvPicPr>
                          <a:picLocks noChangeAspect="1" noChangeArrowheads="1"/>
                        </p:cNvPicPr>
                        <p:nvPr/>
                      </p:nvPicPr>
                      <p:blipFill>
                        <a:blip r:embed="rId21"/>
                        <a:srcRect/>
                        <a:stretch>
                          <a:fillRect/>
                        </a:stretch>
                      </p:blipFill>
                      <p:spPr bwMode="auto">
                        <a:xfrm>
                          <a:off x="2567147" y="3402742"/>
                          <a:ext cx="229980" cy="412612"/>
                        </a:xfrm>
                        <a:prstGeom prst="rect">
                          <a:avLst/>
                        </a:prstGeom>
                        <a:noFill/>
                        <a:ln>
                          <a:noFill/>
                        </a:ln>
                      </p:spPr>
                    </p:pic>
                  </p:oleObj>
                </mc:Fallback>
              </mc:AlternateContent>
            </a:graphicData>
          </a:graphic>
        </p:graphicFrame>
      </p:grpSp>
      <p:graphicFrame>
        <p:nvGraphicFramePr>
          <p:cNvPr id="9" name="对象 8"/>
          <p:cNvGraphicFramePr>
            <a:graphicFrameLocks noChangeAspect="1"/>
          </p:cNvGraphicFramePr>
          <p:nvPr/>
        </p:nvGraphicFramePr>
        <p:xfrm>
          <a:off x="4860032" y="5083175"/>
          <a:ext cx="266700" cy="158750"/>
        </p:xfrm>
        <a:graphic>
          <a:graphicData uri="http://schemas.openxmlformats.org/presentationml/2006/ole">
            <mc:AlternateContent xmlns:mc="http://schemas.openxmlformats.org/markup-compatibility/2006">
              <mc:Choice xmlns:v="urn:schemas-microsoft-com:vml" Requires="v">
                <p:oleObj name="公式" r:id="rId22" imgW="3048000" imgH="1828800" progId="Equation.3">
                  <p:embed/>
                </p:oleObj>
              </mc:Choice>
              <mc:Fallback>
                <p:oleObj name="公式" r:id="rId22" imgW="3048000" imgH="1828800" progId="Equation.3">
                  <p:embed/>
                  <p:pic>
                    <p:nvPicPr>
                      <p:cNvPr id="0" name="对象 4"/>
                      <p:cNvPicPr>
                        <a:picLocks noChangeAspect="1" noChangeArrowheads="1"/>
                      </p:cNvPicPr>
                      <p:nvPr/>
                    </p:nvPicPr>
                    <p:blipFill>
                      <a:blip r:embed="rId23"/>
                      <a:srcRect/>
                      <a:stretch>
                        <a:fillRect/>
                      </a:stretch>
                    </p:blipFill>
                    <p:spPr bwMode="auto">
                      <a:xfrm>
                        <a:off x="4860032" y="5083175"/>
                        <a:ext cx="266700" cy="158750"/>
                      </a:xfrm>
                      <a:prstGeom prst="rect">
                        <a:avLst/>
                      </a:prstGeom>
                      <a:solidFill>
                        <a:srgbClr val="FFC000"/>
                      </a:solidFill>
                      <a:ln>
                        <a:noFill/>
                      </a:ln>
                    </p:spPr>
                  </p:pic>
                </p:oleObj>
              </mc:Fallback>
            </mc:AlternateContent>
          </a:graphicData>
        </a:graphic>
      </p:graphicFrame>
      <p:sp>
        <p:nvSpPr>
          <p:cNvPr id="46" name="Line 14"/>
          <p:cNvSpPr>
            <a:spLocks noChangeShapeType="1"/>
          </p:cNvSpPr>
          <p:nvPr/>
        </p:nvSpPr>
        <p:spPr bwMode="auto">
          <a:xfrm flipV="1">
            <a:off x="5133975" y="2767608"/>
            <a:ext cx="457200" cy="2209800"/>
          </a:xfrm>
          <a:prstGeom prst="line">
            <a:avLst/>
          </a:prstGeom>
          <a:noFill/>
          <a:ln w="28575">
            <a:solidFill>
              <a:srgbClr val="FF3300"/>
            </a:solidFill>
            <a:prstDash val="sysDash"/>
            <a:round/>
            <a:headEnd type="none" w="sm" len="sm"/>
            <a:tailEnd type="none" w="sm" len="sm"/>
          </a:ln>
          <a:effectLst/>
        </p:spPr>
        <p:txBody>
          <a:bodyPr wrap="none" anchor="ct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3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81939"/>
                                        </p:tgtEl>
                                        <p:attrNameLst>
                                          <p:attrName>style.visibility</p:attrName>
                                        </p:attrNameLst>
                                      </p:cBhvr>
                                      <p:to>
                                        <p:strVal val="visible"/>
                                      </p:to>
                                    </p:set>
                                    <p:animEffect transition="in" filter="wipe(down)">
                                      <p:cBhvr>
                                        <p:cTn id="12" dur="500"/>
                                        <p:tgtEl>
                                          <p:spTgt spid="8193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nodeType="click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wipe(right)">
                                      <p:cBhvr>
                                        <p:cTn id="17" dur="500"/>
                                        <p:tgtEl>
                                          <p:spTgt spid="2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wipe(left)">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32"/>
                                        </p:tgtEl>
                                        <p:attrNameLst>
                                          <p:attrName>style.visibility</p:attrName>
                                        </p:attrNameLst>
                                      </p:cBhvr>
                                      <p:to>
                                        <p:strVal val="visible"/>
                                      </p:to>
                                    </p:set>
                                    <p:animEffect transition="in" filter="wipe(down)">
                                      <p:cBhvr>
                                        <p:cTn id="27" dur="500"/>
                                        <p:tgtEl>
                                          <p:spTgt spid="3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81933"/>
                                        </p:tgtEl>
                                        <p:attrNameLst>
                                          <p:attrName>style.visibility</p:attrName>
                                        </p:attrNameLst>
                                      </p:cBhvr>
                                      <p:to>
                                        <p:strVal val="visible"/>
                                      </p:to>
                                    </p:set>
                                    <p:animEffect transition="in" filter="wipe(down)">
                                      <p:cBhvr>
                                        <p:cTn id="32" dur="500"/>
                                        <p:tgtEl>
                                          <p:spTgt spid="81933"/>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41"/>
                                        </p:tgtEl>
                                        <p:attrNameLst>
                                          <p:attrName>style.visibility</p:attrName>
                                        </p:attrNameLst>
                                      </p:cBhvr>
                                      <p:to>
                                        <p:strVal val="visible"/>
                                      </p:to>
                                    </p:set>
                                    <p:animEffect transition="in" filter="wipe(left)">
                                      <p:cBhvr>
                                        <p:cTn id="37" dur="500"/>
                                        <p:tgtEl>
                                          <p:spTgt spid="41"/>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9"/>
                                        </p:tgtEl>
                                        <p:attrNameLst>
                                          <p:attrName>style.visibility</p:attrName>
                                        </p:attrNameLst>
                                      </p:cBhvr>
                                      <p:to>
                                        <p:strVal val="visible"/>
                                      </p:to>
                                    </p:set>
                                    <p:animEffect transition="in" filter="wipe(left)">
                                      <p:cBhvr>
                                        <p:cTn id="42" dur="500"/>
                                        <p:tgtEl>
                                          <p:spTgt spid="9"/>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46"/>
                                        </p:tgtEl>
                                        <p:attrNameLst>
                                          <p:attrName>style.visibility</p:attrName>
                                        </p:attrNameLst>
                                      </p:cBhvr>
                                      <p:to>
                                        <p:strVal val="visible"/>
                                      </p:to>
                                    </p:set>
                                    <p:animEffect transition="in" filter="wipe(down)">
                                      <p:cBhvr>
                                        <p:cTn id="47" dur="500"/>
                                        <p:tgtEl>
                                          <p:spTgt spid="46"/>
                                        </p:tgtEl>
                                      </p:cBhvr>
                                    </p:animEffect>
                                  </p:childTnLst>
                                </p:cTn>
                              </p:par>
                            </p:childTnLst>
                          </p:cTn>
                        </p:par>
                      </p:childTnLst>
                    </p:cTn>
                  </p:par>
                  <p:par>
                    <p:cTn id="48" fill="hold">
                      <p:stCondLst>
                        <p:cond delay="indefinite"/>
                      </p:stCondLst>
                      <p:childTnLst>
                        <p:par>
                          <p:cTn id="49" fill="hold">
                            <p:stCondLst>
                              <p:cond delay="0"/>
                            </p:stCondLst>
                            <p:childTnLst>
                              <p:par>
                                <p:cTn id="50" presetID="12" presetClass="entr" presetSubtype="4" fill="hold" grpId="0" nodeType="clickEffect">
                                  <p:stCondLst>
                                    <p:cond delay="0"/>
                                  </p:stCondLst>
                                  <p:childTnLst>
                                    <p:set>
                                      <p:cBhvr>
                                        <p:cTn id="51" dur="1" fill="hold">
                                          <p:stCondLst>
                                            <p:cond delay="0"/>
                                          </p:stCondLst>
                                        </p:cTn>
                                        <p:tgtEl>
                                          <p:spTgt spid="81944"/>
                                        </p:tgtEl>
                                        <p:attrNameLst>
                                          <p:attrName>style.visibility</p:attrName>
                                        </p:attrNameLst>
                                      </p:cBhvr>
                                      <p:to>
                                        <p:strVal val="visible"/>
                                      </p:to>
                                    </p:set>
                                    <p:animEffect transition="in" filter="slide(fromBottom)">
                                      <p:cBhvr>
                                        <p:cTn id="52" dur="500"/>
                                        <p:tgtEl>
                                          <p:spTgt spid="819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33" grpId="0" bldLvl="0" animBg="1"/>
      <p:bldP spid="81939" grpId="0" bldLvl="0" animBg="1"/>
      <p:bldP spid="81944" grpId="0" bldLvl="0" animBg="1" autoUpdateAnimBg="0"/>
      <p:bldP spid="32" grpId="0" bldLvl="0" animBg="1"/>
      <p:bldP spid="46" grpId="0" bldLvl="0" animBg="1"/>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ctrTitle"/>
          </p:nvPr>
        </p:nvSpPr>
        <p:spPr>
          <a:xfrm>
            <a:off x="468313" y="1773238"/>
            <a:ext cx="8353425" cy="609600"/>
          </a:xfrm>
        </p:spPr>
        <p:txBody>
          <a:bodyPr/>
          <a:lstStyle/>
          <a:p>
            <a:r>
              <a:rPr lang="en-US" altLang="zh-CN" sz="4000" b="1" dirty="0">
                <a:latin typeface="华文行楷" panose="02010800040101010101" pitchFamily="2" charset="-122"/>
                <a:ea typeface="华文行楷" panose="02010800040101010101" pitchFamily="2" charset="-122"/>
                <a:cs typeface="Times New Roman" panose="02020603050405020304" pitchFamily="18" charset="0"/>
              </a:rPr>
              <a:t>§</a:t>
            </a:r>
            <a:r>
              <a:rPr lang="en-US" altLang="zh-CN" sz="4000" b="1" dirty="0">
                <a:latin typeface="Times New Roman" panose="02020603050405020304" pitchFamily="18" charset="0"/>
                <a:ea typeface="华文行楷" panose="02010800040101010101" pitchFamily="2" charset="-122"/>
                <a:cs typeface="Times New Roman" panose="02020603050405020304" pitchFamily="18" charset="0"/>
              </a:rPr>
              <a:t>6.</a:t>
            </a:r>
            <a:r>
              <a:rPr lang="en-US" altLang="zh-CN" sz="4000" dirty="0">
                <a:latin typeface="Times New Roman" panose="02020603050405020304" pitchFamily="18" charset="0"/>
                <a:ea typeface="华文行楷" panose="02010800040101010101" pitchFamily="2" charset="-122"/>
                <a:cs typeface="Times New Roman" panose="02020603050405020304" pitchFamily="18" charset="0"/>
              </a:rPr>
              <a:t> </a:t>
            </a:r>
            <a:r>
              <a:rPr lang="zh-CN" altLang="en-US" sz="4000" dirty="0">
                <a:latin typeface="Times New Roman" panose="02020603050405020304" pitchFamily="18" charset="0"/>
                <a:ea typeface="华文行楷" panose="02010800040101010101" pitchFamily="2" charset="-122"/>
                <a:cs typeface="Times New Roman" panose="02020603050405020304" pitchFamily="18" charset="0"/>
              </a:rPr>
              <a:t>信号的运算与处理</a:t>
            </a:r>
          </a:p>
        </p:txBody>
      </p:sp>
      <p:sp>
        <p:nvSpPr>
          <p:cNvPr id="19464" name="Text Box 8">
            <a:hlinkClick r:id="rId3" action="ppaction://hlinksldjump"/>
          </p:cNvPr>
          <p:cNvSpPr txBox="1">
            <a:spLocks noChangeArrowheads="1"/>
          </p:cNvSpPr>
          <p:nvPr/>
        </p:nvSpPr>
        <p:spPr bwMode="auto">
          <a:xfrm>
            <a:off x="1979613" y="2565400"/>
            <a:ext cx="2160587" cy="519113"/>
          </a:xfrm>
          <a:prstGeom prst="rect">
            <a:avLst/>
          </a:prstGeom>
          <a:noFill/>
          <a:ln w="9525">
            <a:noFill/>
            <a:miter lim="800000"/>
          </a:ln>
          <a:effectLst/>
        </p:spPr>
        <p:txBody>
          <a:bodyPr>
            <a:spAutoFit/>
          </a:bodyPr>
          <a:lstStyle/>
          <a:p>
            <a:pPr>
              <a:spcBef>
                <a:spcPct val="50000"/>
              </a:spcBef>
            </a:pPr>
            <a:r>
              <a:rPr lang="zh-CN" altLang="en-US" sz="2800" b="1" dirty="0">
                <a:solidFill>
                  <a:schemeClr val="tx2"/>
                </a:solidFill>
                <a:latin typeface="华文楷体" panose="02010600040101010101" pitchFamily="2" charset="-122"/>
                <a:ea typeface="华文楷体" panose="02010600040101010101" pitchFamily="2" charset="-122"/>
                <a:cs typeface="Times New Roman" panose="02020603050405020304" pitchFamily="18" charset="0"/>
              </a:rPr>
              <a:t>一、概述</a:t>
            </a:r>
          </a:p>
        </p:txBody>
      </p:sp>
      <p:sp>
        <p:nvSpPr>
          <p:cNvPr id="19465" name="Text Box 9">
            <a:hlinkClick r:id="rId4" action="ppaction://hlinksldjump"/>
          </p:cNvPr>
          <p:cNvSpPr txBox="1">
            <a:spLocks noChangeArrowheads="1"/>
          </p:cNvSpPr>
          <p:nvPr/>
        </p:nvSpPr>
        <p:spPr bwMode="auto">
          <a:xfrm>
            <a:off x="1979613" y="3213100"/>
            <a:ext cx="3240087" cy="519113"/>
          </a:xfrm>
          <a:prstGeom prst="rect">
            <a:avLst/>
          </a:prstGeom>
          <a:noFill/>
          <a:ln w="9525">
            <a:noFill/>
            <a:miter lim="800000"/>
          </a:ln>
          <a:effectLst/>
        </p:spPr>
        <p:txBody>
          <a:bodyPr>
            <a:spAutoFit/>
          </a:bodyPr>
          <a:lstStyle/>
          <a:p>
            <a:pPr>
              <a:spcBef>
                <a:spcPct val="50000"/>
              </a:spcBef>
            </a:pPr>
            <a:r>
              <a:rPr kumimoji="1" lang="zh-CN" altLang="en-US" sz="2800" b="1">
                <a:solidFill>
                  <a:schemeClr val="tx2"/>
                </a:solidFill>
                <a:latin typeface="Times New Roman" panose="02020603050405020304" pitchFamily="18" charset="0"/>
                <a:ea typeface="华文楷体" panose="02010600040101010101" pitchFamily="2" charset="-122"/>
              </a:rPr>
              <a:t>二、比例运算电路</a:t>
            </a:r>
          </a:p>
        </p:txBody>
      </p:sp>
      <p:sp>
        <p:nvSpPr>
          <p:cNvPr id="19466" name="Text Box 10">
            <a:hlinkClick r:id="rId5" action="ppaction://hlinksldjump"/>
          </p:cNvPr>
          <p:cNvSpPr txBox="1">
            <a:spLocks noChangeArrowheads="1"/>
          </p:cNvSpPr>
          <p:nvPr/>
        </p:nvSpPr>
        <p:spPr bwMode="auto">
          <a:xfrm>
            <a:off x="1979613" y="3789363"/>
            <a:ext cx="3384550" cy="519112"/>
          </a:xfrm>
          <a:prstGeom prst="rect">
            <a:avLst/>
          </a:prstGeom>
          <a:noFill/>
          <a:ln w="9525">
            <a:noFill/>
            <a:miter lim="800000"/>
          </a:ln>
          <a:effectLst/>
        </p:spPr>
        <p:txBody>
          <a:bodyPr>
            <a:spAutoFit/>
          </a:bodyPr>
          <a:lstStyle/>
          <a:p>
            <a:pPr>
              <a:spcBef>
                <a:spcPct val="50000"/>
              </a:spcBef>
            </a:pPr>
            <a:r>
              <a:rPr kumimoji="1" lang="zh-CN" altLang="en-US" sz="2800" b="1">
                <a:solidFill>
                  <a:schemeClr val="tx2"/>
                </a:solidFill>
                <a:latin typeface="Times New Roman" panose="02020603050405020304" pitchFamily="18" charset="0"/>
                <a:ea typeface="华文楷体" panose="02010600040101010101" pitchFamily="2" charset="-122"/>
              </a:rPr>
              <a:t>三、加减运算电路</a:t>
            </a:r>
          </a:p>
        </p:txBody>
      </p:sp>
      <p:sp>
        <p:nvSpPr>
          <p:cNvPr id="19467" name="Text Box 11">
            <a:hlinkClick r:id="" action="ppaction://noaction"/>
          </p:cNvPr>
          <p:cNvSpPr txBox="1">
            <a:spLocks noChangeArrowheads="1"/>
          </p:cNvSpPr>
          <p:nvPr/>
        </p:nvSpPr>
        <p:spPr bwMode="auto">
          <a:xfrm>
            <a:off x="1979613" y="4340225"/>
            <a:ext cx="5832475" cy="519113"/>
          </a:xfrm>
          <a:prstGeom prst="rect">
            <a:avLst/>
          </a:prstGeom>
          <a:noFill/>
          <a:ln w="9525">
            <a:noFill/>
            <a:miter lim="800000"/>
          </a:ln>
          <a:effectLst/>
        </p:spPr>
        <p:txBody>
          <a:bodyPr>
            <a:spAutoFit/>
          </a:bodyPr>
          <a:lstStyle/>
          <a:p>
            <a:pPr>
              <a:spcBef>
                <a:spcPct val="50000"/>
              </a:spcBef>
            </a:pPr>
            <a:r>
              <a:rPr kumimoji="1" lang="zh-CN" altLang="en-US" sz="2800" b="1">
                <a:solidFill>
                  <a:schemeClr val="tx2"/>
                </a:solidFill>
                <a:latin typeface="Times New Roman" panose="02020603050405020304" pitchFamily="18" charset="0"/>
                <a:ea typeface="华文楷体" panose="02010600040101010101" pitchFamily="2" charset="-122"/>
              </a:rPr>
              <a:t>四、积分运算电路和微分运算电路</a:t>
            </a:r>
          </a:p>
        </p:txBody>
      </p:sp>
      <p:sp>
        <p:nvSpPr>
          <p:cNvPr id="19468" name="Text Box 12">
            <a:hlinkClick r:id="" action="ppaction://noaction"/>
          </p:cNvPr>
          <p:cNvSpPr txBox="1">
            <a:spLocks noChangeArrowheads="1"/>
          </p:cNvSpPr>
          <p:nvPr/>
        </p:nvSpPr>
        <p:spPr bwMode="auto">
          <a:xfrm>
            <a:off x="1979179" y="4868863"/>
            <a:ext cx="5903913" cy="519112"/>
          </a:xfrm>
          <a:prstGeom prst="rect">
            <a:avLst/>
          </a:prstGeom>
          <a:noFill/>
          <a:ln w="9525">
            <a:noFill/>
            <a:miter lim="800000"/>
          </a:ln>
          <a:effectLst/>
        </p:spPr>
        <p:txBody>
          <a:bodyPr>
            <a:spAutoFit/>
          </a:bodyPr>
          <a:lstStyle/>
          <a:p>
            <a:pPr>
              <a:spcBef>
                <a:spcPct val="50000"/>
              </a:spcBef>
            </a:pPr>
            <a:r>
              <a:rPr kumimoji="1" lang="zh-CN" altLang="en-US" sz="2800" b="1" dirty="0">
                <a:solidFill>
                  <a:schemeClr val="tx2"/>
                </a:solidFill>
                <a:latin typeface="Times New Roman" panose="02020603050405020304" pitchFamily="18" charset="0"/>
                <a:ea typeface="华文楷体" panose="02010600040101010101" pitchFamily="2" charset="-122"/>
              </a:rPr>
              <a:t>五、对数运算电路和指数运算电路</a:t>
            </a:r>
          </a:p>
        </p:txBody>
      </p:sp>
      <p:sp>
        <p:nvSpPr>
          <p:cNvPr id="2" name="灯片编号占位符 1"/>
          <p:cNvSpPr>
            <a:spLocks noGrp="1"/>
          </p:cNvSpPr>
          <p:nvPr>
            <p:ph type="sldNum" sz="quarter" idx="12"/>
          </p:nvPr>
        </p:nvSpPr>
        <p:spPr/>
        <p:txBody>
          <a:bodyPr/>
          <a:lstStyle/>
          <a:p>
            <a:fld id="{A84D71EF-6778-46AB-A0D5-75E4E4759874}" type="slidenum">
              <a:rPr lang="en-US" altLang="zh-CN" smtClean="0">
                <a:solidFill>
                  <a:schemeClr val="tx2"/>
                </a:solidFill>
              </a:rPr>
              <a:t>121</a:t>
            </a:fld>
            <a:endParaRPr lang="en-US" altLang="zh-CN" dirty="0">
              <a:solidFill>
                <a:schemeClr val="tx2"/>
              </a:solidFill>
            </a:endParaRPr>
          </a:p>
        </p:txBody>
      </p:sp>
      <p:sp>
        <p:nvSpPr>
          <p:cNvPr id="3" name="Text Box 12">
            <a:hlinkClick r:id="" action="ppaction://noaction"/>
          </p:cNvPr>
          <p:cNvSpPr txBox="1">
            <a:spLocks noChangeArrowheads="1"/>
          </p:cNvSpPr>
          <p:nvPr/>
        </p:nvSpPr>
        <p:spPr bwMode="auto">
          <a:xfrm>
            <a:off x="1978544" y="5444808"/>
            <a:ext cx="5903913" cy="521970"/>
          </a:xfrm>
          <a:prstGeom prst="rect">
            <a:avLst/>
          </a:prstGeom>
          <a:noFill/>
          <a:ln w="9525">
            <a:noFill/>
            <a:miter lim="800000"/>
          </a:ln>
          <a:effectLst/>
        </p:spPr>
        <p:txBody>
          <a:bodyPr>
            <a:spAutoFit/>
          </a:bodyPr>
          <a:lstStyle/>
          <a:p>
            <a:pPr>
              <a:spcBef>
                <a:spcPct val="50000"/>
              </a:spcBef>
            </a:pPr>
            <a:r>
              <a:rPr kumimoji="1" lang="zh-CN" altLang="en-US" sz="2800" b="1" dirty="0">
                <a:solidFill>
                  <a:schemeClr val="tx2"/>
                </a:solidFill>
                <a:latin typeface="Times New Roman" panose="02020603050405020304" pitchFamily="18" charset="0"/>
                <a:ea typeface="华文楷体" panose="02010600040101010101" pitchFamily="2" charset="-122"/>
              </a:rPr>
              <a:t>六、滤波电路</a:t>
            </a:r>
          </a:p>
        </p:txBody>
      </p:sp>
    </p:spTree>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179388" y="765175"/>
            <a:ext cx="5421312" cy="603250"/>
          </a:xfrm>
        </p:spPr>
        <p:txBody>
          <a:bodyPr>
            <a:normAutofit fontScale="90000"/>
          </a:bodyPr>
          <a:lstStyle/>
          <a:p>
            <a:pPr algn="l">
              <a:lnSpc>
                <a:spcPct val="110000"/>
              </a:lnSpc>
            </a:pPr>
            <a:r>
              <a:rPr lang="zh-CN" altLang="en-US" sz="3200">
                <a:solidFill>
                  <a:schemeClr val="tx1"/>
                </a:solidFill>
                <a:latin typeface="华文行楷" panose="02010800040101010101" pitchFamily="2" charset="-122"/>
                <a:ea typeface="华文行楷" panose="02010800040101010101" pitchFamily="2" charset="-122"/>
              </a:rPr>
              <a:t>二、比例运算电路</a:t>
            </a:r>
            <a:endParaRPr lang="zh-CN" altLang="en-US" sz="3200" b="1">
              <a:solidFill>
                <a:schemeClr val="tx1"/>
              </a:solidFill>
              <a:latin typeface="华文行楷" panose="02010800040101010101" pitchFamily="2" charset="-122"/>
              <a:ea typeface="华文行楷" panose="02010800040101010101" pitchFamily="2" charset="-122"/>
            </a:endParaRPr>
          </a:p>
        </p:txBody>
      </p:sp>
      <p:sp>
        <p:nvSpPr>
          <p:cNvPr id="24579" name="Text Box 3"/>
          <p:cNvSpPr txBox="1">
            <a:spLocks noChangeArrowheads="1"/>
          </p:cNvSpPr>
          <p:nvPr/>
        </p:nvSpPr>
        <p:spPr bwMode="auto">
          <a:xfrm>
            <a:off x="457200" y="3721100"/>
            <a:ext cx="8077200" cy="1406525"/>
          </a:xfrm>
          <a:prstGeom prst="rect">
            <a:avLst/>
          </a:prstGeom>
          <a:noFill/>
          <a:ln w="9525">
            <a:noFill/>
            <a:miter lim="800000"/>
          </a:ln>
          <a:effectLst/>
        </p:spPr>
        <p:txBody>
          <a:bodyPr>
            <a:spAutoFit/>
          </a:bodyPr>
          <a:lstStyle/>
          <a:p>
            <a:pPr marL="457200" indent="-457200" eaLnBrk="0" hangingPunct="0">
              <a:lnSpc>
                <a:spcPct val="120000"/>
              </a:lnSpc>
              <a:buFontTx/>
              <a:buAutoNum type="arabicParenR"/>
            </a:pPr>
            <a:r>
              <a:rPr lang="zh-CN" altLang="en-US" sz="2400" b="1">
                <a:latin typeface="Times New Roman" panose="02020603050405020304" pitchFamily="18" charset="0"/>
              </a:rPr>
              <a:t>电路引入了哪种组态的负反馈？</a:t>
            </a:r>
          </a:p>
          <a:p>
            <a:pPr marL="457200" indent="-457200" eaLnBrk="0" hangingPunct="0">
              <a:lnSpc>
                <a:spcPct val="120000"/>
              </a:lnSpc>
              <a:buFontTx/>
              <a:buAutoNum type="arabicParenR"/>
            </a:pPr>
            <a:r>
              <a:rPr lang="zh-CN" altLang="en-US" sz="2400" b="1">
                <a:latin typeface="Times New Roman" panose="02020603050405020304" pitchFamily="18" charset="0"/>
              </a:rPr>
              <a:t>电路的输入电阻为多少？</a:t>
            </a:r>
          </a:p>
          <a:p>
            <a:pPr marL="457200" indent="-457200" eaLnBrk="0" hangingPunct="0">
              <a:lnSpc>
                <a:spcPct val="120000"/>
              </a:lnSpc>
            </a:pPr>
            <a:r>
              <a:rPr lang="en-US" altLang="zh-CN" sz="2400" b="1">
                <a:latin typeface="Times New Roman" panose="02020603050405020304" pitchFamily="18" charset="0"/>
              </a:rPr>
              <a:t>3)   </a:t>
            </a:r>
            <a:r>
              <a:rPr lang="en-US" altLang="zh-CN" sz="2400" b="1" i="1">
                <a:latin typeface="Times New Roman" panose="02020603050405020304" pitchFamily="18" charset="0"/>
              </a:rPr>
              <a:t>R</a:t>
            </a:r>
            <a:r>
              <a:rPr lang="en-US" altLang="zh-CN" sz="2400" b="1" baseline="30000">
                <a:latin typeface="Times New Roman" panose="02020603050405020304" pitchFamily="18" charset="0"/>
              </a:rPr>
              <a:t>’</a:t>
            </a:r>
            <a:r>
              <a:rPr lang="zh-CN" altLang="en-US" sz="2400" b="1">
                <a:latin typeface="Times New Roman" panose="02020603050405020304" pitchFamily="18" charset="0"/>
              </a:rPr>
              <a:t>＝？为什么？</a:t>
            </a:r>
          </a:p>
        </p:txBody>
      </p:sp>
      <p:sp>
        <p:nvSpPr>
          <p:cNvPr id="24580" name="AutoShape 4"/>
          <p:cNvSpPr/>
          <p:nvPr/>
        </p:nvSpPr>
        <p:spPr bwMode="auto">
          <a:xfrm>
            <a:off x="1187450" y="5661025"/>
            <a:ext cx="5043488" cy="863600"/>
          </a:xfrm>
          <a:prstGeom prst="borderCallout2">
            <a:avLst>
              <a:gd name="adj1" fmla="val 13236"/>
              <a:gd name="adj2" fmla="val 101509"/>
              <a:gd name="adj3" fmla="val 13236"/>
              <a:gd name="adj4" fmla="val 108060"/>
              <a:gd name="adj5" fmla="val -18199"/>
              <a:gd name="adj6" fmla="val 114792"/>
            </a:avLst>
          </a:prstGeom>
          <a:solidFill>
            <a:srgbClr val="FFFFCC"/>
          </a:solidFill>
          <a:ln w="19050">
            <a:solidFill>
              <a:srgbClr val="FF3300"/>
            </a:solidFill>
            <a:miter lim="800000"/>
          </a:ln>
          <a:effectLst/>
        </p:spPr>
        <p:txBody>
          <a:bodyPr/>
          <a:lstStyle/>
          <a:p>
            <a:pPr eaLnBrk="0" hangingPunct="0"/>
            <a:r>
              <a:rPr lang="en-US" altLang="zh-CN" sz="2400" b="1" i="1">
                <a:solidFill>
                  <a:srgbClr val="000000"/>
                </a:solidFill>
                <a:latin typeface="Times New Roman" panose="02020603050405020304" pitchFamily="18" charset="0"/>
              </a:rPr>
              <a:t>R</a:t>
            </a:r>
            <a:r>
              <a:rPr lang="en-US" altLang="zh-CN" sz="2400" b="1" baseline="-25000">
                <a:solidFill>
                  <a:srgbClr val="000000"/>
                </a:solidFill>
                <a:latin typeface="Times New Roman" panose="02020603050405020304" pitchFamily="18" charset="0"/>
              </a:rPr>
              <a:t>f</a:t>
            </a:r>
            <a:r>
              <a:rPr lang="zh-CN" altLang="en-US" sz="2400" b="1">
                <a:solidFill>
                  <a:srgbClr val="000000"/>
                </a:solidFill>
                <a:latin typeface="Times New Roman" panose="02020603050405020304" pitchFamily="18" charset="0"/>
              </a:rPr>
              <a:t>太大，噪声大。如何利用相对小的电阻获得－</a:t>
            </a:r>
            <a:r>
              <a:rPr lang="en-US" altLang="zh-CN" sz="2400" b="1">
                <a:solidFill>
                  <a:srgbClr val="000000"/>
                </a:solidFill>
                <a:latin typeface="Times New Roman" panose="02020603050405020304" pitchFamily="18" charset="0"/>
              </a:rPr>
              <a:t>100</a:t>
            </a:r>
            <a:r>
              <a:rPr lang="zh-CN" altLang="en-US" sz="2400" b="1">
                <a:solidFill>
                  <a:srgbClr val="000000"/>
                </a:solidFill>
                <a:latin typeface="Times New Roman" panose="02020603050405020304" pitchFamily="18" charset="0"/>
              </a:rPr>
              <a:t>的比例系数？</a:t>
            </a:r>
          </a:p>
        </p:txBody>
      </p:sp>
      <p:graphicFrame>
        <p:nvGraphicFramePr>
          <p:cNvPr id="24581" name="Object 5"/>
          <p:cNvGraphicFramePr>
            <a:graphicFrameLocks noChangeAspect="1"/>
          </p:cNvGraphicFramePr>
          <p:nvPr/>
        </p:nvGraphicFramePr>
        <p:xfrm>
          <a:off x="3962400" y="1358900"/>
          <a:ext cx="3200400" cy="2143125"/>
        </p:xfrm>
        <a:graphic>
          <a:graphicData uri="http://schemas.openxmlformats.org/presentationml/2006/ole">
            <mc:AlternateContent xmlns:mc="http://schemas.openxmlformats.org/markup-compatibility/2006">
              <mc:Choice xmlns:v="urn:schemas-microsoft-com:vml" Requires="v">
                <p:oleObj name="Photo Editor 照片" r:id="rId2" imgW="10848975" imgH="7267575" progId="">
                  <p:embed/>
                </p:oleObj>
              </mc:Choice>
              <mc:Fallback>
                <p:oleObj name="Photo Editor 照片" r:id="rId2" imgW="10848975" imgH="7267575" progId="">
                  <p:embed/>
                  <p:pic>
                    <p:nvPicPr>
                      <p:cNvPr id="0" name="图片 30426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62400" y="1358900"/>
                        <a:ext cx="3200400" cy="2143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2" name="Group 6"/>
          <p:cNvGrpSpPr/>
          <p:nvPr/>
        </p:nvGrpSpPr>
        <p:grpSpPr bwMode="auto">
          <a:xfrm>
            <a:off x="3962400" y="1306513"/>
            <a:ext cx="3352800" cy="1585912"/>
            <a:chOff x="2496" y="687"/>
            <a:chExt cx="2112" cy="999"/>
          </a:xfrm>
        </p:grpSpPr>
        <p:graphicFrame>
          <p:nvGraphicFramePr>
            <p:cNvPr id="24583" name="Object 7"/>
            <p:cNvGraphicFramePr>
              <a:graphicFrameLocks noChangeAspect="1"/>
            </p:cNvGraphicFramePr>
            <p:nvPr/>
          </p:nvGraphicFramePr>
          <p:xfrm>
            <a:off x="2736" y="1248"/>
            <a:ext cx="240" cy="187"/>
          </p:xfrm>
          <a:graphic>
            <a:graphicData uri="http://schemas.openxmlformats.org/presentationml/2006/ole">
              <mc:AlternateContent xmlns:mc="http://schemas.openxmlformats.org/markup-compatibility/2006">
                <mc:Choice xmlns:v="urn:schemas-microsoft-com:vml" Requires="v">
                  <p:oleObj name="Photo Editor 照片" r:id="rId4" imgW="1304925" imgH="1019175" progId="">
                    <p:embed/>
                  </p:oleObj>
                </mc:Choice>
                <mc:Fallback>
                  <p:oleObj name="Photo Editor 照片" r:id="rId4" imgW="1304925" imgH="1019175" progId="">
                    <p:embed/>
                    <p:pic>
                      <p:nvPicPr>
                        <p:cNvPr id="0" name="图片 30427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36" y="1248"/>
                          <a:ext cx="240" cy="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4584" name="Object 8"/>
            <p:cNvGraphicFramePr>
              <a:graphicFrameLocks noChangeAspect="1"/>
            </p:cNvGraphicFramePr>
            <p:nvPr/>
          </p:nvGraphicFramePr>
          <p:xfrm>
            <a:off x="3194" y="971"/>
            <a:ext cx="192" cy="181"/>
          </p:xfrm>
          <a:graphic>
            <a:graphicData uri="http://schemas.openxmlformats.org/presentationml/2006/ole">
              <mc:AlternateContent xmlns:mc="http://schemas.openxmlformats.org/markup-compatibility/2006">
                <mc:Choice xmlns:v="urn:schemas-microsoft-com:vml" Requires="v">
                  <p:oleObj name="Photo Editor 照片" r:id="rId6" imgW="962025" imgH="904875" progId="">
                    <p:embed/>
                  </p:oleObj>
                </mc:Choice>
                <mc:Fallback>
                  <p:oleObj name="Photo Editor 照片" r:id="rId6" imgW="962025" imgH="904875" progId="">
                    <p:embed/>
                    <p:pic>
                      <p:nvPicPr>
                        <p:cNvPr id="0" name="图片 30427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94" y="971"/>
                          <a:ext cx="192" cy="1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4585" name="Object 9"/>
            <p:cNvGraphicFramePr>
              <a:graphicFrameLocks noChangeAspect="1"/>
            </p:cNvGraphicFramePr>
            <p:nvPr/>
          </p:nvGraphicFramePr>
          <p:xfrm>
            <a:off x="3203" y="1513"/>
            <a:ext cx="181" cy="173"/>
          </p:xfrm>
          <a:graphic>
            <a:graphicData uri="http://schemas.openxmlformats.org/presentationml/2006/ole">
              <mc:AlternateContent xmlns:mc="http://schemas.openxmlformats.org/markup-compatibility/2006">
                <mc:Choice xmlns:v="urn:schemas-microsoft-com:vml" Requires="v">
                  <p:oleObj name="Photo Editor 照片" r:id="rId8" imgW="923925" imgH="885825" progId="">
                    <p:embed/>
                  </p:oleObj>
                </mc:Choice>
                <mc:Fallback>
                  <p:oleObj name="Photo Editor 照片" r:id="rId8" imgW="923925" imgH="885825" progId="">
                    <p:embed/>
                    <p:pic>
                      <p:nvPicPr>
                        <p:cNvPr id="0" name="图片 30427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203" y="1513"/>
                          <a:ext cx="181"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4586" name="Object 10"/>
            <p:cNvGraphicFramePr>
              <a:graphicFrameLocks noChangeAspect="1"/>
            </p:cNvGraphicFramePr>
            <p:nvPr/>
          </p:nvGraphicFramePr>
          <p:xfrm>
            <a:off x="3840" y="687"/>
            <a:ext cx="288" cy="202"/>
          </p:xfrm>
          <a:graphic>
            <a:graphicData uri="http://schemas.openxmlformats.org/presentationml/2006/ole">
              <mc:AlternateContent xmlns:mc="http://schemas.openxmlformats.org/markup-compatibility/2006">
                <mc:Choice xmlns:v="urn:schemas-microsoft-com:vml" Requires="v">
                  <p:oleObj name="Photo Editor 照片" r:id="rId10" imgW="1285875" imgH="904875" progId="">
                    <p:embed/>
                  </p:oleObj>
                </mc:Choice>
                <mc:Fallback>
                  <p:oleObj name="Photo Editor 照片" r:id="rId10" imgW="1285875" imgH="904875" progId="">
                    <p:embed/>
                    <p:pic>
                      <p:nvPicPr>
                        <p:cNvPr id="0" name="图片 30427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840" y="687"/>
                          <a:ext cx="288" cy="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4587" name="Text Box 11"/>
            <p:cNvSpPr txBox="1">
              <a:spLocks noChangeArrowheads="1"/>
            </p:cNvSpPr>
            <p:nvPr/>
          </p:nvSpPr>
          <p:spPr bwMode="auto">
            <a:xfrm>
              <a:off x="2496" y="912"/>
              <a:ext cx="384" cy="288"/>
            </a:xfrm>
            <a:prstGeom prst="rect">
              <a:avLst/>
            </a:prstGeom>
            <a:noFill/>
            <a:ln w="9525">
              <a:noFill/>
              <a:miter lim="800000"/>
            </a:ln>
            <a:effectLst/>
          </p:spPr>
          <p:txBody>
            <a:bodyPr>
              <a:spAutoFit/>
            </a:bodyPr>
            <a:lstStyle/>
            <a:p>
              <a:pPr>
                <a:spcBef>
                  <a:spcPct val="50000"/>
                </a:spcBef>
              </a:pPr>
              <a:r>
                <a:rPr kumimoji="1" lang="en-US" altLang="zh-CN" sz="2400" b="1">
                  <a:solidFill>
                    <a:srgbClr val="FF0000"/>
                  </a:solidFill>
                  <a:latin typeface="Times New Roman" panose="02020603050405020304" pitchFamily="18" charset="0"/>
                </a:rPr>
                <a:t>+</a:t>
              </a:r>
            </a:p>
          </p:txBody>
        </p:sp>
        <p:sp>
          <p:nvSpPr>
            <p:cNvPr id="24588" name="Text Box 12"/>
            <p:cNvSpPr txBox="1">
              <a:spLocks noChangeArrowheads="1"/>
            </p:cNvSpPr>
            <p:nvPr/>
          </p:nvSpPr>
          <p:spPr bwMode="auto">
            <a:xfrm>
              <a:off x="4224" y="1008"/>
              <a:ext cx="384" cy="288"/>
            </a:xfrm>
            <a:prstGeom prst="rect">
              <a:avLst/>
            </a:prstGeom>
            <a:noFill/>
            <a:ln w="9525">
              <a:noFill/>
              <a:miter lim="800000"/>
            </a:ln>
            <a:effectLst/>
          </p:spPr>
          <p:txBody>
            <a:bodyPr>
              <a:spAutoFit/>
            </a:bodyPr>
            <a:lstStyle/>
            <a:p>
              <a:pPr>
                <a:spcBef>
                  <a:spcPct val="50000"/>
                </a:spcBef>
              </a:pPr>
              <a:r>
                <a:rPr kumimoji="1" lang="en-US" altLang="zh-CN" sz="2400" b="1">
                  <a:solidFill>
                    <a:srgbClr val="FF0000"/>
                  </a:solidFill>
                  <a:latin typeface="Times New Roman" panose="02020603050405020304" pitchFamily="18" charset="0"/>
                </a:rPr>
                <a:t>_</a:t>
              </a:r>
            </a:p>
          </p:txBody>
        </p:sp>
      </p:grpSp>
      <p:sp>
        <p:nvSpPr>
          <p:cNvPr id="24589" name="Text Box 13"/>
          <p:cNvSpPr txBox="1">
            <a:spLocks noChangeArrowheads="1"/>
          </p:cNvSpPr>
          <p:nvPr/>
        </p:nvSpPr>
        <p:spPr bwMode="auto">
          <a:xfrm>
            <a:off x="971550" y="1916113"/>
            <a:ext cx="2743200" cy="968375"/>
          </a:xfrm>
          <a:prstGeom prst="rect">
            <a:avLst/>
          </a:prstGeom>
          <a:noFill/>
          <a:ln w="9525">
            <a:noFill/>
            <a:miter lim="800000"/>
          </a:ln>
          <a:effectLst/>
        </p:spPr>
        <p:txBody>
          <a:bodyPr>
            <a:spAutoFit/>
          </a:bodyPr>
          <a:lstStyle/>
          <a:p>
            <a:pPr>
              <a:lnSpc>
                <a:spcPct val="120000"/>
              </a:lnSpc>
            </a:pPr>
            <a:r>
              <a:rPr kumimoji="1" lang="en-US" altLang="zh-CN" sz="2400" b="1" i="1" dirty="0" err="1">
                <a:latin typeface="Times New Roman" panose="02020603050405020304" pitchFamily="18" charset="0"/>
              </a:rPr>
              <a:t>i</a:t>
            </a:r>
            <a:r>
              <a:rPr kumimoji="1" lang="en-US" altLang="zh-CN" sz="2400" b="1" baseline="-25000" dirty="0" err="1">
                <a:latin typeface="Times New Roman" panose="02020603050405020304" pitchFamily="18" charset="0"/>
              </a:rPr>
              <a:t>N</a:t>
            </a:r>
            <a:r>
              <a:rPr kumimoji="1" lang="en-US" altLang="zh-CN" sz="2400" b="1" dirty="0">
                <a:latin typeface="Times New Roman" panose="02020603050405020304" pitchFamily="18" charset="0"/>
              </a:rPr>
              <a:t>=</a:t>
            </a:r>
            <a:r>
              <a:rPr kumimoji="1" lang="en-US" altLang="zh-CN" sz="2400" b="1" i="1" dirty="0" err="1">
                <a:latin typeface="Times New Roman" panose="02020603050405020304" pitchFamily="18" charset="0"/>
              </a:rPr>
              <a:t>i</a:t>
            </a:r>
            <a:r>
              <a:rPr kumimoji="1" lang="en-US" altLang="zh-CN" sz="2400" b="1" baseline="-25000" dirty="0" err="1">
                <a:latin typeface="Times New Roman" panose="02020603050405020304" pitchFamily="18" charset="0"/>
              </a:rPr>
              <a:t>P</a:t>
            </a:r>
            <a:r>
              <a:rPr kumimoji="1" lang="en-US" altLang="zh-CN" sz="2400" b="1" dirty="0">
                <a:latin typeface="Times New Roman" panose="02020603050405020304" pitchFamily="18" charset="0"/>
              </a:rPr>
              <a:t>=0</a:t>
            </a:r>
            <a:r>
              <a:rPr kumimoji="1" lang="zh-CN" altLang="en-US" sz="2400" b="1" dirty="0">
                <a:latin typeface="Times New Roman" panose="02020603050405020304" pitchFamily="18" charset="0"/>
              </a:rPr>
              <a:t>，</a:t>
            </a:r>
          </a:p>
          <a:p>
            <a:pPr>
              <a:lnSpc>
                <a:spcPct val="120000"/>
              </a:lnSpc>
            </a:pPr>
            <a:r>
              <a:rPr kumimoji="1" lang="en-US" altLang="zh-CN" sz="2400" b="1" i="1" dirty="0" err="1">
                <a:latin typeface="Times New Roman" panose="02020603050405020304" pitchFamily="18" charset="0"/>
              </a:rPr>
              <a:t>u</a:t>
            </a:r>
            <a:r>
              <a:rPr kumimoji="1" lang="en-US" altLang="zh-CN" sz="2400" b="1" baseline="-25000" dirty="0" err="1">
                <a:latin typeface="Times New Roman" panose="02020603050405020304" pitchFamily="18" charset="0"/>
              </a:rPr>
              <a:t>N</a:t>
            </a:r>
            <a:r>
              <a:rPr kumimoji="1" lang="en-US" altLang="zh-CN" sz="2400" b="1" dirty="0">
                <a:latin typeface="Times New Roman" panose="02020603050405020304" pitchFamily="18" charset="0"/>
              </a:rPr>
              <a:t>=</a:t>
            </a:r>
            <a:r>
              <a:rPr kumimoji="1" lang="en-US" altLang="zh-CN" sz="2400" b="1" i="1" dirty="0" err="1">
                <a:latin typeface="Times New Roman" panose="02020603050405020304" pitchFamily="18" charset="0"/>
              </a:rPr>
              <a:t>u</a:t>
            </a:r>
            <a:r>
              <a:rPr kumimoji="1" lang="en-US" altLang="zh-CN" sz="2400" b="1" baseline="-25000" dirty="0" err="1">
                <a:latin typeface="Times New Roman" panose="02020603050405020304" pitchFamily="18" charset="0"/>
              </a:rPr>
              <a:t>P</a:t>
            </a:r>
            <a:r>
              <a:rPr kumimoji="1" lang="en-US" altLang="zh-CN" sz="2400" b="1" dirty="0">
                <a:latin typeface="Times New Roman" panose="02020603050405020304" pitchFamily="18" charset="0"/>
              </a:rPr>
              <a:t>=0</a:t>
            </a:r>
            <a:r>
              <a:rPr kumimoji="1" lang="zh-CN" altLang="en-US" sz="2400" b="1" dirty="0">
                <a:latin typeface="Times New Roman" panose="02020603050405020304" pitchFamily="18" charset="0"/>
              </a:rPr>
              <a:t>－－</a:t>
            </a:r>
            <a:r>
              <a:rPr kumimoji="1" lang="zh-CN" altLang="en-US" sz="2400" b="1" dirty="0">
                <a:solidFill>
                  <a:schemeClr val="tx2"/>
                </a:solidFill>
                <a:latin typeface="楷体" panose="02010609060101010101" pitchFamily="49" charset="-122"/>
                <a:ea typeface="楷体" panose="02010609060101010101" pitchFamily="49" charset="-122"/>
              </a:rPr>
              <a:t>虚地</a:t>
            </a:r>
          </a:p>
        </p:txBody>
      </p:sp>
      <p:grpSp>
        <p:nvGrpSpPr>
          <p:cNvPr id="3" name="Group 14"/>
          <p:cNvGrpSpPr/>
          <p:nvPr/>
        </p:nvGrpSpPr>
        <p:grpSpPr bwMode="auto">
          <a:xfrm>
            <a:off x="971550" y="2924175"/>
            <a:ext cx="2997200" cy="814388"/>
            <a:chOff x="612" y="1706"/>
            <a:chExt cx="1888" cy="513"/>
          </a:xfrm>
        </p:grpSpPr>
        <p:sp>
          <p:nvSpPr>
            <p:cNvPr id="24591" name="Text Box 15"/>
            <p:cNvSpPr txBox="1">
              <a:spLocks noChangeArrowheads="1"/>
            </p:cNvSpPr>
            <p:nvPr/>
          </p:nvSpPr>
          <p:spPr bwMode="auto">
            <a:xfrm>
              <a:off x="612" y="1850"/>
              <a:ext cx="1488" cy="288"/>
            </a:xfrm>
            <a:prstGeom prst="rect">
              <a:avLst/>
            </a:prstGeom>
            <a:noFill/>
            <a:ln w="9525">
              <a:noFill/>
              <a:miter lim="800000"/>
            </a:ln>
            <a:effectLst/>
          </p:spPr>
          <p:txBody>
            <a:bodyPr>
              <a:spAutoFit/>
            </a:bodyPr>
            <a:lstStyle/>
            <a:p>
              <a:pPr>
                <a:spcBef>
                  <a:spcPct val="50000"/>
                </a:spcBef>
              </a:pPr>
              <a:r>
                <a:rPr kumimoji="1" lang="zh-CN" altLang="en-US" sz="2400" b="1">
                  <a:latin typeface="Times New Roman" panose="02020603050405020304" pitchFamily="18" charset="0"/>
                </a:rPr>
                <a:t>在节点</a:t>
              </a:r>
              <a:r>
                <a:rPr kumimoji="1" lang="en-US" altLang="zh-CN" sz="2400" b="1">
                  <a:latin typeface="Times New Roman" panose="02020603050405020304" pitchFamily="18" charset="0"/>
                </a:rPr>
                <a:t>N</a:t>
              </a:r>
              <a:r>
                <a:rPr kumimoji="1" lang="zh-CN" altLang="en-US" sz="2400" b="1">
                  <a:latin typeface="Times New Roman" panose="02020603050405020304" pitchFamily="18" charset="0"/>
                </a:rPr>
                <a:t>：</a:t>
              </a:r>
            </a:p>
          </p:txBody>
        </p:sp>
        <p:graphicFrame>
          <p:nvGraphicFramePr>
            <p:cNvPr id="24592" name="Object 16"/>
            <p:cNvGraphicFramePr>
              <a:graphicFrameLocks noChangeAspect="1"/>
            </p:cNvGraphicFramePr>
            <p:nvPr/>
          </p:nvGraphicFramePr>
          <p:xfrm>
            <a:off x="1572" y="1706"/>
            <a:ext cx="928" cy="513"/>
          </p:xfrm>
          <a:graphic>
            <a:graphicData uri="http://schemas.openxmlformats.org/presentationml/2006/ole">
              <mc:AlternateContent xmlns:mc="http://schemas.openxmlformats.org/markup-compatibility/2006">
                <mc:Choice xmlns:v="urn:schemas-microsoft-com:vml" Requires="v">
                  <p:oleObj name="Equation" r:id="rId12" imgW="711200" imgH="393700" progId="Equation.3">
                    <p:embed/>
                  </p:oleObj>
                </mc:Choice>
                <mc:Fallback>
                  <p:oleObj name="Equation" r:id="rId12" imgW="711200" imgH="393700" progId="Equation.3">
                    <p:embed/>
                    <p:pic>
                      <p:nvPicPr>
                        <p:cNvPr id="0" name="图片 304274"/>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572" y="1706"/>
                          <a:ext cx="928" cy="513"/>
                        </a:xfrm>
                        <a:prstGeom prst="rect">
                          <a:avLst/>
                        </a:prstGeom>
                        <a:solidFill>
                          <a:srgbClr val="00FFFF"/>
                        </a:solidFill>
                        <a:ln w="9525">
                          <a:solidFill>
                            <a:srgbClr val="FF0000"/>
                          </a:solidFill>
                          <a:miter lim="800000"/>
                          <a:headEnd/>
                          <a:tailEnd/>
                        </a:ln>
                      </p:spPr>
                    </p:pic>
                  </p:oleObj>
                </mc:Fallback>
              </mc:AlternateContent>
            </a:graphicData>
          </a:graphic>
        </p:graphicFrame>
      </p:grpSp>
      <p:graphicFrame>
        <p:nvGraphicFramePr>
          <p:cNvPr id="24593" name="Object 17"/>
          <p:cNvGraphicFramePr>
            <a:graphicFrameLocks noChangeAspect="1"/>
          </p:cNvGraphicFramePr>
          <p:nvPr/>
        </p:nvGraphicFramePr>
        <p:xfrm>
          <a:off x="5651500" y="2997200"/>
          <a:ext cx="2535238" cy="760413"/>
        </p:xfrm>
        <a:graphic>
          <a:graphicData uri="http://schemas.openxmlformats.org/presentationml/2006/ole">
            <mc:AlternateContent xmlns:mc="http://schemas.openxmlformats.org/markup-compatibility/2006">
              <mc:Choice xmlns:v="urn:schemas-microsoft-com:vml" Requires="v">
                <p:oleObj name="Equation" r:id="rId14" imgW="1307465" imgH="393700" progId="Equation.3">
                  <p:embed/>
                </p:oleObj>
              </mc:Choice>
              <mc:Fallback>
                <p:oleObj name="Equation" r:id="rId14" imgW="1307465" imgH="393700" progId="Equation.3">
                  <p:embed/>
                  <p:pic>
                    <p:nvPicPr>
                      <p:cNvPr id="0" name="图片 304275"/>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651500" y="2997200"/>
                        <a:ext cx="2535238" cy="760413"/>
                      </a:xfrm>
                      <a:prstGeom prst="rect">
                        <a:avLst/>
                      </a:prstGeom>
                      <a:solidFill>
                        <a:srgbClr val="66FFFF"/>
                      </a:solidFill>
                      <a:ln w="9525">
                        <a:solidFill>
                          <a:srgbClr val="FF3300"/>
                        </a:solidFill>
                        <a:miter lim="800000"/>
                        <a:headEnd/>
                        <a:tailEnd/>
                      </a:ln>
                    </p:spPr>
                  </p:pic>
                </p:oleObj>
              </mc:Fallback>
            </mc:AlternateContent>
          </a:graphicData>
        </a:graphic>
      </p:graphicFrame>
      <p:sp>
        <p:nvSpPr>
          <p:cNvPr id="24594" name="Text Box 18"/>
          <p:cNvSpPr txBox="1">
            <a:spLocks noChangeArrowheads="1"/>
          </p:cNvSpPr>
          <p:nvPr/>
        </p:nvSpPr>
        <p:spPr bwMode="auto">
          <a:xfrm>
            <a:off x="323850" y="1341438"/>
            <a:ext cx="4321175" cy="519112"/>
          </a:xfrm>
          <a:prstGeom prst="rect">
            <a:avLst/>
          </a:prstGeom>
          <a:noFill/>
          <a:ln w="9525">
            <a:noFill/>
            <a:miter lim="800000"/>
          </a:ln>
          <a:effectLst/>
        </p:spPr>
        <p:txBody>
          <a:bodyPr>
            <a:spAutoFit/>
          </a:bodyPr>
          <a:lstStyle/>
          <a:p>
            <a:pPr>
              <a:spcBef>
                <a:spcPct val="50000"/>
              </a:spcBef>
            </a:pPr>
            <a:r>
              <a:rPr kumimoji="1" lang="en-US" altLang="zh-CN" sz="2800">
                <a:latin typeface="华文行楷" panose="02010800040101010101" pitchFamily="2" charset="-122"/>
                <a:ea typeface="华文行楷" panose="02010800040101010101" pitchFamily="2" charset="-122"/>
              </a:rPr>
              <a:t>1.  </a:t>
            </a:r>
            <a:r>
              <a:rPr kumimoji="1" lang="zh-CN" altLang="en-US" sz="2800">
                <a:latin typeface="华文行楷" panose="02010800040101010101" pitchFamily="2" charset="-122"/>
                <a:ea typeface="华文行楷" panose="02010800040101010101" pitchFamily="2" charset="-122"/>
              </a:rPr>
              <a:t>反相输入</a:t>
            </a:r>
          </a:p>
        </p:txBody>
      </p:sp>
      <p:sp>
        <p:nvSpPr>
          <p:cNvPr id="24599" name="Text Box 23"/>
          <p:cNvSpPr txBox="1">
            <a:spLocks noChangeArrowheads="1"/>
          </p:cNvSpPr>
          <p:nvPr/>
        </p:nvSpPr>
        <p:spPr bwMode="auto">
          <a:xfrm>
            <a:off x="3203575" y="4652963"/>
            <a:ext cx="1655763" cy="457200"/>
          </a:xfrm>
          <a:prstGeom prst="rect">
            <a:avLst/>
          </a:prstGeom>
          <a:noFill/>
          <a:ln w="9525">
            <a:noFill/>
            <a:miter lim="800000"/>
          </a:ln>
          <a:effectLst/>
        </p:spPr>
        <p:txBody>
          <a:bodyPr>
            <a:spAutoFit/>
          </a:bodyPr>
          <a:lstStyle/>
          <a:p>
            <a:pPr>
              <a:spcBef>
                <a:spcPct val="50000"/>
              </a:spcBef>
            </a:pPr>
            <a:r>
              <a:rPr kumimoji="1" lang="en-US" altLang="zh-CN" sz="2400" b="1" i="1">
                <a:latin typeface="Times New Roman" panose="02020603050405020304" pitchFamily="18" charset="0"/>
              </a:rPr>
              <a:t>R</a:t>
            </a:r>
            <a:r>
              <a:rPr kumimoji="1" lang="en-US" altLang="zh-CN" sz="2400" b="1">
                <a:latin typeface="Times New Roman" panose="02020603050405020304" pitchFamily="18" charset="0"/>
              </a:rPr>
              <a:t>’=</a:t>
            </a:r>
            <a:r>
              <a:rPr kumimoji="1" lang="en-US" altLang="zh-CN" sz="2400" b="1" i="1">
                <a:latin typeface="Times New Roman" panose="02020603050405020304" pitchFamily="18" charset="0"/>
              </a:rPr>
              <a:t>R</a:t>
            </a:r>
            <a:r>
              <a:rPr kumimoji="1" lang="en-US" altLang="zh-CN" sz="2400" b="1">
                <a:latin typeface="Times New Roman" panose="02020603050405020304" pitchFamily="18" charset="0"/>
              </a:rPr>
              <a:t>∥</a:t>
            </a:r>
            <a:r>
              <a:rPr kumimoji="1" lang="en-US" altLang="zh-CN" sz="2400" b="1" i="1">
                <a:latin typeface="Times New Roman" panose="02020603050405020304" pitchFamily="18" charset="0"/>
              </a:rPr>
              <a:t>R</a:t>
            </a:r>
            <a:r>
              <a:rPr kumimoji="1" lang="en-US" altLang="zh-CN" sz="2400" b="1" baseline="-25000">
                <a:latin typeface="Times New Roman" panose="02020603050405020304" pitchFamily="18" charset="0"/>
              </a:rPr>
              <a:t>f</a:t>
            </a:r>
            <a:endParaRPr kumimoji="1" lang="en-US" altLang="zh-CN" sz="2400" b="1">
              <a:latin typeface="Times New Roman" panose="02020603050405020304" pitchFamily="18" charset="0"/>
            </a:endParaRPr>
          </a:p>
        </p:txBody>
      </p:sp>
      <p:sp>
        <p:nvSpPr>
          <p:cNvPr id="24600" name="Text Box 24"/>
          <p:cNvSpPr txBox="1">
            <a:spLocks noChangeArrowheads="1"/>
          </p:cNvSpPr>
          <p:nvPr/>
        </p:nvSpPr>
        <p:spPr bwMode="auto">
          <a:xfrm>
            <a:off x="468313" y="5084763"/>
            <a:ext cx="8208962" cy="457200"/>
          </a:xfrm>
          <a:prstGeom prst="rect">
            <a:avLst/>
          </a:prstGeom>
          <a:noFill/>
          <a:ln w="9525">
            <a:noFill/>
            <a:miter lim="800000"/>
          </a:ln>
          <a:effectLst/>
        </p:spPr>
        <p:txBody>
          <a:bodyPr>
            <a:spAutoFit/>
          </a:bodyPr>
          <a:lstStyle/>
          <a:p>
            <a:pPr>
              <a:spcBef>
                <a:spcPct val="50000"/>
              </a:spcBef>
            </a:pPr>
            <a:r>
              <a:rPr lang="en-US" altLang="zh-CN" sz="2400" b="1" dirty="0">
                <a:latin typeface="Times New Roman" panose="02020603050405020304" pitchFamily="18" charset="0"/>
              </a:rPr>
              <a:t>4)  </a:t>
            </a:r>
            <a:r>
              <a:rPr lang="zh-CN" altLang="en-US" sz="2400" b="1" dirty="0">
                <a:latin typeface="Times New Roman" panose="02020603050405020304" pitchFamily="18" charset="0"/>
              </a:rPr>
              <a:t>若要</a:t>
            </a:r>
            <a:r>
              <a:rPr lang="en-US" altLang="zh-CN" sz="2400" b="1" i="1" dirty="0">
                <a:latin typeface="Times New Roman" panose="02020603050405020304" pitchFamily="18" charset="0"/>
              </a:rPr>
              <a:t>R</a:t>
            </a:r>
            <a:r>
              <a:rPr lang="en-US" altLang="zh-CN" sz="2400" b="1" baseline="-25000" dirty="0">
                <a:latin typeface="Times New Roman" panose="02020603050405020304" pitchFamily="18" charset="0"/>
              </a:rPr>
              <a:t>i</a:t>
            </a:r>
            <a:r>
              <a:rPr lang="zh-CN" altLang="en-US" sz="2400" b="1" dirty="0">
                <a:latin typeface="Times New Roman" panose="02020603050405020304" pitchFamily="18" charset="0"/>
              </a:rPr>
              <a:t>＝</a:t>
            </a:r>
            <a:r>
              <a:rPr lang="en-US" altLang="zh-CN" sz="2400" b="1" dirty="0">
                <a:latin typeface="Times New Roman" panose="02020603050405020304" pitchFamily="18" charset="0"/>
              </a:rPr>
              <a:t>100kΩ</a:t>
            </a:r>
            <a:r>
              <a:rPr lang="zh-CN" altLang="en-US" sz="2400" b="1" dirty="0">
                <a:latin typeface="Times New Roman" panose="02020603050405020304" pitchFamily="18" charset="0"/>
              </a:rPr>
              <a:t>，比例系数为－</a:t>
            </a:r>
            <a:r>
              <a:rPr lang="en-US" altLang="zh-CN" sz="2400" b="1" dirty="0">
                <a:latin typeface="Times New Roman" panose="02020603050405020304" pitchFamily="18" charset="0"/>
              </a:rPr>
              <a:t>100</a:t>
            </a:r>
            <a:r>
              <a:rPr lang="zh-CN" altLang="en-US" sz="2400" b="1" dirty="0">
                <a:latin typeface="Times New Roman" panose="02020603050405020304" pitchFamily="18" charset="0"/>
              </a:rPr>
              <a:t>，</a:t>
            </a:r>
            <a:r>
              <a:rPr lang="en-US" altLang="zh-CN" sz="2400" b="1" i="1" dirty="0">
                <a:latin typeface="Times New Roman" panose="02020603050405020304" pitchFamily="18" charset="0"/>
              </a:rPr>
              <a:t>R</a:t>
            </a:r>
            <a:r>
              <a:rPr lang="zh-CN" altLang="en-US" sz="2400" b="1" dirty="0">
                <a:latin typeface="Times New Roman" panose="02020603050405020304" pitchFamily="18" charset="0"/>
              </a:rPr>
              <a:t>＝？ </a:t>
            </a:r>
            <a:r>
              <a:rPr lang="en-US" altLang="zh-CN" sz="2400" b="1" i="1" dirty="0">
                <a:latin typeface="Times New Roman" panose="02020603050405020304" pitchFamily="18" charset="0"/>
              </a:rPr>
              <a:t>R</a:t>
            </a:r>
            <a:r>
              <a:rPr lang="en-US" altLang="zh-CN" sz="2400" b="1" baseline="-25000" dirty="0">
                <a:latin typeface="Times New Roman" panose="02020603050405020304" pitchFamily="18" charset="0"/>
              </a:rPr>
              <a:t>f</a:t>
            </a:r>
            <a:r>
              <a:rPr lang="zh-CN" altLang="en-US" sz="2400" b="1" dirty="0">
                <a:latin typeface="Times New Roman" panose="02020603050405020304" pitchFamily="18" charset="0"/>
              </a:rPr>
              <a:t>＝？</a:t>
            </a:r>
          </a:p>
        </p:txBody>
      </p:sp>
      <p:sp>
        <p:nvSpPr>
          <p:cNvPr id="24601" name="AutoShape 25"/>
          <p:cNvSpPr/>
          <p:nvPr/>
        </p:nvSpPr>
        <p:spPr bwMode="auto">
          <a:xfrm>
            <a:off x="5295900" y="4322763"/>
            <a:ext cx="3092450" cy="474662"/>
          </a:xfrm>
          <a:prstGeom prst="borderCallout1">
            <a:avLst>
              <a:gd name="adj1" fmla="val 24079"/>
              <a:gd name="adj2" fmla="val -2463"/>
              <a:gd name="adj3" fmla="val 100000"/>
              <a:gd name="adj4" fmla="val -25718"/>
            </a:avLst>
          </a:prstGeom>
          <a:solidFill>
            <a:srgbClr val="FFFFCC"/>
          </a:solidFill>
          <a:ln w="19050">
            <a:solidFill>
              <a:srgbClr val="FF0000"/>
            </a:solidFill>
            <a:miter lim="800000"/>
          </a:ln>
          <a:effectLst/>
        </p:spPr>
        <p:txBody>
          <a:bodyPr/>
          <a:lstStyle/>
          <a:p>
            <a:pPr algn="ctr"/>
            <a:r>
              <a:rPr kumimoji="1" lang="zh-CN" altLang="en-US" sz="2400" b="1">
                <a:latin typeface="Times New Roman" panose="02020603050405020304" pitchFamily="18" charset="0"/>
              </a:rPr>
              <a:t>保证输入级的对称性</a:t>
            </a:r>
          </a:p>
        </p:txBody>
      </p:sp>
      <p:pic>
        <p:nvPicPr>
          <p:cNvPr id="22" name="Picture 7"/>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8586901" y="50800"/>
            <a:ext cx="403225" cy="403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灯片编号占位符 3"/>
          <p:cNvSpPr>
            <a:spLocks noGrp="1"/>
          </p:cNvSpPr>
          <p:nvPr>
            <p:ph type="sldNum" sz="quarter" idx="12"/>
          </p:nvPr>
        </p:nvSpPr>
        <p:spPr/>
        <p:txBody>
          <a:bodyPr/>
          <a:lstStyle/>
          <a:p>
            <a:fld id="{BDB18AC9-7EE5-48E1-A10E-599720087084}" type="slidenum">
              <a:rPr lang="en-US" altLang="zh-CN" smtClean="0"/>
              <a:t>122</a:t>
            </a:fld>
            <a:endParaRPr lang="en-US" altLang="zh-CN"/>
          </a:p>
        </p:txBody>
      </p:sp>
      <p:sp>
        <p:nvSpPr>
          <p:cNvPr id="885817" name="Text Box 57"/>
          <p:cNvSpPr txBox="1">
            <a:spLocks noChangeArrowheads="1"/>
          </p:cNvSpPr>
          <p:nvPr/>
        </p:nvSpPr>
        <p:spPr bwMode="auto">
          <a:xfrm>
            <a:off x="4283393" y="681990"/>
            <a:ext cx="4737100" cy="396875"/>
          </a:xfrm>
          <a:prstGeom prst="rect">
            <a:avLst/>
          </a:prstGeom>
          <a:noFill/>
          <a:ln w="9525">
            <a:noFill/>
            <a:miter lim="800000"/>
          </a:ln>
          <a:effectLst/>
        </p:spPr>
        <p:txBody>
          <a:bodyPr>
            <a:spAutoFit/>
          </a:bodyPr>
          <a:lstStyle/>
          <a:p>
            <a:pPr marR="0" defTabSz="914400">
              <a:spcBef>
                <a:spcPct val="50000"/>
              </a:spcBef>
              <a:buClrTx/>
              <a:buSzTx/>
              <a:buFontTx/>
              <a:buNone/>
              <a:defRPr/>
            </a:pPr>
            <a:r>
              <a:rPr kumimoji="0" lang="zh-CN" altLang="en-US" sz="2000" kern="1200" cap="none" spc="0" normalizeH="0" baseline="0" noProof="0">
                <a:solidFill>
                  <a:srgbClr val="FF0000"/>
                </a:solidFill>
                <a:effectLst>
                  <a:outerShdw blurRad="38100" dist="38100" dir="2700000" algn="tl">
                    <a:srgbClr val="C0C0C0"/>
                  </a:outerShdw>
                </a:effectLst>
                <a:latin typeface="Times New Roman" panose="02020603050405020304" pitchFamily="18" charset="0"/>
                <a:ea typeface="楷体_GB2312" pitchFamily="49" charset="-122"/>
                <a:cs typeface="+mn-cs"/>
              </a:rPr>
              <a:t>结论：输出电压与输入成比例且反相。</a:t>
            </a:r>
          </a:p>
        </p:txBody>
      </p:sp>
      <p:sp>
        <p:nvSpPr>
          <p:cNvPr id="5" name="Text Box 57"/>
          <p:cNvSpPr txBox="1">
            <a:spLocks noChangeArrowheads="1"/>
          </p:cNvSpPr>
          <p:nvPr/>
        </p:nvSpPr>
        <p:spPr bwMode="auto">
          <a:xfrm>
            <a:off x="5219700" y="3768725"/>
            <a:ext cx="2035810" cy="398780"/>
          </a:xfrm>
          <a:prstGeom prst="rect">
            <a:avLst/>
          </a:prstGeom>
          <a:noFill/>
          <a:ln w="9525">
            <a:noFill/>
            <a:miter lim="800000"/>
          </a:ln>
          <a:effectLst/>
        </p:spPr>
        <p:txBody>
          <a:bodyPr wrap="square">
            <a:spAutoFit/>
          </a:bodyPr>
          <a:lstStyle/>
          <a:p>
            <a:pPr marR="0" defTabSz="914400">
              <a:spcBef>
                <a:spcPct val="50000"/>
              </a:spcBef>
              <a:buClrTx/>
              <a:buSzTx/>
              <a:buFontTx/>
              <a:buNone/>
              <a:defRPr/>
            </a:pPr>
            <a:r>
              <a:rPr kumimoji="0" lang="zh-CN" altLang="en-US" sz="2000" kern="1200" cap="none" spc="0" normalizeH="0" baseline="0" noProof="0">
                <a:solidFill>
                  <a:srgbClr val="FF0000"/>
                </a:solidFill>
                <a:effectLst>
                  <a:outerShdw blurRad="38100" dist="38100" dir="2700000" algn="tl">
                    <a:srgbClr val="C0C0C0"/>
                  </a:outerShdw>
                </a:effectLst>
                <a:latin typeface="Times New Roman" panose="02020603050405020304" pitchFamily="18" charset="0"/>
                <a:ea typeface="楷体_GB2312" pitchFamily="49" charset="-122"/>
                <a:cs typeface="+mn-cs"/>
              </a:rPr>
              <a:t>电压并联负反馈</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885817"/>
                                        </p:tgtEl>
                                        <p:attrNameLst>
                                          <p:attrName>style.visibility</p:attrName>
                                        </p:attrNameLst>
                                      </p:cBhvr>
                                      <p:to>
                                        <p:strVal val="visible"/>
                                      </p:to>
                                    </p:set>
                                    <p:animEffect transition="in" filter="slide(fromBottom)">
                                      <p:cBhvr>
                                        <p:cTn id="7" dur="1000"/>
                                        <p:tgtEl>
                                          <p:spTgt spid="885817"/>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slide(fromBottom)">
                                      <p:cBhvr>
                                        <p:cTn id="12"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5817" grpId="0" bldLvl="0" animBg="1"/>
      <p:bldP spid="5" grpId="0" bldLvl="0" animBg="1"/>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7650" name="Object 2"/>
          <p:cNvGraphicFramePr>
            <a:graphicFrameLocks noChangeAspect="1"/>
          </p:cNvGraphicFramePr>
          <p:nvPr/>
        </p:nvGraphicFramePr>
        <p:xfrm>
          <a:off x="2932113" y="3741738"/>
          <a:ext cx="2668587" cy="566737"/>
        </p:xfrm>
        <a:graphic>
          <a:graphicData uri="http://schemas.openxmlformats.org/presentationml/2006/ole">
            <mc:AlternateContent xmlns:mc="http://schemas.openxmlformats.org/markup-compatibility/2006">
              <mc:Choice xmlns:v="urn:schemas-microsoft-com:vml" Requires="v">
                <p:oleObj name="Equation" r:id="rId2" imgW="1079500" imgH="228600" progId="Equation.3">
                  <p:embed/>
                </p:oleObj>
              </mc:Choice>
              <mc:Fallback>
                <p:oleObj name="Equation" r:id="rId2" imgW="1079500" imgH="228600" progId="Equation.3">
                  <p:embed/>
                  <p:pic>
                    <p:nvPicPr>
                      <p:cNvPr id="0" name="图片 28988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32113" y="3741738"/>
                        <a:ext cx="2668587" cy="566737"/>
                      </a:xfrm>
                      <a:prstGeom prst="rect">
                        <a:avLst/>
                      </a:prstGeom>
                      <a:solidFill>
                        <a:srgbClr val="66FFFF"/>
                      </a:solidFill>
                      <a:ln w="9525">
                        <a:solidFill>
                          <a:srgbClr val="FF3300"/>
                        </a:solidFill>
                        <a:miter lim="800000"/>
                        <a:headEnd/>
                        <a:tailEnd/>
                      </a:ln>
                    </p:spPr>
                  </p:pic>
                </p:oleObj>
              </mc:Fallback>
            </mc:AlternateContent>
          </a:graphicData>
        </a:graphic>
      </p:graphicFrame>
      <p:sp>
        <p:nvSpPr>
          <p:cNvPr id="27651" name="Rectangle 3"/>
          <p:cNvSpPr>
            <a:spLocks noGrp="1" noChangeArrowheads="1"/>
          </p:cNvSpPr>
          <p:nvPr>
            <p:ph type="title"/>
          </p:nvPr>
        </p:nvSpPr>
        <p:spPr>
          <a:xfrm>
            <a:off x="468313" y="981075"/>
            <a:ext cx="7848600" cy="609600"/>
          </a:xfrm>
        </p:spPr>
        <p:txBody>
          <a:bodyPr/>
          <a:lstStyle/>
          <a:p>
            <a:pPr algn="l"/>
            <a:r>
              <a:rPr lang="zh-CN" altLang="en-US" sz="3200" dirty="0">
                <a:solidFill>
                  <a:schemeClr val="tx1"/>
                </a:solidFill>
                <a:latin typeface="华文行楷" panose="02010800040101010101" pitchFamily="2" charset="-122"/>
                <a:ea typeface="华文行楷" panose="02010800040101010101" pitchFamily="2" charset="-122"/>
              </a:rPr>
              <a:t>同相输入比例运算电路的特例</a:t>
            </a:r>
            <a:r>
              <a:rPr lang="zh-CN" altLang="en-US" sz="2800" b="1" dirty="0">
                <a:solidFill>
                  <a:schemeClr val="tx1"/>
                </a:solidFill>
                <a:latin typeface="宋体" panose="02010600030101010101" pitchFamily="2" charset="-122"/>
              </a:rPr>
              <a:t>： </a:t>
            </a:r>
            <a:r>
              <a:rPr lang="zh-CN" altLang="en-US" sz="2800" b="1" dirty="0">
                <a:latin typeface="楷体" panose="02010609060101010101" pitchFamily="49" charset="-122"/>
                <a:ea typeface="楷体" panose="02010609060101010101" pitchFamily="49" charset="-122"/>
              </a:rPr>
              <a:t>电压跟随器</a:t>
            </a:r>
          </a:p>
        </p:txBody>
      </p:sp>
      <p:graphicFrame>
        <p:nvGraphicFramePr>
          <p:cNvPr id="27653" name="Object 5"/>
          <p:cNvGraphicFramePr>
            <a:graphicFrameLocks noChangeAspect="1"/>
          </p:cNvGraphicFramePr>
          <p:nvPr/>
        </p:nvGraphicFramePr>
        <p:xfrm>
          <a:off x="1331913" y="1989138"/>
          <a:ext cx="6096000" cy="1565275"/>
        </p:xfrm>
        <a:graphic>
          <a:graphicData uri="http://schemas.openxmlformats.org/presentationml/2006/ole">
            <mc:AlternateContent xmlns:mc="http://schemas.openxmlformats.org/markup-compatibility/2006">
              <mc:Choice xmlns:v="urn:schemas-microsoft-com:vml" Requires="v">
                <p:oleObj name="Photo Editor 照片" r:id="rId4" imgW="20659725" imgH="5305425" progId="">
                  <p:embed/>
                </p:oleObj>
              </mc:Choice>
              <mc:Fallback>
                <p:oleObj name="Photo Editor 照片" r:id="rId4" imgW="20659725" imgH="5305425" progId="">
                  <p:embed/>
                  <p:pic>
                    <p:nvPicPr>
                      <p:cNvPr id="0" name="图片 28989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31913" y="1989138"/>
                        <a:ext cx="6096000" cy="1565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6"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86901" y="50800"/>
            <a:ext cx="403225" cy="403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灯片编号占位符 1"/>
          <p:cNvSpPr>
            <a:spLocks noGrp="1"/>
          </p:cNvSpPr>
          <p:nvPr>
            <p:ph type="sldNum" sz="quarter" idx="12"/>
          </p:nvPr>
        </p:nvSpPr>
        <p:spPr/>
        <p:txBody>
          <a:bodyPr/>
          <a:lstStyle/>
          <a:p>
            <a:fld id="{BDB18AC9-7EE5-48E1-A10E-599720087084}" type="slidenum">
              <a:rPr lang="en-US" altLang="zh-CN" smtClean="0"/>
              <a:t>123</a:t>
            </a:fld>
            <a:endParaRPr lang="en-US" altLang="zh-CN"/>
          </a:p>
        </p:txBody>
      </p:sp>
      <p:sp>
        <p:nvSpPr>
          <p:cNvPr id="3" name="文本框 2"/>
          <p:cNvSpPr txBox="1"/>
          <p:nvPr/>
        </p:nvSpPr>
        <p:spPr>
          <a:xfrm>
            <a:off x="4284345" y="4509135"/>
            <a:ext cx="4572000" cy="1863725"/>
          </a:xfrm>
          <a:prstGeom prst="rect">
            <a:avLst/>
          </a:prstGeom>
          <a:noFill/>
        </p:spPr>
        <p:txBody>
          <a:bodyPr wrap="square" rtlCol="0" anchor="t">
            <a:spAutoFit/>
          </a:bodyPr>
          <a:lstStyle/>
          <a:p>
            <a:pPr>
              <a:lnSpc>
                <a:spcPct val="120000"/>
              </a:lnSpc>
            </a:pPr>
            <a:r>
              <a:rPr lang="zh-CN" altLang="en-US" sz="2400" u="sng" dirty="0">
                <a:solidFill>
                  <a:srgbClr val="0000FF"/>
                </a:solidFill>
                <a:latin typeface="Times New Roman" panose="02020603050405020304" pitchFamily="18" charset="0"/>
                <a:ea typeface="楷体_GB2312" pitchFamily="49" charset="-122"/>
                <a:sym typeface="+mn-ea"/>
              </a:rPr>
              <a:t>结构特点：</a:t>
            </a:r>
            <a:r>
              <a:rPr lang="zh-CN" altLang="en-US" sz="2400" dirty="0">
                <a:latin typeface="Times New Roman" panose="02020603050405020304" pitchFamily="18" charset="0"/>
                <a:ea typeface="楷体_GB2312" pitchFamily="49" charset="-122"/>
                <a:sym typeface="+mn-ea"/>
              </a:rPr>
              <a:t>输出电压全部引到反相输入端，信号从同相端输入。</a:t>
            </a:r>
            <a:r>
              <a:rPr lang="zh-CN" altLang="en-US" sz="2400" u="sng" dirty="0">
                <a:solidFill>
                  <a:srgbClr val="CC0066"/>
                </a:solidFill>
                <a:latin typeface="Times New Roman" panose="02020603050405020304" pitchFamily="18" charset="0"/>
                <a:ea typeface="楷体_GB2312" pitchFamily="49" charset="-122"/>
                <a:sym typeface="+mn-ea"/>
              </a:rPr>
              <a:t>电压跟随器是同相比例运算放大器的特例。</a:t>
            </a:r>
          </a:p>
        </p:txBody>
      </p:sp>
      <p:sp>
        <p:nvSpPr>
          <p:cNvPr id="4" name="Text Box 12"/>
          <p:cNvSpPr txBox="1"/>
          <p:nvPr/>
        </p:nvSpPr>
        <p:spPr>
          <a:xfrm>
            <a:off x="467995" y="4495800"/>
            <a:ext cx="3801745" cy="2306320"/>
          </a:xfrm>
          <a:prstGeom prst="rect">
            <a:avLst/>
          </a:prstGeom>
          <a:noFill/>
          <a:ln w="19050" cap="flat" cmpd="sng">
            <a:solidFill>
              <a:srgbClr val="FF0000"/>
            </a:solidFill>
            <a:prstDash val="solid"/>
            <a:miter/>
            <a:headEnd type="none" w="med" len="med"/>
            <a:tailEnd type="none" w="med" len="med"/>
          </a:ln>
        </p:spPr>
        <p:txBody>
          <a:bodyPr wrap="square">
            <a:spAutoFit/>
          </a:bodyPr>
          <a:lstStyle/>
          <a:p>
            <a:pPr indent="668655">
              <a:lnSpc>
                <a:spcPct val="120000"/>
              </a:lnSpc>
            </a:pPr>
            <a:r>
              <a:rPr lang="zh-CN" altLang="en-US" sz="2400" dirty="0">
                <a:latin typeface="Times New Roman" panose="02020603050405020304" pitchFamily="18" charset="0"/>
                <a:ea typeface="楷体_GB2312" pitchFamily="49" charset="-122"/>
              </a:rPr>
              <a:t>此电路输入电阻大，输出电阻小，在电路中作用与分立元件的射极输出器相同，但是电压跟随性能好。</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7653"/>
                                        </p:tgtEl>
                                        <p:attrNameLst>
                                          <p:attrName>style.visibility</p:attrName>
                                        </p:attrNameLst>
                                      </p:cBhvr>
                                      <p:to>
                                        <p:strVal val="visible"/>
                                      </p:to>
                                    </p:set>
                                    <p:animEffect transition="in" filter="wipe(left)">
                                      <p:cBhvr>
                                        <p:cTn id="7" dur="500"/>
                                        <p:tgtEl>
                                          <p:spTgt spid="2765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7650"/>
                                        </p:tgtEl>
                                        <p:attrNameLst>
                                          <p:attrName>style.visibility</p:attrName>
                                        </p:attrNameLst>
                                      </p:cBhvr>
                                      <p:to>
                                        <p:strVal val="visible"/>
                                      </p:to>
                                    </p:set>
                                    <p:animEffect transition="in" filter="wipe(left)">
                                      <p:cBhvr>
                                        <p:cTn id="12" dur="500"/>
                                        <p:tgtEl>
                                          <p:spTgt spid="2765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up)">
                                      <p:cBhvr>
                                        <p:cTn id="1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a:xfrm>
            <a:off x="250825" y="765175"/>
            <a:ext cx="4681538" cy="719138"/>
          </a:xfrm>
        </p:spPr>
        <p:txBody>
          <a:bodyPr/>
          <a:lstStyle/>
          <a:p>
            <a:pPr algn="l">
              <a:lnSpc>
                <a:spcPct val="110000"/>
              </a:lnSpc>
            </a:pPr>
            <a:r>
              <a:rPr lang="zh-CN" altLang="en-US" sz="3600">
                <a:solidFill>
                  <a:schemeClr val="tx1"/>
                </a:solidFill>
                <a:latin typeface="华文行楷" panose="02010800040101010101" pitchFamily="2" charset="-122"/>
                <a:ea typeface="华文行楷" panose="02010800040101010101" pitchFamily="2" charset="-122"/>
              </a:rPr>
              <a:t>三、加减运算电路</a:t>
            </a:r>
          </a:p>
        </p:txBody>
      </p:sp>
      <p:graphicFrame>
        <p:nvGraphicFramePr>
          <p:cNvPr id="28675" name="Object 3"/>
          <p:cNvGraphicFramePr>
            <a:graphicFrameLocks noChangeAspect="1"/>
          </p:cNvGraphicFramePr>
          <p:nvPr/>
        </p:nvGraphicFramePr>
        <p:xfrm>
          <a:off x="4284345" y="1628775"/>
          <a:ext cx="2514600" cy="1958975"/>
        </p:xfrm>
        <a:graphic>
          <a:graphicData uri="http://schemas.openxmlformats.org/presentationml/2006/ole">
            <mc:AlternateContent xmlns:mc="http://schemas.openxmlformats.org/markup-compatibility/2006">
              <mc:Choice xmlns:v="urn:schemas-microsoft-com:vml" Requires="v">
                <p:oleObj name="Equation" r:id="rId2" imgW="1155700" imgH="901700" progId="Equation.3">
                  <p:embed/>
                </p:oleObj>
              </mc:Choice>
              <mc:Fallback>
                <p:oleObj name="Equation" r:id="rId2" imgW="1155700" imgH="901700" progId="Equation.3">
                  <p:embed/>
                  <p:pic>
                    <p:nvPicPr>
                      <p:cNvPr id="0" name="图片 2909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84345" y="1628775"/>
                        <a:ext cx="2514600" cy="1958975"/>
                      </a:xfrm>
                      <a:prstGeom prst="rect">
                        <a:avLst/>
                      </a:prstGeom>
                      <a:solidFill>
                        <a:srgbClr val="FFFFFF"/>
                      </a:solidFill>
                    </p:spPr>
                  </p:pic>
                </p:oleObj>
              </mc:Fallback>
            </mc:AlternateContent>
          </a:graphicData>
        </a:graphic>
      </p:graphicFrame>
      <p:graphicFrame>
        <p:nvGraphicFramePr>
          <p:cNvPr id="28676" name="Object 4"/>
          <p:cNvGraphicFramePr>
            <a:graphicFrameLocks noChangeAspect="1"/>
          </p:cNvGraphicFramePr>
          <p:nvPr/>
        </p:nvGraphicFramePr>
        <p:xfrm>
          <a:off x="4500245" y="3644583"/>
          <a:ext cx="4191000" cy="889000"/>
        </p:xfrm>
        <a:graphic>
          <a:graphicData uri="http://schemas.openxmlformats.org/presentationml/2006/ole">
            <mc:AlternateContent xmlns:mc="http://schemas.openxmlformats.org/markup-compatibility/2006">
              <mc:Choice xmlns:v="urn:schemas-microsoft-com:vml" Requires="v">
                <p:oleObj name="Equation" r:id="rId4" imgW="2032000" imgH="431800" progId="Equation.3">
                  <p:embed/>
                </p:oleObj>
              </mc:Choice>
              <mc:Fallback>
                <p:oleObj name="Equation" r:id="rId4" imgW="2032000" imgH="431800" progId="Equation.3">
                  <p:embed/>
                  <p:pic>
                    <p:nvPicPr>
                      <p:cNvPr id="0" name="图片 29091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00245" y="3644583"/>
                        <a:ext cx="4191000" cy="889000"/>
                      </a:xfrm>
                      <a:prstGeom prst="rect">
                        <a:avLst/>
                      </a:prstGeom>
                      <a:solidFill>
                        <a:srgbClr val="66FFFF"/>
                      </a:solidFill>
                      <a:ln w="9525">
                        <a:solidFill>
                          <a:srgbClr val="FF3300"/>
                        </a:solidFill>
                        <a:miter lim="800000"/>
                        <a:headEnd/>
                        <a:tailEnd/>
                      </a:ln>
                    </p:spPr>
                  </p:pic>
                </p:oleObj>
              </mc:Fallback>
            </mc:AlternateContent>
          </a:graphicData>
        </a:graphic>
      </p:graphicFrame>
      <p:sp>
        <p:nvSpPr>
          <p:cNvPr id="28677" name="Text Box 5"/>
          <p:cNvSpPr txBox="1">
            <a:spLocks noChangeArrowheads="1"/>
          </p:cNvSpPr>
          <p:nvPr/>
        </p:nvSpPr>
        <p:spPr bwMode="auto">
          <a:xfrm>
            <a:off x="4211955" y="980758"/>
            <a:ext cx="4642048" cy="523220"/>
          </a:xfrm>
          <a:prstGeom prst="rect">
            <a:avLst/>
          </a:prstGeom>
          <a:noFill/>
          <a:ln w="9525">
            <a:noFill/>
            <a:miter lim="800000"/>
          </a:ln>
          <a:effectLst/>
        </p:spPr>
        <p:txBody>
          <a:bodyPr wrap="square">
            <a:spAutoFit/>
          </a:bodyPr>
          <a:lstStyle/>
          <a:p>
            <a:pPr>
              <a:spcBef>
                <a:spcPct val="50000"/>
              </a:spcBef>
            </a:pPr>
            <a:r>
              <a:rPr kumimoji="1" lang="zh-CN" altLang="en-US" sz="2800" dirty="0">
                <a:latin typeface="Times New Roman" panose="02020603050405020304" pitchFamily="18" charset="0"/>
                <a:ea typeface="华文行楷" panose="02010800040101010101" pitchFamily="2" charset="-122"/>
              </a:rPr>
              <a:t>方法一：反相输入端列</a:t>
            </a:r>
            <a:r>
              <a:rPr kumimoji="1" lang="en-US" altLang="zh-CN" sz="2800" dirty="0">
                <a:latin typeface="Times New Roman" panose="02020603050405020304" pitchFamily="18" charset="0"/>
                <a:ea typeface="华文行楷" panose="02010800040101010101" pitchFamily="2" charset="-122"/>
              </a:rPr>
              <a:t>KCL</a:t>
            </a:r>
            <a:endParaRPr kumimoji="1" lang="zh-CN" altLang="en-US" sz="2800" dirty="0">
              <a:latin typeface="Times New Roman" panose="02020603050405020304" pitchFamily="18" charset="0"/>
              <a:ea typeface="华文行楷" panose="02010800040101010101" pitchFamily="2" charset="-122"/>
            </a:endParaRPr>
          </a:p>
        </p:txBody>
      </p:sp>
      <p:graphicFrame>
        <p:nvGraphicFramePr>
          <p:cNvPr id="28678" name="Object 6"/>
          <p:cNvGraphicFramePr>
            <a:graphicFrameLocks noChangeAspect="1"/>
          </p:cNvGraphicFramePr>
          <p:nvPr/>
        </p:nvGraphicFramePr>
        <p:xfrm>
          <a:off x="914400" y="2157413"/>
          <a:ext cx="3103563" cy="2609850"/>
        </p:xfrm>
        <a:graphic>
          <a:graphicData uri="http://schemas.openxmlformats.org/presentationml/2006/ole">
            <mc:AlternateContent xmlns:mc="http://schemas.openxmlformats.org/markup-compatibility/2006">
              <mc:Choice xmlns:v="urn:schemas-microsoft-com:vml" Requires="v">
                <p:oleObj name="Photo Editor 照片" r:id="rId6" imgW="11249025" imgH="9458325" progId="">
                  <p:embed/>
                </p:oleObj>
              </mc:Choice>
              <mc:Fallback>
                <p:oleObj name="Photo Editor 照片" r:id="rId6" imgW="11249025" imgH="9458325" progId="">
                  <p:embed/>
                  <p:pic>
                    <p:nvPicPr>
                      <p:cNvPr id="0" name="图片 29091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14400" y="2157413"/>
                        <a:ext cx="3103563" cy="2609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8683" name="Text Box 11"/>
          <p:cNvSpPr txBox="1">
            <a:spLocks noChangeArrowheads="1"/>
          </p:cNvSpPr>
          <p:nvPr/>
        </p:nvSpPr>
        <p:spPr bwMode="auto">
          <a:xfrm>
            <a:off x="684213" y="1412875"/>
            <a:ext cx="5327650" cy="579438"/>
          </a:xfrm>
          <a:prstGeom prst="rect">
            <a:avLst/>
          </a:prstGeom>
          <a:noFill/>
          <a:ln w="9525">
            <a:noFill/>
            <a:miter lim="800000"/>
          </a:ln>
          <a:effectLst/>
        </p:spPr>
        <p:txBody>
          <a:bodyPr>
            <a:spAutoFit/>
          </a:bodyPr>
          <a:lstStyle/>
          <a:p>
            <a:pPr>
              <a:spcBef>
                <a:spcPct val="50000"/>
              </a:spcBef>
            </a:pPr>
            <a:r>
              <a:rPr kumimoji="1" lang="en-US" altLang="zh-CN" sz="3200">
                <a:latin typeface="华文行楷" panose="02010800040101010101" pitchFamily="2" charset="-122"/>
                <a:ea typeface="华文行楷" panose="02010800040101010101" pitchFamily="2" charset="-122"/>
              </a:rPr>
              <a:t>1. </a:t>
            </a:r>
            <a:r>
              <a:rPr kumimoji="1" lang="zh-CN" altLang="en-US" sz="3200">
                <a:latin typeface="华文行楷" panose="02010800040101010101" pitchFamily="2" charset="-122"/>
                <a:ea typeface="华文行楷" panose="02010800040101010101" pitchFamily="2" charset="-122"/>
              </a:rPr>
              <a:t>反相求和</a:t>
            </a:r>
          </a:p>
        </p:txBody>
      </p:sp>
      <p:sp>
        <p:nvSpPr>
          <p:cNvPr id="2" name="灯片编号占位符 1"/>
          <p:cNvSpPr>
            <a:spLocks noGrp="1"/>
          </p:cNvSpPr>
          <p:nvPr>
            <p:ph type="sldNum" sz="quarter" idx="12"/>
          </p:nvPr>
        </p:nvSpPr>
        <p:spPr/>
        <p:txBody>
          <a:bodyPr/>
          <a:lstStyle/>
          <a:p>
            <a:fld id="{BDB18AC9-7EE5-48E1-A10E-599720087084}" type="slidenum">
              <a:rPr lang="en-US" altLang="zh-CN" smtClean="0"/>
              <a:t>124</a:t>
            </a:fld>
            <a:endParaRPr lang="en-US" altLang="zh-CN"/>
          </a:p>
        </p:txBody>
      </p:sp>
      <p:sp>
        <p:nvSpPr>
          <p:cNvPr id="894986" name="Text Box 10"/>
          <p:cNvSpPr txBox="1"/>
          <p:nvPr/>
        </p:nvSpPr>
        <p:spPr>
          <a:xfrm>
            <a:off x="531813" y="5149850"/>
            <a:ext cx="8885237" cy="396875"/>
          </a:xfrm>
          <a:prstGeom prst="rect">
            <a:avLst/>
          </a:prstGeom>
          <a:noFill/>
          <a:ln w="19050">
            <a:noFill/>
          </a:ln>
        </p:spPr>
        <p:txBody>
          <a:bodyPr>
            <a:spAutoFit/>
          </a:bodyPr>
          <a:lstStyle/>
          <a:p>
            <a:pPr>
              <a:spcBef>
                <a:spcPct val="50000"/>
              </a:spcBef>
            </a:pPr>
            <a:r>
              <a:rPr lang="zh-CN" altLang="en-US" sz="2000" dirty="0">
                <a:latin typeface="Times New Roman" panose="02020603050405020304" pitchFamily="18" charset="0"/>
                <a:ea typeface="楷体_GB2312" pitchFamily="49" charset="-122"/>
              </a:rPr>
              <a:t>负号是由反相输入引起，如要变成正号，只需在输出端再接一个反相器。</a:t>
            </a:r>
          </a:p>
        </p:txBody>
      </p:sp>
      <p:sp>
        <p:nvSpPr>
          <p:cNvPr id="895039" name="Rectangle 63"/>
          <p:cNvSpPr>
            <a:spLocks noChangeArrowheads="1"/>
          </p:cNvSpPr>
          <p:nvPr/>
        </p:nvSpPr>
        <p:spPr bwMode="auto">
          <a:xfrm>
            <a:off x="560388" y="5508625"/>
            <a:ext cx="8569325" cy="701675"/>
          </a:xfrm>
          <a:prstGeom prst="rect">
            <a:avLst/>
          </a:prstGeom>
          <a:noFill/>
          <a:ln w="9525">
            <a:noFill/>
            <a:miter lim="800000"/>
          </a:ln>
          <a:effectLst/>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1" lang="zh-CN" altLang="en-US" sz="2000" b="1" i="0" u="none" strike="noStrike" kern="1200" cap="none" spc="0" normalizeH="0" baseline="0" noProof="0">
                <a:ln>
                  <a:noFill/>
                </a:ln>
                <a:solidFill>
                  <a:srgbClr val="FF0000"/>
                </a:solidFill>
                <a:effectLst>
                  <a:outerShdw blurRad="38100" dist="38100" dir="2700000" algn="tl">
                    <a:srgbClr val="C0C0C0"/>
                  </a:outerShdw>
                </a:effectLst>
                <a:uLnTx/>
                <a:uFillTx/>
                <a:latin typeface="Times New Roman" panose="02020603050405020304" pitchFamily="18" charset="0"/>
                <a:ea typeface="楷体_GB2312" pitchFamily="49" charset="-122"/>
                <a:cs typeface="+mn-cs"/>
              </a:rPr>
              <a:t>特点：调节某一路信号的输入电阻不影响其他路输入与输出的比例关系；            没有共模输入。</a:t>
            </a:r>
          </a:p>
        </p:txBody>
      </p:sp>
    </p:spTree>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8678"/>
                                        </p:tgtEl>
                                        <p:attrNameLst>
                                          <p:attrName>style.visibility</p:attrName>
                                        </p:attrNameLst>
                                      </p:cBhvr>
                                      <p:to>
                                        <p:strVal val="visible"/>
                                      </p:to>
                                    </p:set>
                                    <p:animEffect transition="in" filter="wipe(left)">
                                      <p:cBhvr>
                                        <p:cTn id="7" dur="500"/>
                                        <p:tgtEl>
                                          <p:spTgt spid="2867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8677">
                                            <p:txEl>
                                              <p:pRg st="0" end="0"/>
                                            </p:txEl>
                                          </p:spTgt>
                                        </p:tgtEl>
                                        <p:attrNameLst>
                                          <p:attrName>style.visibility</p:attrName>
                                        </p:attrNameLst>
                                      </p:cBhvr>
                                      <p:to>
                                        <p:strVal val="visible"/>
                                      </p:to>
                                    </p:set>
                                    <p:animEffect transition="in" filter="wipe(left)">
                                      <p:cBhvr>
                                        <p:cTn id="12" dur="500"/>
                                        <p:tgtEl>
                                          <p:spTgt spid="28677">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8675"/>
                                        </p:tgtEl>
                                        <p:attrNameLst>
                                          <p:attrName>style.visibility</p:attrName>
                                        </p:attrNameLst>
                                      </p:cBhvr>
                                      <p:to>
                                        <p:strVal val="visible"/>
                                      </p:to>
                                    </p:set>
                                    <p:animEffect transition="in" filter="wipe(left)">
                                      <p:cBhvr>
                                        <p:cTn id="17" dur="500"/>
                                        <p:tgtEl>
                                          <p:spTgt spid="2867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28676"/>
                                        </p:tgtEl>
                                        <p:attrNameLst>
                                          <p:attrName>style.visibility</p:attrName>
                                        </p:attrNameLst>
                                      </p:cBhvr>
                                      <p:to>
                                        <p:strVal val="visible"/>
                                      </p:to>
                                    </p:set>
                                    <p:animEffect transition="in" filter="wipe(left)">
                                      <p:cBhvr>
                                        <p:cTn id="22" dur="500"/>
                                        <p:tgtEl>
                                          <p:spTgt spid="28676"/>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894986"/>
                                        </p:tgtEl>
                                        <p:attrNameLst>
                                          <p:attrName>style.visibility</p:attrName>
                                        </p:attrNameLst>
                                      </p:cBhvr>
                                      <p:to>
                                        <p:strVal val="visible"/>
                                      </p:to>
                                    </p:set>
                                    <p:anim calcmode="lin" valueType="num">
                                      <p:cBhvr additive="base">
                                        <p:cTn id="27" dur="500" fill="hold"/>
                                        <p:tgtEl>
                                          <p:spTgt spid="894986"/>
                                        </p:tgtEl>
                                        <p:attrNameLst>
                                          <p:attrName>ppt_x</p:attrName>
                                        </p:attrNameLst>
                                      </p:cBhvr>
                                      <p:tavLst>
                                        <p:tav tm="0">
                                          <p:val>
                                            <p:strVal val="#ppt_x"/>
                                          </p:val>
                                        </p:tav>
                                        <p:tav tm="100000">
                                          <p:val>
                                            <p:strVal val="#ppt_x"/>
                                          </p:val>
                                        </p:tav>
                                      </p:tavLst>
                                    </p:anim>
                                    <p:anim calcmode="lin" valueType="num">
                                      <p:cBhvr additive="base">
                                        <p:cTn id="28" dur="500" fill="hold"/>
                                        <p:tgtEl>
                                          <p:spTgt spid="894986"/>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895039"/>
                                        </p:tgtEl>
                                        <p:attrNameLst>
                                          <p:attrName>style.visibility</p:attrName>
                                        </p:attrNameLst>
                                      </p:cBhvr>
                                      <p:to>
                                        <p:strVal val="visible"/>
                                      </p:to>
                                    </p:set>
                                    <p:animEffect transition="in" filter="wipe(left)">
                                      <p:cBhvr>
                                        <p:cTn id="33" dur="2000"/>
                                        <p:tgtEl>
                                          <p:spTgt spid="8950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77" grpId="0" build="p" autoUpdateAnimBg="0"/>
      <p:bldP spid="894986" grpId="0"/>
      <p:bldP spid="895039" grpId="0" bldLvl="0" animBg="1"/>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a:xfrm>
            <a:off x="323850" y="836613"/>
            <a:ext cx="4267200" cy="523875"/>
          </a:xfrm>
        </p:spPr>
        <p:txBody>
          <a:bodyPr>
            <a:normAutofit fontScale="90000"/>
          </a:bodyPr>
          <a:lstStyle/>
          <a:p>
            <a:pPr algn="l"/>
            <a:r>
              <a:rPr lang="en-US" altLang="zh-CN" sz="3200">
                <a:solidFill>
                  <a:schemeClr val="tx1"/>
                </a:solidFill>
                <a:latin typeface="华文行楷" panose="02010800040101010101" pitchFamily="2" charset="-122"/>
                <a:ea typeface="华文行楷" panose="02010800040101010101" pitchFamily="2" charset="-122"/>
              </a:rPr>
              <a:t>1. </a:t>
            </a:r>
            <a:r>
              <a:rPr lang="zh-CN" altLang="en-US" sz="3200">
                <a:solidFill>
                  <a:schemeClr val="tx1"/>
                </a:solidFill>
                <a:latin typeface="华文行楷" panose="02010800040101010101" pitchFamily="2" charset="-122"/>
                <a:ea typeface="华文行楷" panose="02010800040101010101" pitchFamily="2" charset="-122"/>
              </a:rPr>
              <a:t>反相求和</a:t>
            </a:r>
          </a:p>
        </p:txBody>
      </p:sp>
      <mc:AlternateContent xmlns:mc="http://schemas.openxmlformats.org/markup-compatibility/2006" xmlns:a14="http://schemas.microsoft.com/office/drawing/2010/main">
        <mc:Choice Requires="a14">
          <p:sp>
            <p:nvSpPr>
              <p:cNvPr id="29699" name="Object 3"/>
              <p:cNvSpPr txBox="1"/>
              <p:nvPr/>
            </p:nvSpPr>
            <p:spPr bwMode="auto">
              <a:xfrm>
                <a:off x="1259632" y="5661521"/>
                <a:ext cx="7056637" cy="719731"/>
              </a:xfrm>
              <a:prstGeom prst="rect">
                <a:avLst/>
              </a:prstGeom>
              <a:solidFill>
                <a:srgbClr val="66FFFF"/>
              </a:solidFill>
              <a:ln w="9525">
                <a:solidFill>
                  <a:srgbClr val="FF3300"/>
                </a:solidFill>
                <a:miter lim="800000"/>
              </a:ln>
            </p:spPr>
            <p:txBody>
              <a:bodyPr>
                <a:noAutofit/>
              </a:bodyPr>
              <a:lstStyle/>
              <a:p>
                <a:pPr/>
                <a14:m>
                  <m:oMathPara xmlns:m="http://schemas.openxmlformats.org/officeDocument/2006/math">
                    <m:oMathParaPr>
                      <m:jc m:val="left"/>
                    </m:oMathParaPr>
                    <m:oMath xmlns:m="http://schemas.openxmlformats.org/officeDocument/2006/math">
                      <m:sSub>
                        <m:sSubPr>
                          <m:ctrlPr>
                            <a:rPr lang="zh-CN" altLang="en-US" sz="2000" i="1" smtClean="0">
                              <a:solidFill>
                                <a:srgbClr val="000000"/>
                              </a:solidFill>
                              <a:latin typeface="Cambria Math" panose="02040503050406030204" pitchFamily="18" charset="0"/>
                            </a:rPr>
                          </m:ctrlPr>
                        </m:sSubPr>
                        <m:e>
                          <m:r>
                            <a:rPr lang="zh-CN" altLang="en-US" sz="2000" i="1">
                              <a:solidFill>
                                <a:srgbClr val="000000"/>
                              </a:solidFill>
                              <a:latin typeface="Cambria Math" panose="02040503050406030204" pitchFamily="18" charset="0"/>
                            </a:rPr>
                            <m:t>𝑢</m:t>
                          </m:r>
                        </m:e>
                        <m:sub>
                          <m:r>
                            <m:rPr>
                              <m:sty m:val="p"/>
                            </m:rPr>
                            <a:rPr lang="zh-CN" altLang="en-US" sz="2000" i="0">
                              <a:solidFill>
                                <a:srgbClr val="000000"/>
                              </a:solidFill>
                              <a:latin typeface="Cambria Math" panose="02040503050406030204" pitchFamily="18" charset="0"/>
                            </a:rPr>
                            <m:t>O</m:t>
                          </m:r>
                        </m:sub>
                      </m:sSub>
                      <m:r>
                        <a:rPr lang="zh-CN" altLang="en-US" sz="2000" i="1">
                          <a:solidFill>
                            <a:srgbClr val="000000"/>
                          </a:solidFill>
                          <a:latin typeface="Cambria Math" panose="02040503050406030204" pitchFamily="18" charset="0"/>
                        </a:rPr>
                        <m:t>=</m:t>
                      </m:r>
                      <m:sSub>
                        <m:sSubPr>
                          <m:ctrlPr>
                            <a:rPr lang="zh-CN" altLang="en-US" sz="2000" i="1">
                              <a:solidFill>
                                <a:srgbClr val="000000"/>
                              </a:solidFill>
                              <a:latin typeface="Cambria Math" panose="02040503050406030204" pitchFamily="18" charset="0"/>
                            </a:rPr>
                          </m:ctrlPr>
                        </m:sSubPr>
                        <m:e>
                          <m:r>
                            <a:rPr lang="zh-CN" altLang="en-US" sz="2000" i="1">
                              <a:solidFill>
                                <a:srgbClr val="000000"/>
                              </a:solidFill>
                              <a:latin typeface="Cambria Math" panose="02040503050406030204" pitchFamily="18" charset="0"/>
                            </a:rPr>
                            <m:t>𝑢</m:t>
                          </m:r>
                        </m:e>
                        <m:sub>
                          <m:r>
                            <m:rPr>
                              <m:nor/>
                            </m:rPr>
                            <a:rPr lang="zh-CN" altLang="en-US" sz="2000" i="0">
                              <a:solidFill>
                                <a:srgbClr val="000000"/>
                              </a:solidFill>
                              <a:latin typeface="Cambria Math" panose="02040503050406030204" pitchFamily="18" charset="0"/>
                            </a:rPr>
                            <m:t>O</m:t>
                          </m:r>
                          <m:r>
                            <m:rPr>
                              <m:nor/>
                            </m:rPr>
                            <a:rPr lang="zh-CN" altLang="en-US" sz="2000" i="0">
                              <a:solidFill>
                                <a:srgbClr val="000000"/>
                              </a:solidFill>
                              <a:latin typeface="Cambria Math" panose="02040503050406030204" pitchFamily="18" charset="0"/>
                            </a:rPr>
                            <m:t>1</m:t>
                          </m:r>
                        </m:sub>
                      </m:sSub>
                      <m:r>
                        <a:rPr lang="zh-CN" altLang="en-US" sz="2000" i="1">
                          <a:solidFill>
                            <a:srgbClr val="000000"/>
                          </a:solidFill>
                          <a:latin typeface="Cambria Math" panose="02040503050406030204" pitchFamily="18" charset="0"/>
                        </a:rPr>
                        <m:t>+</m:t>
                      </m:r>
                      <m:sSub>
                        <m:sSubPr>
                          <m:ctrlPr>
                            <a:rPr lang="zh-CN" altLang="en-US" sz="2000" i="1">
                              <a:solidFill>
                                <a:srgbClr val="000000"/>
                              </a:solidFill>
                              <a:latin typeface="Cambria Math" panose="02040503050406030204" pitchFamily="18" charset="0"/>
                            </a:rPr>
                          </m:ctrlPr>
                        </m:sSubPr>
                        <m:e>
                          <m:r>
                            <a:rPr lang="zh-CN" altLang="en-US" sz="2000" i="1">
                              <a:solidFill>
                                <a:srgbClr val="000000"/>
                              </a:solidFill>
                              <a:latin typeface="Cambria Math" panose="02040503050406030204" pitchFamily="18" charset="0"/>
                            </a:rPr>
                            <m:t>𝑢</m:t>
                          </m:r>
                        </m:e>
                        <m:sub>
                          <m:r>
                            <m:rPr>
                              <m:nor/>
                            </m:rPr>
                            <a:rPr lang="zh-CN" altLang="en-US" sz="2000" i="0">
                              <a:solidFill>
                                <a:srgbClr val="000000"/>
                              </a:solidFill>
                              <a:latin typeface="Cambria Math" panose="02040503050406030204" pitchFamily="18" charset="0"/>
                            </a:rPr>
                            <m:t>O</m:t>
                          </m:r>
                          <m:r>
                            <m:rPr>
                              <m:nor/>
                            </m:rPr>
                            <a:rPr lang="zh-CN" altLang="en-US" sz="2000" i="0">
                              <a:solidFill>
                                <a:srgbClr val="000000"/>
                              </a:solidFill>
                              <a:latin typeface="Cambria Math" panose="02040503050406030204" pitchFamily="18" charset="0"/>
                            </a:rPr>
                            <m:t>2</m:t>
                          </m:r>
                        </m:sub>
                      </m:sSub>
                      <m:r>
                        <a:rPr lang="zh-CN" altLang="en-US" sz="2000" i="1">
                          <a:solidFill>
                            <a:srgbClr val="000000"/>
                          </a:solidFill>
                          <a:latin typeface="Cambria Math" panose="02040503050406030204" pitchFamily="18" charset="0"/>
                        </a:rPr>
                        <m:t>+</m:t>
                      </m:r>
                      <m:sSub>
                        <m:sSubPr>
                          <m:ctrlPr>
                            <a:rPr lang="zh-CN" altLang="en-US" sz="2000" i="1">
                              <a:solidFill>
                                <a:srgbClr val="000000"/>
                              </a:solidFill>
                              <a:latin typeface="Cambria Math" panose="02040503050406030204" pitchFamily="18" charset="0"/>
                            </a:rPr>
                          </m:ctrlPr>
                        </m:sSubPr>
                        <m:e>
                          <m:r>
                            <a:rPr lang="zh-CN" altLang="en-US" sz="2000" i="1">
                              <a:solidFill>
                                <a:srgbClr val="000000"/>
                              </a:solidFill>
                              <a:latin typeface="Cambria Math" panose="02040503050406030204" pitchFamily="18" charset="0"/>
                            </a:rPr>
                            <m:t>𝑢</m:t>
                          </m:r>
                        </m:e>
                        <m:sub>
                          <m:r>
                            <m:rPr>
                              <m:nor/>
                            </m:rPr>
                            <a:rPr lang="zh-CN" altLang="en-US" sz="2000" i="0">
                              <a:solidFill>
                                <a:srgbClr val="000000"/>
                              </a:solidFill>
                              <a:latin typeface="Cambria Math" panose="02040503050406030204" pitchFamily="18" charset="0"/>
                            </a:rPr>
                            <m:t>O</m:t>
                          </m:r>
                          <m:r>
                            <m:rPr>
                              <m:nor/>
                            </m:rPr>
                            <a:rPr lang="zh-CN" altLang="en-US" sz="2000" i="0">
                              <a:solidFill>
                                <a:srgbClr val="000000"/>
                              </a:solidFill>
                              <a:latin typeface="Cambria Math" panose="02040503050406030204" pitchFamily="18" charset="0"/>
                            </a:rPr>
                            <m:t>3</m:t>
                          </m:r>
                        </m:sub>
                      </m:sSub>
                      <m:r>
                        <a:rPr lang="zh-CN" altLang="en-US" sz="2000" i="1">
                          <a:solidFill>
                            <a:srgbClr val="000000"/>
                          </a:solidFill>
                          <a:latin typeface="Cambria Math" panose="02040503050406030204" pitchFamily="18" charset="0"/>
                        </a:rPr>
                        <m:t>=−</m:t>
                      </m:r>
                      <m:r>
                        <a:rPr lang="zh-CN" altLang="en-US" sz="2000" i="1">
                          <a:solidFill>
                            <a:srgbClr val="000000"/>
                          </a:solidFill>
                          <a:latin typeface="Cambria Math" panose="02040503050406030204" pitchFamily="18" charset="0"/>
                        </a:rPr>
                        <m:t>（</m:t>
                      </m:r>
                      <m:f>
                        <m:fPr>
                          <m:ctrlPr>
                            <a:rPr lang="zh-CN" altLang="en-US" sz="2000" i="1">
                              <a:solidFill>
                                <a:srgbClr val="000000"/>
                              </a:solidFill>
                              <a:latin typeface="Cambria Math" panose="02040503050406030204" pitchFamily="18" charset="0"/>
                            </a:rPr>
                          </m:ctrlPr>
                        </m:fPr>
                        <m:num>
                          <m:sSub>
                            <m:sSubPr>
                              <m:ctrlPr>
                                <a:rPr lang="zh-CN" altLang="en-US" sz="2000" i="1">
                                  <a:solidFill>
                                    <a:srgbClr val="000000"/>
                                  </a:solidFill>
                                  <a:latin typeface="Cambria Math" panose="02040503050406030204" pitchFamily="18" charset="0"/>
                                </a:rPr>
                              </m:ctrlPr>
                            </m:sSubPr>
                            <m:e>
                              <m:r>
                                <a:rPr lang="zh-CN" altLang="en-US" sz="2000" i="1">
                                  <a:solidFill>
                                    <a:srgbClr val="000000"/>
                                  </a:solidFill>
                                  <a:latin typeface="Cambria Math" panose="02040503050406030204" pitchFamily="18" charset="0"/>
                                </a:rPr>
                                <m:t>𝑅</m:t>
                              </m:r>
                            </m:e>
                            <m:sub>
                              <m:r>
                                <m:rPr>
                                  <m:sty m:val="p"/>
                                </m:rPr>
                                <a:rPr lang="zh-CN" altLang="en-US" sz="2000">
                                  <a:solidFill>
                                    <a:srgbClr val="000000"/>
                                  </a:solidFill>
                                  <a:latin typeface="Cambria Math" panose="02040503050406030204" pitchFamily="18" charset="0"/>
                                </a:rPr>
                                <m:t>f</m:t>
                              </m:r>
                            </m:sub>
                          </m:sSub>
                        </m:num>
                        <m:den>
                          <m:sSub>
                            <m:sSubPr>
                              <m:ctrlPr>
                                <a:rPr lang="zh-CN" altLang="en-US" sz="2000" i="1">
                                  <a:solidFill>
                                    <a:srgbClr val="000000"/>
                                  </a:solidFill>
                                  <a:latin typeface="Cambria Math" panose="02040503050406030204" pitchFamily="18" charset="0"/>
                                </a:rPr>
                              </m:ctrlPr>
                            </m:sSubPr>
                            <m:e>
                              <m:r>
                                <a:rPr lang="zh-CN" altLang="en-US" sz="2000" i="1">
                                  <a:solidFill>
                                    <a:srgbClr val="000000"/>
                                  </a:solidFill>
                                  <a:latin typeface="Cambria Math" panose="02040503050406030204" pitchFamily="18" charset="0"/>
                                </a:rPr>
                                <m:t>𝑅</m:t>
                              </m:r>
                            </m:e>
                            <m:sub>
                              <m:r>
                                <a:rPr lang="zh-CN" altLang="en-US" sz="2000" i="1">
                                  <a:solidFill>
                                    <a:srgbClr val="000000"/>
                                  </a:solidFill>
                                  <a:latin typeface="Cambria Math" panose="02040503050406030204" pitchFamily="18" charset="0"/>
                                </a:rPr>
                                <m:t>1</m:t>
                              </m:r>
                            </m:sub>
                          </m:sSub>
                        </m:den>
                      </m:f>
                      <m:r>
                        <a:rPr lang="zh-CN" altLang="en-US" sz="2000" i="1">
                          <a:solidFill>
                            <a:srgbClr val="000000"/>
                          </a:solidFill>
                          <a:latin typeface="Cambria Math" panose="02040503050406030204" pitchFamily="18" charset="0"/>
                        </a:rPr>
                        <m:t>⋅</m:t>
                      </m:r>
                      <m:sSub>
                        <m:sSubPr>
                          <m:ctrlPr>
                            <a:rPr lang="zh-CN" altLang="en-US" sz="2000" i="1">
                              <a:solidFill>
                                <a:srgbClr val="000000"/>
                              </a:solidFill>
                              <a:latin typeface="Cambria Math" panose="02040503050406030204" pitchFamily="18" charset="0"/>
                            </a:rPr>
                          </m:ctrlPr>
                        </m:sSubPr>
                        <m:e>
                          <m:r>
                            <a:rPr lang="zh-CN" altLang="en-US" sz="2000" i="1">
                              <a:solidFill>
                                <a:srgbClr val="000000"/>
                              </a:solidFill>
                              <a:latin typeface="Cambria Math" panose="02040503050406030204" pitchFamily="18" charset="0"/>
                            </a:rPr>
                            <m:t>𝑢</m:t>
                          </m:r>
                        </m:e>
                        <m:sub>
                          <m:r>
                            <m:rPr>
                              <m:nor/>
                            </m:rPr>
                            <a:rPr lang="zh-CN" altLang="en-US" sz="2000">
                              <a:solidFill>
                                <a:srgbClr val="000000"/>
                              </a:solidFill>
                              <a:latin typeface="Cambria Math" panose="02040503050406030204" pitchFamily="18" charset="0"/>
                            </a:rPr>
                            <m:t>I</m:t>
                          </m:r>
                          <m:r>
                            <m:rPr>
                              <m:nor/>
                            </m:rPr>
                            <a:rPr lang="zh-CN" altLang="en-US" sz="2000">
                              <a:solidFill>
                                <a:srgbClr val="000000"/>
                              </a:solidFill>
                              <a:latin typeface="Cambria Math" panose="02040503050406030204" pitchFamily="18" charset="0"/>
                            </a:rPr>
                            <m:t>1</m:t>
                          </m:r>
                        </m:sub>
                      </m:sSub>
                      <m:r>
                        <a:rPr lang="en-US" altLang="zh-CN" sz="2000" b="0" i="1" smtClean="0">
                          <a:solidFill>
                            <a:srgbClr val="000000"/>
                          </a:solidFill>
                          <a:latin typeface="Cambria Math" panose="02040503050406030204" pitchFamily="18" charset="0"/>
                        </a:rPr>
                        <m:t>+</m:t>
                      </m:r>
                      <m:f>
                        <m:fPr>
                          <m:ctrlPr>
                            <a:rPr lang="zh-CN" altLang="en-US" sz="2000" i="1">
                              <a:solidFill>
                                <a:srgbClr val="000000"/>
                              </a:solidFill>
                              <a:latin typeface="Cambria Math" panose="02040503050406030204" pitchFamily="18" charset="0"/>
                            </a:rPr>
                          </m:ctrlPr>
                        </m:fPr>
                        <m:num>
                          <m:sSub>
                            <m:sSubPr>
                              <m:ctrlPr>
                                <a:rPr lang="zh-CN" altLang="en-US" sz="2000" i="1">
                                  <a:solidFill>
                                    <a:srgbClr val="000000"/>
                                  </a:solidFill>
                                  <a:latin typeface="Cambria Math" panose="02040503050406030204" pitchFamily="18" charset="0"/>
                                </a:rPr>
                              </m:ctrlPr>
                            </m:sSubPr>
                            <m:e>
                              <m:r>
                                <a:rPr lang="zh-CN" altLang="en-US" sz="2000" i="1">
                                  <a:solidFill>
                                    <a:srgbClr val="000000"/>
                                  </a:solidFill>
                                  <a:latin typeface="Cambria Math" panose="02040503050406030204" pitchFamily="18" charset="0"/>
                                </a:rPr>
                                <m:t>𝑅</m:t>
                              </m:r>
                            </m:e>
                            <m:sub>
                              <m:r>
                                <m:rPr>
                                  <m:sty m:val="p"/>
                                </m:rPr>
                                <a:rPr lang="zh-CN" altLang="en-US" sz="2000">
                                  <a:solidFill>
                                    <a:srgbClr val="000000"/>
                                  </a:solidFill>
                                  <a:latin typeface="Cambria Math" panose="02040503050406030204" pitchFamily="18" charset="0"/>
                                </a:rPr>
                                <m:t>f</m:t>
                              </m:r>
                            </m:sub>
                          </m:sSub>
                        </m:num>
                        <m:den>
                          <m:sSub>
                            <m:sSubPr>
                              <m:ctrlPr>
                                <a:rPr lang="zh-CN" altLang="en-US" sz="2000" i="1">
                                  <a:solidFill>
                                    <a:srgbClr val="000000"/>
                                  </a:solidFill>
                                  <a:latin typeface="Cambria Math" panose="02040503050406030204" pitchFamily="18" charset="0"/>
                                </a:rPr>
                              </m:ctrlPr>
                            </m:sSubPr>
                            <m:e>
                              <m:r>
                                <a:rPr lang="zh-CN" altLang="en-US" sz="2000" i="1">
                                  <a:solidFill>
                                    <a:srgbClr val="000000"/>
                                  </a:solidFill>
                                  <a:latin typeface="Cambria Math" panose="02040503050406030204" pitchFamily="18" charset="0"/>
                                </a:rPr>
                                <m:t>𝑅</m:t>
                              </m:r>
                            </m:e>
                            <m:sub>
                              <m:r>
                                <a:rPr lang="zh-CN" altLang="en-US" sz="2000" i="1">
                                  <a:solidFill>
                                    <a:srgbClr val="000000"/>
                                  </a:solidFill>
                                  <a:latin typeface="Cambria Math" panose="02040503050406030204" pitchFamily="18" charset="0"/>
                                </a:rPr>
                                <m:t>2</m:t>
                              </m:r>
                            </m:sub>
                          </m:sSub>
                        </m:den>
                      </m:f>
                      <m:r>
                        <a:rPr lang="zh-CN" altLang="en-US" sz="2000" i="1">
                          <a:solidFill>
                            <a:srgbClr val="000000"/>
                          </a:solidFill>
                          <a:latin typeface="Cambria Math" panose="02040503050406030204" pitchFamily="18" charset="0"/>
                        </a:rPr>
                        <m:t>⋅</m:t>
                      </m:r>
                      <m:sSub>
                        <m:sSubPr>
                          <m:ctrlPr>
                            <a:rPr lang="zh-CN" altLang="en-US" sz="2000" i="1">
                              <a:solidFill>
                                <a:srgbClr val="000000"/>
                              </a:solidFill>
                              <a:latin typeface="Cambria Math" panose="02040503050406030204" pitchFamily="18" charset="0"/>
                            </a:rPr>
                          </m:ctrlPr>
                        </m:sSubPr>
                        <m:e>
                          <m:r>
                            <a:rPr lang="zh-CN" altLang="en-US" sz="2000" i="1">
                              <a:solidFill>
                                <a:srgbClr val="000000"/>
                              </a:solidFill>
                              <a:latin typeface="Cambria Math" panose="02040503050406030204" pitchFamily="18" charset="0"/>
                            </a:rPr>
                            <m:t>𝑢</m:t>
                          </m:r>
                        </m:e>
                        <m:sub>
                          <m:r>
                            <m:rPr>
                              <m:nor/>
                            </m:rPr>
                            <a:rPr lang="zh-CN" altLang="en-US" sz="2000">
                              <a:solidFill>
                                <a:srgbClr val="000000"/>
                              </a:solidFill>
                              <a:latin typeface="Cambria Math" panose="02040503050406030204" pitchFamily="18" charset="0"/>
                            </a:rPr>
                            <m:t>I</m:t>
                          </m:r>
                          <m:r>
                            <m:rPr>
                              <m:nor/>
                            </m:rPr>
                            <a:rPr lang="zh-CN" altLang="en-US" sz="2000">
                              <a:solidFill>
                                <a:srgbClr val="000000"/>
                              </a:solidFill>
                              <a:latin typeface="Cambria Math" panose="02040503050406030204" pitchFamily="18" charset="0"/>
                            </a:rPr>
                            <m:t>2</m:t>
                          </m:r>
                        </m:sub>
                      </m:sSub>
                      <m:r>
                        <a:rPr lang="en-US" altLang="zh-CN" sz="2000" b="0" i="1" smtClean="0">
                          <a:solidFill>
                            <a:srgbClr val="000000"/>
                          </a:solidFill>
                          <a:latin typeface="Cambria Math" panose="02040503050406030204" pitchFamily="18" charset="0"/>
                        </a:rPr>
                        <m:t>+</m:t>
                      </m:r>
                      <m:f>
                        <m:fPr>
                          <m:ctrlPr>
                            <a:rPr lang="zh-CN" altLang="en-US" sz="2000" i="1">
                              <a:solidFill>
                                <a:srgbClr val="000000"/>
                              </a:solidFill>
                              <a:latin typeface="Cambria Math" panose="02040503050406030204" pitchFamily="18" charset="0"/>
                            </a:rPr>
                          </m:ctrlPr>
                        </m:fPr>
                        <m:num>
                          <m:sSub>
                            <m:sSubPr>
                              <m:ctrlPr>
                                <a:rPr lang="zh-CN" altLang="en-US" sz="2000" i="1">
                                  <a:solidFill>
                                    <a:srgbClr val="000000"/>
                                  </a:solidFill>
                                  <a:latin typeface="Cambria Math" panose="02040503050406030204" pitchFamily="18" charset="0"/>
                                </a:rPr>
                              </m:ctrlPr>
                            </m:sSubPr>
                            <m:e>
                              <m:r>
                                <a:rPr lang="zh-CN" altLang="en-US" sz="2000" i="1">
                                  <a:solidFill>
                                    <a:srgbClr val="000000"/>
                                  </a:solidFill>
                                  <a:latin typeface="Cambria Math" panose="02040503050406030204" pitchFamily="18" charset="0"/>
                                </a:rPr>
                                <m:t>𝑅</m:t>
                              </m:r>
                            </m:e>
                            <m:sub>
                              <m:r>
                                <m:rPr>
                                  <m:sty m:val="p"/>
                                </m:rPr>
                                <a:rPr lang="zh-CN" altLang="en-US" sz="2000">
                                  <a:solidFill>
                                    <a:srgbClr val="000000"/>
                                  </a:solidFill>
                                  <a:latin typeface="Cambria Math" panose="02040503050406030204" pitchFamily="18" charset="0"/>
                                </a:rPr>
                                <m:t>f</m:t>
                              </m:r>
                            </m:sub>
                          </m:sSub>
                        </m:num>
                        <m:den>
                          <m:sSub>
                            <m:sSubPr>
                              <m:ctrlPr>
                                <a:rPr lang="zh-CN" altLang="en-US" sz="2000" i="1">
                                  <a:solidFill>
                                    <a:srgbClr val="000000"/>
                                  </a:solidFill>
                                  <a:latin typeface="Cambria Math" panose="02040503050406030204" pitchFamily="18" charset="0"/>
                                </a:rPr>
                              </m:ctrlPr>
                            </m:sSubPr>
                            <m:e>
                              <m:r>
                                <a:rPr lang="zh-CN" altLang="en-US" sz="2000" i="1">
                                  <a:solidFill>
                                    <a:srgbClr val="000000"/>
                                  </a:solidFill>
                                  <a:latin typeface="Cambria Math" panose="02040503050406030204" pitchFamily="18" charset="0"/>
                                </a:rPr>
                                <m:t>𝑅</m:t>
                              </m:r>
                            </m:e>
                            <m:sub>
                              <m:r>
                                <a:rPr lang="zh-CN" altLang="en-US" sz="2000" i="1">
                                  <a:solidFill>
                                    <a:srgbClr val="000000"/>
                                  </a:solidFill>
                                  <a:latin typeface="Cambria Math" panose="02040503050406030204" pitchFamily="18" charset="0"/>
                                </a:rPr>
                                <m:t>3</m:t>
                              </m:r>
                            </m:sub>
                          </m:sSub>
                        </m:den>
                      </m:f>
                      <m:r>
                        <a:rPr lang="zh-CN" altLang="en-US" sz="2000" i="1">
                          <a:solidFill>
                            <a:srgbClr val="000000"/>
                          </a:solidFill>
                          <a:latin typeface="Cambria Math" panose="02040503050406030204" pitchFamily="18" charset="0"/>
                        </a:rPr>
                        <m:t>⋅</m:t>
                      </m:r>
                      <m:sSub>
                        <m:sSubPr>
                          <m:ctrlPr>
                            <a:rPr lang="zh-CN" altLang="en-US" sz="2000" i="1">
                              <a:solidFill>
                                <a:srgbClr val="000000"/>
                              </a:solidFill>
                              <a:latin typeface="Cambria Math" panose="02040503050406030204" pitchFamily="18" charset="0"/>
                            </a:rPr>
                          </m:ctrlPr>
                        </m:sSubPr>
                        <m:e>
                          <m:r>
                            <a:rPr lang="zh-CN" altLang="en-US" sz="2000" i="1">
                              <a:solidFill>
                                <a:srgbClr val="000000"/>
                              </a:solidFill>
                              <a:latin typeface="Cambria Math" panose="02040503050406030204" pitchFamily="18" charset="0"/>
                            </a:rPr>
                            <m:t>𝑢</m:t>
                          </m:r>
                        </m:e>
                        <m:sub>
                          <m:r>
                            <m:rPr>
                              <m:nor/>
                            </m:rPr>
                            <a:rPr lang="zh-CN" altLang="en-US" sz="2000">
                              <a:solidFill>
                                <a:srgbClr val="000000"/>
                              </a:solidFill>
                              <a:latin typeface="Cambria Math" panose="02040503050406030204" pitchFamily="18" charset="0"/>
                            </a:rPr>
                            <m:t>I</m:t>
                          </m:r>
                          <m:r>
                            <m:rPr>
                              <m:nor/>
                            </m:rPr>
                            <a:rPr lang="zh-CN" altLang="en-US" sz="2000">
                              <a:solidFill>
                                <a:srgbClr val="000000"/>
                              </a:solidFill>
                              <a:latin typeface="Cambria Math" panose="02040503050406030204" pitchFamily="18" charset="0"/>
                            </a:rPr>
                            <m:t>3</m:t>
                          </m:r>
                        </m:sub>
                      </m:sSub>
                      <m:r>
                        <a:rPr lang="zh-CN" altLang="en-US" sz="2000" i="1">
                          <a:solidFill>
                            <a:srgbClr val="000000"/>
                          </a:solidFill>
                          <a:latin typeface="Cambria Math" panose="02040503050406030204" pitchFamily="18" charset="0"/>
                        </a:rPr>
                        <m:t>）</m:t>
                      </m:r>
                    </m:oMath>
                  </m:oMathPara>
                </a14:m>
                <a:endParaRPr lang="zh-CN" altLang="en-US" sz="2000" dirty="0"/>
              </a:p>
            </p:txBody>
          </p:sp>
        </mc:Choice>
        <mc:Fallback xmlns="">
          <p:sp>
            <p:nvSpPr>
              <p:cNvPr id="29699" name="Object 3"/>
              <p:cNvSpPr txBox="1">
                <a:spLocks noRot="1" noChangeAspect="1" noMove="1" noResize="1" noEditPoints="1" noAdjustHandles="1" noChangeArrowheads="1" noChangeShapeType="1" noTextEdit="1"/>
              </p:cNvSpPr>
              <p:nvPr/>
            </p:nvSpPr>
            <p:spPr bwMode="auto">
              <a:xfrm>
                <a:off x="1259632" y="5661521"/>
                <a:ext cx="7056637" cy="719731"/>
              </a:xfrm>
              <a:prstGeom prst="rect">
                <a:avLst/>
              </a:prstGeom>
              <a:blipFill rotWithShape="1">
                <a:blip r:embed="rId2"/>
                <a:stretch>
                  <a:fillRect l="-69" t="-687" r="-59" b="-599"/>
                </a:stretch>
              </a:blipFill>
              <a:ln w="9525">
                <a:solidFill>
                  <a:srgbClr val="FF3300"/>
                </a:solidFill>
                <a:miter lim="800000"/>
              </a:ln>
            </p:spPr>
            <p:txBody>
              <a:bodyPr/>
              <a:lstStyle/>
              <a:p>
                <a:r>
                  <a:rPr lang="zh-CN" altLang="en-US">
                    <a:noFill/>
                  </a:rPr>
                  <a:t> </a:t>
                </a:r>
              </a:p>
            </p:txBody>
          </p:sp>
        </mc:Fallback>
      </mc:AlternateContent>
      <p:sp>
        <p:nvSpPr>
          <p:cNvPr id="29700" name="Text Box 4"/>
          <p:cNvSpPr txBox="1">
            <a:spLocks noChangeArrowheads="1"/>
          </p:cNvSpPr>
          <p:nvPr/>
        </p:nvSpPr>
        <p:spPr bwMode="auto">
          <a:xfrm>
            <a:off x="611188" y="1268413"/>
            <a:ext cx="8153400" cy="1466850"/>
          </a:xfrm>
          <a:prstGeom prst="rect">
            <a:avLst/>
          </a:prstGeom>
          <a:noFill/>
          <a:ln w="9525">
            <a:noFill/>
            <a:miter lim="800000"/>
          </a:ln>
          <a:effectLst/>
        </p:spPr>
        <p:txBody>
          <a:bodyPr>
            <a:spAutoFit/>
          </a:bodyPr>
          <a:lstStyle/>
          <a:p>
            <a:pPr>
              <a:lnSpc>
                <a:spcPct val="125000"/>
              </a:lnSpc>
            </a:pPr>
            <a:r>
              <a:rPr kumimoji="1" lang="zh-CN" altLang="en-US" sz="2800" dirty="0">
                <a:latin typeface="Times New Roman" panose="02020603050405020304" pitchFamily="18" charset="0"/>
                <a:ea typeface="华文行楷" panose="02010800040101010101" pitchFamily="2" charset="-122"/>
              </a:rPr>
              <a:t>方法二：利用叠加原理</a:t>
            </a:r>
          </a:p>
          <a:p>
            <a:pPr>
              <a:lnSpc>
                <a:spcPct val="115000"/>
              </a:lnSpc>
            </a:pPr>
            <a:r>
              <a:rPr kumimoji="1" lang="zh-CN" altLang="en-US" sz="2400" b="1" dirty="0">
                <a:latin typeface="Times New Roman" panose="02020603050405020304" pitchFamily="18" charset="0"/>
              </a:rPr>
              <a:t>    </a:t>
            </a:r>
            <a:r>
              <a:rPr kumimoji="1" lang="zh-CN" altLang="en-US" sz="2400" b="1" dirty="0">
                <a:solidFill>
                  <a:schemeClr val="tx2"/>
                </a:solidFill>
                <a:latin typeface="楷体" panose="02010609060101010101" pitchFamily="49" charset="-122"/>
                <a:ea typeface="楷体" panose="02010609060101010101" pitchFamily="49" charset="-122"/>
              </a:rPr>
              <a:t>首先求解每个输入信号单独作用时的输出电压，然后将所有结果相加，即得到所有输入信号同时作用时的输出电压。</a:t>
            </a:r>
          </a:p>
        </p:txBody>
      </p:sp>
      <p:pic>
        <p:nvPicPr>
          <p:cNvPr id="29701" name="Picture 5" descr="Dz070208"/>
          <p:cNvPicPr>
            <a:picLocks noChangeAspect="1" noChangeArrowheads="1"/>
          </p:cNvPicPr>
          <p:nvPr/>
        </p:nvPicPr>
        <p:blipFill>
          <a:blip r:embed="rId3"/>
          <a:srcRect/>
          <a:stretch>
            <a:fillRect/>
          </a:stretch>
        </p:blipFill>
        <p:spPr bwMode="auto">
          <a:xfrm>
            <a:off x="3635375" y="2852738"/>
            <a:ext cx="2819400" cy="2366962"/>
          </a:xfrm>
          <a:prstGeom prst="rect">
            <a:avLst/>
          </a:prstGeom>
          <a:noFill/>
        </p:spPr>
      </p:pic>
      <p:graphicFrame>
        <p:nvGraphicFramePr>
          <p:cNvPr id="29702" name="Object 6"/>
          <p:cNvGraphicFramePr>
            <a:graphicFrameLocks noChangeAspect="1"/>
          </p:cNvGraphicFramePr>
          <p:nvPr/>
        </p:nvGraphicFramePr>
        <p:xfrm>
          <a:off x="7019925" y="3284538"/>
          <a:ext cx="1820863" cy="2193925"/>
        </p:xfrm>
        <a:graphic>
          <a:graphicData uri="http://schemas.openxmlformats.org/presentationml/2006/ole">
            <mc:AlternateContent xmlns:mc="http://schemas.openxmlformats.org/markup-compatibility/2006">
              <mc:Choice xmlns:v="urn:schemas-microsoft-com:vml" Requires="v">
                <p:oleObj name="Equation" r:id="rId4" imgW="927100" imgH="1117600" progId="Equation.3">
                  <p:embed/>
                </p:oleObj>
              </mc:Choice>
              <mc:Fallback>
                <p:oleObj name="Equation" r:id="rId4" imgW="927100" imgH="1117600" progId="Equation.3">
                  <p:embed/>
                  <p:pic>
                    <p:nvPicPr>
                      <p:cNvPr id="0" name="图片 29196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19925" y="3284538"/>
                        <a:ext cx="1820863" cy="2193925"/>
                      </a:xfrm>
                      <a:prstGeom prst="rect">
                        <a:avLst/>
                      </a:prstGeom>
                      <a:solidFill>
                        <a:srgbClr val="66FFFF"/>
                      </a:solidFill>
                      <a:ln w="9525">
                        <a:solidFill>
                          <a:srgbClr val="FF3300"/>
                        </a:solidFill>
                        <a:miter lim="800000"/>
                        <a:headEnd/>
                        <a:tailEnd/>
                      </a:ln>
                    </p:spPr>
                  </p:pic>
                </p:oleObj>
              </mc:Fallback>
            </mc:AlternateContent>
          </a:graphicData>
        </a:graphic>
      </p:graphicFrame>
      <p:graphicFrame>
        <p:nvGraphicFramePr>
          <p:cNvPr id="29703" name="Object 7"/>
          <p:cNvGraphicFramePr>
            <a:graphicFrameLocks noChangeAspect="1"/>
          </p:cNvGraphicFramePr>
          <p:nvPr/>
        </p:nvGraphicFramePr>
        <p:xfrm>
          <a:off x="5219700" y="4652963"/>
          <a:ext cx="1728788" cy="838200"/>
        </p:xfrm>
        <a:graphic>
          <a:graphicData uri="http://schemas.openxmlformats.org/presentationml/2006/ole">
            <mc:AlternateContent xmlns:mc="http://schemas.openxmlformats.org/markup-compatibility/2006">
              <mc:Choice xmlns:v="urn:schemas-microsoft-com:vml" Requires="v">
                <p:oleObj name="Equation" r:id="rId6" imgW="888365" imgH="431800" progId="Equation.3">
                  <p:embed/>
                </p:oleObj>
              </mc:Choice>
              <mc:Fallback>
                <p:oleObj name="Equation" r:id="rId6" imgW="888365" imgH="431800" progId="Equation.3">
                  <p:embed/>
                  <p:pic>
                    <p:nvPicPr>
                      <p:cNvPr id="0" name="图片 29196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219700" y="4652963"/>
                        <a:ext cx="1728788" cy="838200"/>
                      </a:xfrm>
                      <a:prstGeom prst="rect">
                        <a:avLst/>
                      </a:prstGeom>
                      <a:solidFill>
                        <a:srgbClr val="66FFFF"/>
                      </a:solidFill>
                      <a:ln w="9525">
                        <a:solidFill>
                          <a:srgbClr val="FF3300"/>
                        </a:solidFill>
                        <a:miter lim="800000"/>
                        <a:headEnd/>
                        <a:tailEnd/>
                      </a:ln>
                    </p:spPr>
                  </p:pic>
                </p:oleObj>
              </mc:Fallback>
            </mc:AlternateContent>
          </a:graphicData>
        </a:graphic>
      </p:graphicFrame>
      <p:graphicFrame>
        <p:nvGraphicFramePr>
          <p:cNvPr id="29704" name="Object 8"/>
          <p:cNvGraphicFramePr>
            <a:graphicFrameLocks noChangeAspect="1"/>
          </p:cNvGraphicFramePr>
          <p:nvPr/>
        </p:nvGraphicFramePr>
        <p:xfrm>
          <a:off x="611188" y="2852738"/>
          <a:ext cx="2895600" cy="2435225"/>
        </p:xfrm>
        <a:graphic>
          <a:graphicData uri="http://schemas.openxmlformats.org/presentationml/2006/ole">
            <mc:AlternateContent xmlns:mc="http://schemas.openxmlformats.org/markup-compatibility/2006">
              <mc:Choice xmlns:v="urn:schemas-microsoft-com:vml" Requires="v">
                <p:oleObj name="Photo Editor 照片" r:id="rId8" imgW="11249025" imgH="9458325" progId="">
                  <p:embed/>
                </p:oleObj>
              </mc:Choice>
              <mc:Fallback>
                <p:oleObj name="Photo Editor 照片" r:id="rId8" imgW="11249025" imgH="9458325" progId="">
                  <p:embed/>
                  <p:pic>
                    <p:nvPicPr>
                      <p:cNvPr id="0" name="图片 29196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11188" y="2852738"/>
                        <a:ext cx="2895600" cy="2435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灯片编号占位符 1"/>
          <p:cNvSpPr>
            <a:spLocks noGrp="1"/>
          </p:cNvSpPr>
          <p:nvPr>
            <p:ph type="sldNum" sz="quarter" idx="12"/>
          </p:nvPr>
        </p:nvSpPr>
        <p:spPr/>
        <p:txBody>
          <a:bodyPr/>
          <a:lstStyle/>
          <a:p>
            <a:fld id="{BDB18AC9-7EE5-48E1-A10E-599720087084}" type="slidenum">
              <a:rPr lang="en-US" altLang="zh-CN" smtClean="0"/>
              <a:t>125</a:t>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9700">
                                            <p:txEl>
                                              <p:pRg st="0" end="0"/>
                                            </p:txEl>
                                          </p:spTgt>
                                        </p:tgtEl>
                                        <p:attrNameLst>
                                          <p:attrName>style.visibility</p:attrName>
                                        </p:attrNameLst>
                                      </p:cBhvr>
                                      <p:to>
                                        <p:strVal val="visible"/>
                                      </p:to>
                                    </p:set>
                                    <p:animEffect transition="in" filter="wipe(left)">
                                      <p:cBhvr>
                                        <p:cTn id="7" dur="500"/>
                                        <p:tgtEl>
                                          <p:spTgt spid="2970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9700">
                                            <p:txEl>
                                              <p:pRg st="1" end="1"/>
                                            </p:txEl>
                                          </p:spTgt>
                                        </p:tgtEl>
                                        <p:attrNameLst>
                                          <p:attrName>style.visibility</p:attrName>
                                        </p:attrNameLst>
                                      </p:cBhvr>
                                      <p:to>
                                        <p:strVal val="visible"/>
                                      </p:to>
                                    </p:set>
                                    <p:animEffect transition="in" filter="wipe(left)">
                                      <p:cBhvr>
                                        <p:cTn id="12" dur="500"/>
                                        <p:tgtEl>
                                          <p:spTgt spid="2970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9701"/>
                                        </p:tgtEl>
                                        <p:attrNameLst>
                                          <p:attrName>style.visibility</p:attrName>
                                        </p:attrNameLst>
                                      </p:cBhvr>
                                      <p:to>
                                        <p:strVal val="visible"/>
                                      </p:to>
                                    </p:set>
                                    <p:animEffect transition="in" filter="wipe(left)">
                                      <p:cBhvr>
                                        <p:cTn id="17" dur="500"/>
                                        <p:tgtEl>
                                          <p:spTgt spid="2970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29703"/>
                                        </p:tgtEl>
                                        <p:attrNameLst>
                                          <p:attrName>style.visibility</p:attrName>
                                        </p:attrNameLst>
                                      </p:cBhvr>
                                      <p:to>
                                        <p:strVal val="visible"/>
                                      </p:to>
                                    </p:set>
                                    <p:animEffect transition="in" filter="wipe(left)">
                                      <p:cBhvr>
                                        <p:cTn id="22" dur="500"/>
                                        <p:tgtEl>
                                          <p:spTgt spid="2970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29702"/>
                                        </p:tgtEl>
                                        <p:attrNameLst>
                                          <p:attrName>style.visibility</p:attrName>
                                        </p:attrNameLst>
                                      </p:cBhvr>
                                      <p:to>
                                        <p:strVal val="visible"/>
                                      </p:to>
                                    </p:set>
                                    <p:animEffect transition="in" filter="wipe(left)">
                                      <p:cBhvr>
                                        <p:cTn id="27" dur="500"/>
                                        <p:tgtEl>
                                          <p:spTgt spid="2970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29699"/>
                                        </p:tgtEl>
                                        <p:attrNameLst>
                                          <p:attrName>style.visibility</p:attrName>
                                        </p:attrNameLst>
                                      </p:cBhvr>
                                      <p:to>
                                        <p:strVal val="visible"/>
                                      </p:to>
                                    </p:set>
                                    <p:animEffect transition="in" filter="wipe(left)">
                                      <p:cBhvr>
                                        <p:cTn id="32" dur="500"/>
                                        <p:tgtEl>
                                          <p:spTgt spid="296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699" grpId="0" bldLvl="0" animBg="1"/>
      <p:bldP spid="29700" grpId="0" build="p" autoUpdateAnimBg="0"/>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a:xfrm>
            <a:off x="395288" y="908050"/>
            <a:ext cx="8391554" cy="533400"/>
          </a:xfrm>
        </p:spPr>
        <p:txBody>
          <a:bodyPr>
            <a:normAutofit fontScale="90000"/>
          </a:bodyPr>
          <a:lstStyle/>
          <a:p>
            <a:pPr algn="l">
              <a:spcBef>
                <a:spcPct val="50000"/>
              </a:spcBef>
            </a:pPr>
            <a:r>
              <a:rPr lang="en-US" altLang="zh-CN" sz="3200" dirty="0">
                <a:solidFill>
                  <a:schemeClr val="tx1"/>
                </a:solidFill>
                <a:latin typeface="华文行楷" panose="02010800040101010101" pitchFamily="2" charset="-122"/>
                <a:ea typeface="华文行楷" panose="02010800040101010101" pitchFamily="2" charset="-122"/>
              </a:rPr>
              <a:t>2. </a:t>
            </a:r>
            <a:r>
              <a:rPr lang="zh-CN" altLang="zh-CN" sz="3200" dirty="0">
                <a:solidFill>
                  <a:schemeClr val="tx1"/>
                </a:solidFill>
                <a:latin typeface="华文行楷" panose="02010800040101010101" pitchFamily="2" charset="-122"/>
                <a:ea typeface="华文行楷" panose="02010800040101010101" pitchFamily="2" charset="-122"/>
              </a:rPr>
              <a:t>同相求和</a:t>
            </a:r>
            <a:r>
              <a:rPr lang="zh-CN" altLang="zh-CN" sz="2400" b="1" dirty="0">
                <a:solidFill>
                  <a:schemeClr val="tx1"/>
                </a:solidFill>
              </a:rPr>
              <a:t>    </a:t>
            </a:r>
            <a:r>
              <a:rPr lang="zh-CN" altLang="zh-CN" sz="2400" b="1" dirty="0">
                <a:solidFill>
                  <a:schemeClr val="tx1"/>
                </a:solidFill>
                <a:latin typeface="楷体" panose="02010609060101010101" pitchFamily="49" charset="-122"/>
                <a:ea typeface="楷体" panose="02010609060101010101" pitchFamily="49" charset="-122"/>
              </a:rPr>
              <a:t>设</a:t>
            </a:r>
            <a:r>
              <a:rPr lang="zh-CN" altLang="zh-CN" sz="2400" b="1" dirty="0">
                <a:solidFill>
                  <a:schemeClr val="tx1"/>
                </a:solidFill>
              </a:rPr>
              <a:t>  </a:t>
            </a:r>
            <a:r>
              <a:rPr lang="en-US" altLang="zh-CN" sz="2400" b="1" i="1" dirty="0">
                <a:solidFill>
                  <a:schemeClr val="tx1"/>
                </a:solidFill>
                <a:latin typeface="Times New Roman" panose="02020603050405020304" pitchFamily="18" charset="0"/>
                <a:cs typeface="Times New Roman" panose="02020603050405020304" pitchFamily="18" charset="0"/>
              </a:rPr>
              <a:t>R</a:t>
            </a:r>
            <a:r>
              <a:rPr lang="en-US" altLang="zh-CN" sz="2400" b="1" baseline="-25000" dirty="0">
                <a:solidFill>
                  <a:schemeClr val="tx1"/>
                </a:solidFill>
                <a:latin typeface="Times New Roman" panose="02020603050405020304" pitchFamily="18" charset="0"/>
                <a:cs typeface="Times New Roman" panose="02020603050405020304" pitchFamily="18" charset="0"/>
              </a:rPr>
              <a:t>1</a:t>
            </a:r>
            <a:r>
              <a:rPr lang="en-US" altLang="zh-CN" sz="2400" b="1" dirty="0">
                <a:solidFill>
                  <a:schemeClr val="tx1"/>
                </a:solidFill>
                <a:latin typeface="Times New Roman" panose="02020603050405020304" pitchFamily="18" charset="0"/>
                <a:cs typeface="Times New Roman" panose="02020603050405020304" pitchFamily="18" charset="0"/>
              </a:rPr>
              <a:t>∥ </a:t>
            </a:r>
            <a:r>
              <a:rPr lang="en-US" altLang="zh-CN" sz="2400" b="1" i="1" dirty="0">
                <a:solidFill>
                  <a:schemeClr val="tx1"/>
                </a:solidFill>
                <a:latin typeface="Times New Roman" panose="02020603050405020304" pitchFamily="18" charset="0"/>
                <a:cs typeface="Times New Roman" panose="02020603050405020304" pitchFamily="18" charset="0"/>
              </a:rPr>
              <a:t>R</a:t>
            </a:r>
            <a:r>
              <a:rPr lang="en-US" altLang="zh-CN" sz="2400" b="1" baseline="-25000" dirty="0">
                <a:solidFill>
                  <a:schemeClr val="tx1"/>
                </a:solidFill>
                <a:latin typeface="Times New Roman" panose="02020603050405020304" pitchFamily="18" charset="0"/>
                <a:cs typeface="Times New Roman" panose="02020603050405020304" pitchFamily="18" charset="0"/>
              </a:rPr>
              <a:t>2</a:t>
            </a:r>
            <a:r>
              <a:rPr lang="en-US" altLang="zh-CN" sz="2400" b="1" dirty="0">
                <a:solidFill>
                  <a:schemeClr val="tx1"/>
                </a:solidFill>
                <a:latin typeface="Times New Roman" panose="02020603050405020304" pitchFamily="18" charset="0"/>
                <a:cs typeface="Times New Roman" panose="02020603050405020304" pitchFamily="18" charset="0"/>
              </a:rPr>
              <a:t>∥ </a:t>
            </a:r>
            <a:r>
              <a:rPr lang="en-US" altLang="zh-CN" sz="2400" b="1" i="1" dirty="0">
                <a:solidFill>
                  <a:schemeClr val="tx1"/>
                </a:solidFill>
                <a:latin typeface="Times New Roman" panose="02020603050405020304" pitchFamily="18" charset="0"/>
                <a:cs typeface="Times New Roman" panose="02020603050405020304" pitchFamily="18" charset="0"/>
              </a:rPr>
              <a:t>R</a:t>
            </a:r>
            <a:r>
              <a:rPr lang="en-US" altLang="zh-CN" sz="2400" b="1" baseline="-25000" dirty="0">
                <a:solidFill>
                  <a:schemeClr val="tx1"/>
                </a:solidFill>
                <a:latin typeface="Times New Roman" panose="02020603050405020304" pitchFamily="18" charset="0"/>
                <a:cs typeface="Times New Roman" panose="02020603050405020304" pitchFamily="18" charset="0"/>
              </a:rPr>
              <a:t>3</a:t>
            </a:r>
            <a:r>
              <a:rPr lang="en-US" altLang="zh-CN" sz="2400" b="1" dirty="0">
                <a:solidFill>
                  <a:schemeClr val="tx1"/>
                </a:solidFill>
                <a:latin typeface="Times New Roman" panose="02020603050405020304" pitchFamily="18" charset="0"/>
                <a:cs typeface="Times New Roman" panose="02020603050405020304" pitchFamily="18" charset="0"/>
              </a:rPr>
              <a:t>∥ </a:t>
            </a:r>
            <a:r>
              <a:rPr lang="en-US" altLang="zh-CN" sz="2400" b="1" i="1" dirty="0">
                <a:solidFill>
                  <a:schemeClr val="tx1"/>
                </a:solidFill>
                <a:latin typeface="Times New Roman" panose="02020603050405020304" pitchFamily="18" charset="0"/>
                <a:cs typeface="Times New Roman" panose="02020603050405020304" pitchFamily="18" charset="0"/>
              </a:rPr>
              <a:t>R</a:t>
            </a:r>
            <a:r>
              <a:rPr lang="en-US" altLang="zh-CN" sz="2400" b="1" baseline="-25000" dirty="0">
                <a:solidFill>
                  <a:schemeClr val="tx1"/>
                </a:solidFill>
                <a:latin typeface="Times New Roman" panose="02020603050405020304" pitchFamily="18" charset="0"/>
                <a:cs typeface="Times New Roman" panose="02020603050405020304" pitchFamily="18" charset="0"/>
              </a:rPr>
              <a:t>4</a:t>
            </a:r>
            <a:r>
              <a:rPr lang="zh-CN" altLang="en-US" sz="2400" b="1" dirty="0">
                <a:solidFill>
                  <a:schemeClr val="tx1"/>
                </a:solidFill>
                <a:latin typeface="Times New Roman" panose="02020603050405020304" pitchFamily="18" charset="0"/>
                <a:cs typeface="Times New Roman" panose="02020603050405020304" pitchFamily="18" charset="0"/>
              </a:rPr>
              <a:t>＝ </a:t>
            </a:r>
            <a:r>
              <a:rPr lang="en-US" altLang="zh-CN" sz="2400" b="1" i="1" dirty="0">
                <a:solidFill>
                  <a:schemeClr val="tx1"/>
                </a:solidFill>
                <a:latin typeface="Times New Roman" panose="02020603050405020304" pitchFamily="18" charset="0"/>
                <a:cs typeface="Times New Roman" panose="02020603050405020304" pitchFamily="18" charset="0"/>
              </a:rPr>
              <a:t>R</a:t>
            </a:r>
            <a:r>
              <a:rPr lang="en-US" altLang="zh-CN" sz="2400" b="1" dirty="0">
                <a:solidFill>
                  <a:schemeClr val="tx1"/>
                </a:solidFill>
                <a:latin typeface="Times New Roman" panose="02020603050405020304" pitchFamily="18" charset="0"/>
                <a:cs typeface="Times New Roman" panose="02020603050405020304" pitchFamily="18" charset="0"/>
              </a:rPr>
              <a:t>∥ </a:t>
            </a:r>
            <a:r>
              <a:rPr lang="en-US" altLang="zh-CN" sz="2400" b="1" i="1" dirty="0" err="1">
                <a:solidFill>
                  <a:schemeClr val="tx1"/>
                </a:solidFill>
                <a:latin typeface="Times New Roman" panose="02020603050405020304" pitchFamily="18" charset="0"/>
                <a:cs typeface="Times New Roman" panose="02020603050405020304" pitchFamily="18" charset="0"/>
              </a:rPr>
              <a:t>R</a:t>
            </a:r>
            <a:r>
              <a:rPr lang="en-US" altLang="zh-CN" sz="2400" b="1" baseline="-25000" dirty="0" err="1">
                <a:solidFill>
                  <a:schemeClr val="tx1"/>
                </a:solidFill>
                <a:latin typeface="Times New Roman" panose="02020603050405020304" pitchFamily="18" charset="0"/>
                <a:cs typeface="Times New Roman" panose="02020603050405020304" pitchFamily="18" charset="0"/>
              </a:rPr>
              <a:t>f</a:t>
            </a:r>
            <a:endParaRPr lang="en-US" altLang="zh-CN" sz="2400" b="1" baseline="-25000" dirty="0">
              <a:solidFill>
                <a:schemeClr val="tx1"/>
              </a:solidFill>
              <a:latin typeface="Times New Roman" panose="02020603050405020304" pitchFamily="18" charset="0"/>
              <a:cs typeface="Times New Roman" panose="02020603050405020304" pitchFamily="18" charset="0"/>
            </a:endParaRPr>
          </a:p>
        </p:txBody>
      </p:sp>
      <p:graphicFrame>
        <p:nvGraphicFramePr>
          <p:cNvPr id="31747" name="Object 3"/>
          <p:cNvGraphicFramePr>
            <a:graphicFrameLocks noChangeAspect="1"/>
          </p:cNvGraphicFramePr>
          <p:nvPr/>
        </p:nvGraphicFramePr>
        <p:xfrm>
          <a:off x="1524000" y="4630738"/>
          <a:ext cx="5638800" cy="800100"/>
        </p:xfrm>
        <a:graphic>
          <a:graphicData uri="http://schemas.openxmlformats.org/presentationml/2006/ole">
            <mc:AlternateContent xmlns:mc="http://schemas.openxmlformats.org/markup-compatibility/2006">
              <mc:Choice xmlns:v="urn:schemas-microsoft-com:vml" Requires="v">
                <p:oleObj name="Equation" r:id="rId2" imgW="3048000" imgH="431800" progId="Equation.3">
                  <p:embed/>
                </p:oleObj>
              </mc:Choice>
              <mc:Fallback>
                <p:oleObj name="Equation" r:id="rId2" imgW="3048000" imgH="431800" progId="Equation.3">
                  <p:embed/>
                  <p:pic>
                    <p:nvPicPr>
                      <p:cNvPr id="0" name="图片 29410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4630738"/>
                        <a:ext cx="5638800" cy="800100"/>
                      </a:xfrm>
                      <a:prstGeom prst="rect">
                        <a:avLst/>
                      </a:prstGeom>
                      <a:noFill/>
                      <a:extLst>
                        <a:ext uri="{909E8E84-426E-40DD-AFC4-6F175D3DCCD1}">
                          <a14:hiddenFill xmlns:a14="http://schemas.microsoft.com/office/drawing/2010/main">
                            <a:solidFill>
                              <a:srgbClr val="FFFFCC"/>
                            </a:solidFill>
                          </a14:hiddenFill>
                        </a:ext>
                      </a:extLst>
                    </p:spPr>
                  </p:pic>
                </p:oleObj>
              </mc:Fallback>
            </mc:AlternateContent>
          </a:graphicData>
        </a:graphic>
      </p:graphicFrame>
      <p:graphicFrame>
        <p:nvGraphicFramePr>
          <p:cNvPr id="31748" name="Object 4"/>
          <p:cNvGraphicFramePr>
            <a:graphicFrameLocks noChangeAspect="1"/>
          </p:cNvGraphicFramePr>
          <p:nvPr/>
        </p:nvGraphicFramePr>
        <p:xfrm>
          <a:off x="1476375" y="5516563"/>
          <a:ext cx="3043238" cy="842962"/>
        </p:xfrm>
        <a:graphic>
          <a:graphicData uri="http://schemas.openxmlformats.org/presentationml/2006/ole">
            <mc:AlternateContent xmlns:mc="http://schemas.openxmlformats.org/markup-compatibility/2006">
              <mc:Choice xmlns:v="urn:schemas-microsoft-com:vml" Requires="v">
                <p:oleObj name="Equation" r:id="rId4" imgW="1524000" imgH="431800" progId="Equation.3">
                  <p:embed/>
                </p:oleObj>
              </mc:Choice>
              <mc:Fallback>
                <p:oleObj name="Equation" r:id="rId4" imgW="1524000" imgH="431800" progId="Equation.3">
                  <p:embed/>
                  <p:pic>
                    <p:nvPicPr>
                      <p:cNvPr id="0" name="图片 29410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76375" y="5516563"/>
                        <a:ext cx="3043238" cy="842962"/>
                      </a:xfrm>
                      <a:prstGeom prst="rect">
                        <a:avLst/>
                      </a:prstGeom>
                      <a:solidFill>
                        <a:srgbClr val="66FFFF"/>
                      </a:solidFill>
                      <a:ln w="9525">
                        <a:solidFill>
                          <a:srgbClr val="FF3300"/>
                        </a:solidFill>
                        <a:miter lim="800000"/>
                        <a:headEnd/>
                        <a:tailEnd/>
                      </a:ln>
                    </p:spPr>
                  </p:pic>
                </p:oleObj>
              </mc:Fallback>
            </mc:AlternateContent>
          </a:graphicData>
        </a:graphic>
      </p:graphicFrame>
      <p:sp>
        <p:nvSpPr>
          <p:cNvPr id="31749" name="AutoShape 5"/>
          <p:cNvSpPr/>
          <p:nvPr/>
        </p:nvSpPr>
        <p:spPr bwMode="auto">
          <a:xfrm>
            <a:off x="4972050" y="5592763"/>
            <a:ext cx="2514600" cy="685800"/>
          </a:xfrm>
          <a:prstGeom prst="borderCallout1">
            <a:avLst>
              <a:gd name="adj1" fmla="val 16667"/>
              <a:gd name="adj2" fmla="val -3032"/>
              <a:gd name="adj3" fmla="val 50463"/>
              <a:gd name="adj4" fmla="val -15088"/>
            </a:avLst>
          </a:prstGeom>
          <a:solidFill>
            <a:srgbClr val="FFFFCC"/>
          </a:solidFill>
          <a:ln w="19050">
            <a:solidFill>
              <a:srgbClr val="FF0000"/>
            </a:solidFill>
            <a:miter lim="800000"/>
          </a:ln>
          <a:effectLst/>
        </p:spPr>
        <p:txBody>
          <a:bodyPr/>
          <a:lstStyle/>
          <a:p>
            <a:pPr algn="ctr"/>
            <a:r>
              <a:rPr kumimoji="1" lang="zh-CN" altLang="en-US" sz="2000" b="1">
                <a:latin typeface="Times New Roman" panose="02020603050405020304" pitchFamily="18" charset="0"/>
              </a:rPr>
              <a:t>与反相求和运算电路的结果差一负号</a:t>
            </a:r>
          </a:p>
        </p:txBody>
      </p:sp>
      <p:graphicFrame>
        <p:nvGraphicFramePr>
          <p:cNvPr id="31750" name="Object 6"/>
          <p:cNvGraphicFramePr>
            <a:graphicFrameLocks noChangeAspect="1"/>
          </p:cNvGraphicFramePr>
          <p:nvPr/>
        </p:nvGraphicFramePr>
        <p:xfrm>
          <a:off x="762000" y="1658938"/>
          <a:ext cx="3200400" cy="2311400"/>
        </p:xfrm>
        <a:graphic>
          <a:graphicData uri="http://schemas.openxmlformats.org/presentationml/2006/ole">
            <mc:AlternateContent xmlns:mc="http://schemas.openxmlformats.org/markup-compatibility/2006">
              <mc:Choice xmlns:v="urn:schemas-microsoft-com:vml" Requires="v">
                <p:oleObj name="Photo Editor 照片" r:id="rId6" imgW="12049125" imgH="8696325" progId="">
                  <p:embed/>
                </p:oleObj>
              </mc:Choice>
              <mc:Fallback>
                <p:oleObj name="Photo Editor 照片" r:id="rId6" imgW="12049125" imgH="8696325" progId="">
                  <p:embed/>
                  <p:pic>
                    <p:nvPicPr>
                      <p:cNvPr id="0" name="图片 29410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2000" y="1658938"/>
                        <a:ext cx="3200400" cy="2311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1751" name="Object 7"/>
          <p:cNvGraphicFramePr>
            <a:graphicFrameLocks noChangeAspect="1"/>
          </p:cNvGraphicFramePr>
          <p:nvPr/>
        </p:nvGraphicFramePr>
        <p:xfrm>
          <a:off x="4267200" y="1506538"/>
          <a:ext cx="1573213" cy="436562"/>
        </p:xfrm>
        <a:graphic>
          <a:graphicData uri="http://schemas.openxmlformats.org/presentationml/2006/ole">
            <mc:AlternateContent xmlns:mc="http://schemas.openxmlformats.org/markup-compatibility/2006">
              <mc:Choice xmlns:v="urn:schemas-microsoft-com:vml" Requires="v">
                <p:oleObj name="Equation" r:id="rId8" imgW="825500" imgH="228600" progId="Equation.3">
                  <p:embed/>
                </p:oleObj>
              </mc:Choice>
              <mc:Fallback>
                <p:oleObj name="Equation" r:id="rId8" imgW="825500" imgH="228600" progId="Equation.3">
                  <p:embed/>
                  <p:pic>
                    <p:nvPicPr>
                      <p:cNvPr id="0" name="图片 29410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267200" y="1506538"/>
                        <a:ext cx="1573213" cy="436562"/>
                      </a:xfrm>
                      <a:prstGeom prst="rect">
                        <a:avLst/>
                      </a:prstGeom>
                      <a:solidFill>
                        <a:srgbClr val="FFFFFF"/>
                      </a:solidFill>
                    </p:spPr>
                  </p:pic>
                </p:oleObj>
              </mc:Fallback>
            </mc:AlternateContent>
          </a:graphicData>
        </a:graphic>
      </p:graphicFrame>
      <p:graphicFrame>
        <p:nvGraphicFramePr>
          <p:cNvPr id="31752" name="Object 8"/>
          <p:cNvGraphicFramePr>
            <a:graphicFrameLocks noChangeAspect="1"/>
          </p:cNvGraphicFramePr>
          <p:nvPr/>
        </p:nvGraphicFramePr>
        <p:xfrm>
          <a:off x="4267200" y="1963738"/>
          <a:ext cx="3895725" cy="822325"/>
        </p:xfrm>
        <a:graphic>
          <a:graphicData uri="http://schemas.openxmlformats.org/presentationml/2006/ole">
            <mc:AlternateContent xmlns:mc="http://schemas.openxmlformats.org/markup-compatibility/2006">
              <mc:Choice xmlns:v="urn:schemas-microsoft-com:vml" Requires="v">
                <p:oleObj name="Equation" r:id="rId10" imgW="2044700" imgH="431800" progId="Equation.3">
                  <p:embed/>
                </p:oleObj>
              </mc:Choice>
              <mc:Fallback>
                <p:oleObj name="Equation" r:id="rId10" imgW="2044700" imgH="431800" progId="Equation.3">
                  <p:embed/>
                  <p:pic>
                    <p:nvPicPr>
                      <p:cNvPr id="0" name="图片 294110"/>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267200" y="1963738"/>
                        <a:ext cx="3895725" cy="822325"/>
                      </a:xfrm>
                      <a:prstGeom prst="rect">
                        <a:avLst/>
                      </a:prstGeom>
                      <a:solidFill>
                        <a:srgbClr val="FFFFFF"/>
                      </a:solidFill>
                    </p:spPr>
                  </p:pic>
                </p:oleObj>
              </mc:Fallback>
            </mc:AlternateContent>
          </a:graphicData>
        </a:graphic>
      </p:graphicFrame>
      <p:graphicFrame>
        <p:nvGraphicFramePr>
          <p:cNvPr id="31753" name="Object 9"/>
          <p:cNvGraphicFramePr>
            <a:graphicFrameLocks noChangeAspect="1"/>
          </p:cNvGraphicFramePr>
          <p:nvPr/>
        </p:nvGraphicFramePr>
        <p:xfrm>
          <a:off x="4267200" y="2878138"/>
          <a:ext cx="4548188" cy="822325"/>
        </p:xfrm>
        <a:graphic>
          <a:graphicData uri="http://schemas.openxmlformats.org/presentationml/2006/ole">
            <mc:AlternateContent xmlns:mc="http://schemas.openxmlformats.org/markup-compatibility/2006">
              <mc:Choice xmlns:v="urn:schemas-microsoft-com:vml" Requires="v">
                <p:oleObj name="Equation" r:id="rId12" imgW="2387600" imgH="431800" progId="Equation.3">
                  <p:embed/>
                </p:oleObj>
              </mc:Choice>
              <mc:Fallback>
                <p:oleObj name="Equation" r:id="rId12" imgW="2387600" imgH="431800" progId="Equation.3">
                  <p:embed/>
                  <p:pic>
                    <p:nvPicPr>
                      <p:cNvPr id="0" name="图片 294111"/>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267200" y="2878138"/>
                        <a:ext cx="4548188" cy="822325"/>
                      </a:xfrm>
                      <a:prstGeom prst="rect">
                        <a:avLst/>
                      </a:prstGeom>
                      <a:solidFill>
                        <a:srgbClr val="FFFFFF"/>
                      </a:solidFill>
                    </p:spPr>
                  </p:pic>
                </p:oleObj>
              </mc:Fallback>
            </mc:AlternateContent>
          </a:graphicData>
        </a:graphic>
      </p:graphicFrame>
      <p:graphicFrame>
        <p:nvGraphicFramePr>
          <p:cNvPr id="31754" name="Object 10"/>
          <p:cNvGraphicFramePr>
            <a:graphicFrameLocks noChangeAspect="1"/>
          </p:cNvGraphicFramePr>
          <p:nvPr/>
        </p:nvGraphicFramePr>
        <p:xfrm>
          <a:off x="1524000" y="3792538"/>
          <a:ext cx="6240463" cy="823912"/>
        </p:xfrm>
        <a:graphic>
          <a:graphicData uri="http://schemas.openxmlformats.org/presentationml/2006/ole">
            <mc:AlternateContent xmlns:mc="http://schemas.openxmlformats.org/markup-compatibility/2006">
              <mc:Choice xmlns:v="urn:schemas-microsoft-com:vml" Requires="v">
                <p:oleObj name="Equation" r:id="rId14" imgW="3276600" imgH="431800" progId="Equation.3">
                  <p:embed/>
                </p:oleObj>
              </mc:Choice>
              <mc:Fallback>
                <p:oleObj name="Equation" r:id="rId14" imgW="3276600" imgH="431800" progId="Equation.3">
                  <p:embed/>
                  <p:pic>
                    <p:nvPicPr>
                      <p:cNvPr id="0" name="图片 294112"/>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24000" y="3792538"/>
                        <a:ext cx="6240463" cy="823912"/>
                      </a:xfrm>
                      <a:prstGeom prst="rect">
                        <a:avLst/>
                      </a:prstGeom>
                      <a:solidFill>
                        <a:srgbClr val="FFFFFF"/>
                      </a:solidFill>
                    </p:spPr>
                  </p:pic>
                </p:oleObj>
              </mc:Fallback>
            </mc:AlternateContent>
          </a:graphicData>
        </a:graphic>
      </p:graphicFrame>
      <p:sp>
        <p:nvSpPr>
          <p:cNvPr id="31755" name="AutoShape 11"/>
          <p:cNvSpPr/>
          <p:nvPr/>
        </p:nvSpPr>
        <p:spPr bwMode="auto">
          <a:xfrm>
            <a:off x="2771775" y="2924175"/>
            <a:ext cx="1192213" cy="727075"/>
          </a:xfrm>
          <a:prstGeom prst="borderCallout1">
            <a:avLst>
              <a:gd name="adj1" fmla="val 15722"/>
              <a:gd name="adj2" fmla="val -6394"/>
              <a:gd name="adj3" fmla="val 54583"/>
              <a:gd name="adj4" fmla="val -26764"/>
            </a:avLst>
          </a:prstGeom>
          <a:solidFill>
            <a:srgbClr val="FFFFCC"/>
          </a:solidFill>
          <a:ln w="19050">
            <a:solidFill>
              <a:srgbClr val="FF0000"/>
            </a:solidFill>
            <a:miter lim="800000"/>
          </a:ln>
          <a:effectLst/>
        </p:spPr>
        <p:txBody>
          <a:bodyPr/>
          <a:lstStyle/>
          <a:p>
            <a:pPr algn="ctr"/>
            <a:r>
              <a:rPr kumimoji="1" lang="zh-CN" altLang="en-US" sz="2000" b="1">
                <a:latin typeface="Times New Roman" panose="02020603050405020304" pitchFamily="18" charset="0"/>
              </a:rPr>
              <a:t>必不可少吗？</a:t>
            </a:r>
          </a:p>
        </p:txBody>
      </p:sp>
      <p:sp>
        <p:nvSpPr>
          <p:cNvPr id="2" name="灯片编号占位符 1"/>
          <p:cNvSpPr>
            <a:spLocks noGrp="1"/>
          </p:cNvSpPr>
          <p:nvPr>
            <p:ph type="sldNum" sz="quarter" idx="12"/>
          </p:nvPr>
        </p:nvSpPr>
        <p:spPr/>
        <p:txBody>
          <a:bodyPr/>
          <a:lstStyle/>
          <a:p>
            <a:fld id="{BDB18AC9-7EE5-48E1-A10E-599720087084}" type="slidenum">
              <a:rPr lang="en-US" altLang="zh-CN" smtClean="0"/>
              <a:t>126</a:t>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1751"/>
                                        </p:tgtEl>
                                        <p:attrNameLst>
                                          <p:attrName>style.visibility</p:attrName>
                                        </p:attrNameLst>
                                      </p:cBhvr>
                                      <p:to>
                                        <p:strVal val="visible"/>
                                      </p:to>
                                    </p:set>
                                    <p:animEffect transition="in" filter="wipe(left)">
                                      <p:cBhvr>
                                        <p:cTn id="7" dur="500"/>
                                        <p:tgtEl>
                                          <p:spTgt spid="3175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1752"/>
                                        </p:tgtEl>
                                        <p:attrNameLst>
                                          <p:attrName>style.visibility</p:attrName>
                                        </p:attrNameLst>
                                      </p:cBhvr>
                                      <p:to>
                                        <p:strVal val="visible"/>
                                      </p:to>
                                    </p:set>
                                    <p:animEffect transition="in" filter="wipe(left)">
                                      <p:cBhvr>
                                        <p:cTn id="12" dur="500"/>
                                        <p:tgtEl>
                                          <p:spTgt spid="3175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1753"/>
                                        </p:tgtEl>
                                        <p:attrNameLst>
                                          <p:attrName>style.visibility</p:attrName>
                                        </p:attrNameLst>
                                      </p:cBhvr>
                                      <p:to>
                                        <p:strVal val="visible"/>
                                      </p:to>
                                    </p:set>
                                    <p:animEffect transition="in" filter="wipe(left)">
                                      <p:cBhvr>
                                        <p:cTn id="17" dur="500"/>
                                        <p:tgtEl>
                                          <p:spTgt spid="3175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31754"/>
                                        </p:tgtEl>
                                        <p:attrNameLst>
                                          <p:attrName>style.visibility</p:attrName>
                                        </p:attrNameLst>
                                      </p:cBhvr>
                                      <p:to>
                                        <p:strVal val="visible"/>
                                      </p:to>
                                    </p:set>
                                    <p:animEffect transition="in" filter="wipe(left)">
                                      <p:cBhvr>
                                        <p:cTn id="22" dur="500"/>
                                        <p:tgtEl>
                                          <p:spTgt spid="3175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31747"/>
                                        </p:tgtEl>
                                        <p:attrNameLst>
                                          <p:attrName>style.visibility</p:attrName>
                                        </p:attrNameLst>
                                      </p:cBhvr>
                                      <p:to>
                                        <p:strVal val="visible"/>
                                      </p:to>
                                    </p:set>
                                    <p:animEffect transition="in" filter="wipe(left)">
                                      <p:cBhvr>
                                        <p:cTn id="27" dur="500"/>
                                        <p:tgtEl>
                                          <p:spTgt spid="3174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31748"/>
                                        </p:tgtEl>
                                        <p:attrNameLst>
                                          <p:attrName>style.visibility</p:attrName>
                                        </p:attrNameLst>
                                      </p:cBhvr>
                                      <p:to>
                                        <p:strVal val="visible"/>
                                      </p:to>
                                    </p:set>
                                    <p:animEffect transition="in" filter="wipe(left)">
                                      <p:cBhvr>
                                        <p:cTn id="32" dur="500"/>
                                        <p:tgtEl>
                                          <p:spTgt spid="31748"/>
                                        </p:tgtEl>
                                      </p:cBhvr>
                                    </p:animEffec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499"/>
                                          </p:stCondLst>
                                        </p:cTn>
                                        <p:tgtEl>
                                          <p:spTgt spid="3174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499"/>
                                          </p:stCondLst>
                                        </p:cTn>
                                        <p:tgtEl>
                                          <p:spTgt spid="317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49" grpId="0" bldLvl="0" animBg="1" autoUpdateAnimBg="0"/>
      <p:bldP spid="31755" grpId="0" bldLvl="0" animBg="1" autoUpdateAnimBg="0"/>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a:xfrm>
            <a:off x="250825" y="836613"/>
            <a:ext cx="7964513" cy="533400"/>
          </a:xfrm>
        </p:spPr>
        <p:txBody>
          <a:bodyPr>
            <a:normAutofit fontScale="90000"/>
          </a:bodyPr>
          <a:lstStyle/>
          <a:p>
            <a:pPr algn="l">
              <a:spcBef>
                <a:spcPct val="50000"/>
              </a:spcBef>
            </a:pPr>
            <a:r>
              <a:rPr lang="en-US" altLang="zh-CN" sz="3200" dirty="0">
                <a:solidFill>
                  <a:schemeClr val="tx1"/>
                </a:solidFill>
                <a:latin typeface="华文行楷" panose="02010800040101010101" pitchFamily="2" charset="-122"/>
                <a:ea typeface="华文行楷" panose="02010800040101010101" pitchFamily="2" charset="-122"/>
              </a:rPr>
              <a:t>2. </a:t>
            </a:r>
            <a:r>
              <a:rPr lang="zh-CN" altLang="zh-CN" sz="3200" dirty="0">
                <a:solidFill>
                  <a:schemeClr val="tx1"/>
                </a:solidFill>
                <a:latin typeface="华文行楷" panose="02010800040101010101" pitchFamily="2" charset="-122"/>
                <a:ea typeface="华文行楷" panose="02010800040101010101" pitchFamily="2" charset="-122"/>
              </a:rPr>
              <a:t>同相求和</a:t>
            </a:r>
            <a:r>
              <a:rPr lang="zh-CN" altLang="zh-CN" sz="2400" b="1" dirty="0">
                <a:solidFill>
                  <a:schemeClr val="tx1"/>
                </a:solidFill>
              </a:rPr>
              <a:t>    </a:t>
            </a:r>
            <a:r>
              <a:rPr lang="zh-CN" altLang="zh-CN" sz="2400" b="1" dirty="0">
                <a:solidFill>
                  <a:schemeClr val="tx1"/>
                </a:solidFill>
                <a:latin typeface="楷体" panose="02010609060101010101" pitchFamily="49" charset="-122"/>
                <a:ea typeface="楷体" panose="02010609060101010101" pitchFamily="49" charset="-122"/>
              </a:rPr>
              <a:t>设</a:t>
            </a:r>
            <a:r>
              <a:rPr lang="zh-CN" altLang="zh-CN" sz="2400" b="1" dirty="0">
                <a:solidFill>
                  <a:schemeClr val="tx1"/>
                </a:solidFill>
              </a:rPr>
              <a:t>  </a:t>
            </a:r>
            <a:r>
              <a:rPr lang="en-US" altLang="zh-CN" sz="2400" b="1" i="1" dirty="0">
                <a:solidFill>
                  <a:schemeClr val="tx1"/>
                </a:solidFill>
                <a:latin typeface="Times New Roman" panose="02020603050405020304" pitchFamily="18" charset="0"/>
                <a:cs typeface="Times New Roman" panose="02020603050405020304" pitchFamily="18" charset="0"/>
              </a:rPr>
              <a:t>R</a:t>
            </a:r>
            <a:r>
              <a:rPr lang="en-US" altLang="zh-CN" sz="2400" b="1" baseline="-25000" dirty="0">
                <a:solidFill>
                  <a:schemeClr val="tx1"/>
                </a:solidFill>
                <a:latin typeface="Times New Roman" panose="02020603050405020304" pitchFamily="18" charset="0"/>
                <a:cs typeface="Times New Roman" panose="02020603050405020304" pitchFamily="18" charset="0"/>
              </a:rPr>
              <a:t>1</a:t>
            </a:r>
            <a:r>
              <a:rPr lang="en-US" altLang="zh-CN" sz="2400" b="1" dirty="0">
                <a:solidFill>
                  <a:schemeClr val="tx1"/>
                </a:solidFill>
                <a:latin typeface="Times New Roman" panose="02020603050405020304" pitchFamily="18" charset="0"/>
                <a:cs typeface="Times New Roman" panose="02020603050405020304" pitchFamily="18" charset="0"/>
              </a:rPr>
              <a:t>∥ </a:t>
            </a:r>
            <a:r>
              <a:rPr lang="en-US" altLang="zh-CN" sz="2400" b="1" i="1" dirty="0">
                <a:solidFill>
                  <a:schemeClr val="tx1"/>
                </a:solidFill>
                <a:latin typeface="Times New Roman" panose="02020603050405020304" pitchFamily="18" charset="0"/>
                <a:cs typeface="Times New Roman" panose="02020603050405020304" pitchFamily="18" charset="0"/>
              </a:rPr>
              <a:t>R</a:t>
            </a:r>
            <a:r>
              <a:rPr lang="en-US" altLang="zh-CN" sz="2400" b="1" baseline="-25000" dirty="0">
                <a:solidFill>
                  <a:schemeClr val="tx1"/>
                </a:solidFill>
                <a:latin typeface="Times New Roman" panose="02020603050405020304" pitchFamily="18" charset="0"/>
                <a:cs typeface="Times New Roman" panose="02020603050405020304" pitchFamily="18" charset="0"/>
              </a:rPr>
              <a:t>2</a:t>
            </a:r>
            <a:r>
              <a:rPr lang="en-US" altLang="zh-CN" sz="2400" b="1" dirty="0">
                <a:solidFill>
                  <a:schemeClr val="tx1"/>
                </a:solidFill>
                <a:latin typeface="Times New Roman" panose="02020603050405020304" pitchFamily="18" charset="0"/>
                <a:cs typeface="Times New Roman" panose="02020603050405020304" pitchFamily="18" charset="0"/>
              </a:rPr>
              <a:t>∥ </a:t>
            </a:r>
            <a:r>
              <a:rPr lang="en-US" altLang="zh-CN" sz="2400" b="1" i="1" dirty="0">
                <a:solidFill>
                  <a:schemeClr val="tx1"/>
                </a:solidFill>
                <a:latin typeface="Times New Roman" panose="02020603050405020304" pitchFamily="18" charset="0"/>
                <a:cs typeface="Times New Roman" panose="02020603050405020304" pitchFamily="18" charset="0"/>
              </a:rPr>
              <a:t>R</a:t>
            </a:r>
            <a:r>
              <a:rPr lang="en-US" altLang="zh-CN" sz="2400" b="1" baseline="-25000" dirty="0">
                <a:solidFill>
                  <a:schemeClr val="tx1"/>
                </a:solidFill>
                <a:latin typeface="Times New Roman" panose="02020603050405020304" pitchFamily="18" charset="0"/>
                <a:cs typeface="Times New Roman" panose="02020603050405020304" pitchFamily="18" charset="0"/>
              </a:rPr>
              <a:t>3</a:t>
            </a:r>
            <a:r>
              <a:rPr lang="en-US" altLang="zh-CN" sz="2400" b="1" dirty="0">
                <a:solidFill>
                  <a:schemeClr val="tx1"/>
                </a:solidFill>
                <a:latin typeface="Times New Roman" panose="02020603050405020304" pitchFamily="18" charset="0"/>
                <a:cs typeface="Times New Roman" panose="02020603050405020304" pitchFamily="18" charset="0"/>
              </a:rPr>
              <a:t>∥ </a:t>
            </a:r>
            <a:r>
              <a:rPr lang="en-US" altLang="zh-CN" sz="2400" b="1" i="1" dirty="0">
                <a:solidFill>
                  <a:schemeClr val="tx1"/>
                </a:solidFill>
                <a:latin typeface="Times New Roman" panose="02020603050405020304" pitchFamily="18" charset="0"/>
                <a:cs typeface="Times New Roman" panose="02020603050405020304" pitchFamily="18" charset="0"/>
              </a:rPr>
              <a:t>R</a:t>
            </a:r>
            <a:r>
              <a:rPr lang="en-US" altLang="zh-CN" sz="2400" b="1" baseline="-25000" dirty="0">
                <a:solidFill>
                  <a:schemeClr val="tx1"/>
                </a:solidFill>
                <a:latin typeface="Times New Roman" panose="02020603050405020304" pitchFamily="18" charset="0"/>
                <a:cs typeface="Times New Roman" panose="02020603050405020304" pitchFamily="18" charset="0"/>
              </a:rPr>
              <a:t>4</a:t>
            </a:r>
            <a:r>
              <a:rPr lang="zh-CN" altLang="en-US" sz="2400" b="1" dirty="0">
                <a:solidFill>
                  <a:schemeClr val="tx1"/>
                </a:solidFill>
                <a:latin typeface="Times New Roman" panose="02020603050405020304" pitchFamily="18" charset="0"/>
                <a:cs typeface="Times New Roman" panose="02020603050405020304" pitchFamily="18" charset="0"/>
              </a:rPr>
              <a:t>＝ </a:t>
            </a:r>
            <a:r>
              <a:rPr lang="en-US" altLang="zh-CN" sz="2400" b="1" i="1" dirty="0">
                <a:solidFill>
                  <a:schemeClr val="tx1"/>
                </a:solidFill>
                <a:latin typeface="Times New Roman" panose="02020603050405020304" pitchFamily="18" charset="0"/>
                <a:cs typeface="Times New Roman" panose="02020603050405020304" pitchFamily="18" charset="0"/>
              </a:rPr>
              <a:t>R</a:t>
            </a:r>
            <a:r>
              <a:rPr lang="en-US" altLang="zh-CN" sz="2400" b="1" dirty="0">
                <a:solidFill>
                  <a:schemeClr val="tx1"/>
                </a:solidFill>
                <a:latin typeface="Times New Roman" panose="02020603050405020304" pitchFamily="18" charset="0"/>
                <a:cs typeface="Times New Roman" panose="02020603050405020304" pitchFamily="18" charset="0"/>
              </a:rPr>
              <a:t>∥ </a:t>
            </a:r>
            <a:r>
              <a:rPr lang="en-US" altLang="zh-CN" sz="2400" b="1" i="1" dirty="0" err="1">
                <a:solidFill>
                  <a:schemeClr val="tx1"/>
                </a:solidFill>
                <a:latin typeface="Times New Roman" panose="02020603050405020304" pitchFamily="18" charset="0"/>
                <a:cs typeface="Times New Roman" panose="02020603050405020304" pitchFamily="18" charset="0"/>
              </a:rPr>
              <a:t>R</a:t>
            </a:r>
            <a:r>
              <a:rPr lang="en-US" altLang="zh-CN" sz="2400" b="1" baseline="-25000" dirty="0" err="1">
                <a:solidFill>
                  <a:schemeClr val="tx1"/>
                </a:solidFill>
                <a:latin typeface="Times New Roman" panose="02020603050405020304" pitchFamily="18" charset="0"/>
                <a:cs typeface="Times New Roman" panose="02020603050405020304" pitchFamily="18" charset="0"/>
              </a:rPr>
              <a:t>f</a:t>
            </a:r>
            <a:endParaRPr lang="en-US" altLang="zh-CN" sz="2400" b="1" baseline="-25000" dirty="0">
              <a:solidFill>
                <a:schemeClr val="tx1"/>
              </a:solidFill>
              <a:latin typeface="Times New Roman" panose="02020603050405020304" pitchFamily="18" charset="0"/>
              <a:cs typeface="Times New Roman" panose="02020603050405020304" pitchFamily="18" charset="0"/>
            </a:endParaRPr>
          </a:p>
        </p:txBody>
      </p:sp>
      <p:sp>
        <p:nvSpPr>
          <p:cNvPr id="30723" name="Text Box 3"/>
          <p:cNvSpPr txBox="1">
            <a:spLocks noChangeArrowheads="1"/>
          </p:cNvSpPr>
          <p:nvPr/>
        </p:nvSpPr>
        <p:spPr bwMode="auto">
          <a:xfrm>
            <a:off x="4305300" y="1400175"/>
            <a:ext cx="3733800" cy="1406525"/>
          </a:xfrm>
          <a:prstGeom prst="rect">
            <a:avLst/>
          </a:prstGeom>
          <a:noFill/>
          <a:ln w="9525">
            <a:noFill/>
            <a:miter lim="800000"/>
          </a:ln>
          <a:effectLst/>
        </p:spPr>
        <p:txBody>
          <a:bodyPr>
            <a:spAutoFit/>
          </a:bodyPr>
          <a:lstStyle/>
          <a:p>
            <a:pPr>
              <a:lnSpc>
                <a:spcPct val="120000"/>
              </a:lnSpc>
            </a:pPr>
            <a:r>
              <a:rPr kumimoji="1" lang="zh-CN" altLang="en-US" sz="2400" b="1">
                <a:latin typeface="Times New Roman" panose="02020603050405020304" pitchFamily="18" charset="0"/>
              </a:rPr>
              <a:t>利用叠加原理求解：</a:t>
            </a:r>
          </a:p>
          <a:p>
            <a:pPr>
              <a:lnSpc>
                <a:spcPct val="120000"/>
              </a:lnSpc>
            </a:pPr>
            <a:r>
              <a:rPr kumimoji="1" lang="zh-CN" altLang="en-US" sz="2400" b="1">
                <a:latin typeface="Times New Roman" panose="02020603050405020304" pitchFamily="18" charset="0"/>
              </a:rPr>
              <a:t>    令</a:t>
            </a:r>
            <a:r>
              <a:rPr kumimoji="1" lang="en-US" altLang="zh-CN" sz="2400" b="1" i="1">
                <a:latin typeface="Times New Roman" panose="02020603050405020304" pitchFamily="18" charset="0"/>
              </a:rPr>
              <a:t>u</a:t>
            </a:r>
            <a:r>
              <a:rPr kumimoji="1" lang="en-US" altLang="zh-CN" sz="2400" b="1" baseline="-25000">
                <a:latin typeface="Times New Roman" panose="02020603050405020304" pitchFamily="18" charset="0"/>
              </a:rPr>
              <a:t>I2</a:t>
            </a:r>
            <a:r>
              <a:rPr kumimoji="1" lang="en-US" altLang="zh-CN" sz="2400" b="1">
                <a:latin typeface="Times New Roman" panose="02020603050405020304" pitchFamily="18" charset="0"/>
              </a:rPr>
              <a:t>= </a:t>
            </a:r>
            <a:r>
              <a:rPr kumimoji="1" lang="en-US" altLang="zh-CN" sz="2400" b="1" i="1">
                <a:latin typeface="Times New Roman" panose="02020603050405020304" pitchFamily="18" charset="0"/>
              </a:rPr>
              <a:t>u</a:t>
            </a:r>
            <a:r>
              <a:rPr kumimoji="1" lang="en-US" altLang="zh-CN" sz="2400" b="1" baseline="-25000">
                <a:latin typeface="Times New Roman" panose="02020603050405020304" pitchFamily="18" charset="0"/>
              </a:rPr>
              <a:t>I3</a:t>
            </a:r>
            <a:r>
              <a:rPr kumimoji="1" lang="en-US" altLang="zh-CN" sz="2400" b="1">
                <a:latin typeface="Times New Roman" panose="02020603050405020304" pitchFamily="18" charset="0"/>
              </a:rPr>
              <a:t>=0</a:t>
            </a:r>
            <a:r>
              <a:rPr kumimoji="1" lang="zh-CN" altLang="en-US" sz="2400" b="1">
                <a:latin typeface="Times New Roman" panose="02020603050405020304" pitchFamily="18" charset="0"/>
              </a:rPr>
              <a:t>，求</a:t>
            </a:r>
            <a:r>
              <a:rPr kumimoji="1" lang="en-US" altLang="zh-CN" sz="2400" b="1" i="1">
                <a:latin typeface="Times New Roman" panose="02020603050405020304" pitchFamily="18" charset="0"/>
              </a:rPr>
              <a:t>u</a:t>
            </a:r>
            <a:r>
              <a:rPr kumimoji="1" lang="en-US" altLang="zh-CN" sz="2400" b="1" baseline="-25000">
                <a:latin typeface="Times New Roman" panose="02020603050405020304" pitchFamily="18" charset="0"/>
              </a:rPr>
              <a:t>I1</a:t>
            </a:r>
            <a:r>
              <a:rPr kumimoji="1" lang="zh-CN" altLang="en-US" sz="2400" b="1">
                <a:latin typeface="Times New Roman" panose="02020603050405020304" pitchFamily="18" charset="0"/>
              </a:rPr>
              <a:t>单独作用时的输出电压</a:t>
            </a:r>
            <a:endParaRPr kumimoji="1" lang="zh-CN" altLang="en-US" sz="2400" b="1" baseline="-25000">
              <a:latin typeface="Times New Roman" panose="02020603050405020304" pitchFamily="18" charset="0"/>
            </a:endParaRPr>
          </a:p>
        </p:txBody>
      </p:sp>
      <p:sp>
        <p:nvSpPr>
          <p:cNvPr id="30724" name="Text Box 4"/>
          <p:cNvSpPr txBox="1">
            <a:spLocks noChangeArrowheads="1"/>
          </p:cNvSpPr>
          <p:nvPr/>
        </p:nvSpPr>
        <p:spPr bwMode="auto">
          <a:xfrm>
            <a:off x="865188" y="5478463"/>
            <a:ext cx="7543800" cy="954107"/>
          </a:xfrm>
          <a:prstGeom prst="rect">
            <a:avLst/>
          </a:prstGeom>
          <a:noFill/>
          <a:ln w="9525">
            <a:noFill/>
            <a:miter lim="800000"/>
          </a:ln>
          <a:effectLst/>
        </p:spPr>
        <p:txBody>
          <a:bodyPr>
            <a:spAutoFit/>
          </a:bodyPr>
          <a:lstStyle/>
          <a:p>
            <a:pPr>
              <a:spcBef>
                <a:spcPct val="50000"/>
              </a:spcBef>
            </a:pPr>
            <a:r>
              <a:rPr kumimoji="1" lang="en-US" altLang="zh-CN" sz="2800" dirty="0">
                <a:solidFill>
                  <a:schemeClr val="tx2"/>
                </a:solidFill>
                <a:latin typeface="楷体" panose="02010609060101010101" pitchFamily="49" charset="-122"/>
                <a:ea typeface="楷体" panose="02010609060101010101" pitchFamily="49" charset="-122"/>
              </a:rPr>
              <a:t>    </a:t>
            </a:r>
            <a:r>
              <a:rPr kumimoji="1" lang="zh-CN" altLang="en-US" sz="2800" b="1" dirty="0">
                <a:solidFill>
                  <a:schemeClr val="tx2"/>
                </a:solidFill>
                <a:latin typeface="楷体" panose="02010609060101010101" pitchFamily="49" charset="-122"/>
                <a:ea typeface="楷体" panose="02010609060101010101" pitchFamily="49" charset="-122"/>
              </a:rPr>
              <a:t>在求解运算电路时，应选择合适的方法，使运算结果简单明了，易于计算。</a:t>
            </a:r>
          </a:p>
        </p:txBody>
      </p:sp>
      <p:graphicFrame>
        <p:nvGraphicFramePr>
          <p:cNvPr id="30725" name="Object 5"/>
          <p:cNvGraphicFramePr>
            <a:graphicFrameLocks noChangeAspect="1"/>
          </p:cNvGraphicFramePr>
          <p:nvPr/>
        </p:nvGraphicFramePr>
        <p:xfrm>
          <a:off x="647700" y="1400175"/>
          <a:ext cx="3429000" cy="2476500"/>
        </p:xfrm>
        <a:graphic>
          <a:graphicData uri="http://schemas.openxmlformats.org/presentationml/2006/ole">
            <mc:AlternateContent xmlns:mc="http://schemas.openxmlformats.org/markup-compatibility/2006">
              <mc:Choice xmlns:v="urn:schemas-microsoft-com:vml" Requires="v">
                <p:oleObj name="Photo Editor 照片" r:id="rId2" imgW="12049125" imgH="8696325" progId="">
                  <p:embed/>
                </p:oleObj>
              </mc:Choice>
              <mc:Fallback>
                <p:oleObj name="Photo Editor 照片" r:id="rId2" imgW="12049125" imgH="8696325" progId="">
                  <p:embed/>
                  <p:pic>
                    <p:nvPicPr>
                      <p:cNvPr id="0" name="图片 29292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7700" y="1400175"/>
                        <a:ext cx="3429000" cy="2476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0726" name="Object 6"/>
          <p:cNvGraphicFramePr>
            <a:graphicFrameLocks noChangeAspect="1"/>
          </p:cNvGraphicFramePr>
          <p:nvPr/>
        </p:nvGraphicFramePr>
        <p:xfrm>
          <a:off x="3924300" y="2924175"/>
          <a:ext cx="4337050" cy="825500"/>
        </p:xfrm>
        <a:graphic>
          <a:graphicData uri="http://schemas.openxmlformats.org/presentationml/2006/ole">
            <mc:AlternateContent xmlns:mc="http://schemas.openxmlformats.org/markup-compatibility/2006">
              <mc:Choice xmlns:v="urn:schemas-microsoft-com:vml" Requires="v">
                <p:oleObj name="Equation" r:id="rId4" imgW="2273300" imgH="431800" progId="Equation.3">
                  <p:embed/>
                </p:oleObj>
              </mc:Choice>
              <mc:Fallback>
                <p:oleObj name="Equation" r:id="rId4" imgW="2273300" imgH="431800" progId="Equation.3">
                  <p:embed/>
                  <p:pic>
                    <p:nvPicPr>
                      <p:cNvPr id="0" name="图片 29293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24300" y="2924175"/>
                        <a:ext cx="4337050" cy="825500"/>
                      </a:xfrm>
                      <a:prstGeom prst="rect">
                        <a:avLst/>
                      </a:prstGeom>
                      <a:solidFill>
                        <a:srgbClr val="00FFFF"/>
                      </a:solidFill>
                      <a:ln w="9525">
                        <a:solidFill>
                          <a:srgbClr val="FF0000"/>
                        </a:solidFill>
                        <a:miter lim="800000"/>
                        <a:headEnd/>
                        <a:tailEnd/>
                      </a:ln>
                    </p:spPr>
                  </p:pic>
                </p:oleObj>
              </mc:Fallback>
            </mc:AlternateContent>
          </a:graphicData>
        </a:graphic>
      </p:graphicFrame>
      <p:sp>
        <p:nvSpPr>
          <p:cNvPr id="30727" name="Text Box 7"/>
          <p:cNvSpPr txBox="1">
            <a:spLocks noChangeArrowheads="1"/>
          </p:cNvSpPr>
          <p:nvPr/>
        </p:nvSpPr>
        <p:spPr bwMode="auto">
          <a:xfrm>
            <a:off x="876300" y="3838575"/>
            <a:ext cx="7621588" cy="1573213"/>
          </a:xfrm>
          <a:prstGeom prst="rect">
            <a:avLst/>
          </a:prstGeom>
          <a:noFill/>
          <a:ln w="9525">
            <a:noFill/>
            <a:miter lim="800000"/>
          </a:ln>
          <a:effectLst/>
        </p:spPr>
        <p:txBody>
          <a:bodyPr>
            <a:spAutoFit/>
          </a:bodyPr>
          <a:lstStyle/>
          <a:p>
            <a:pPr>
              <a:lnSpc>
                <a:spcPct val="135000"/>
              </a:lnSpc>
            </a:pPr>
            <a:r>
              <a:rPr kumimoji="1" lang="en-US" altLang="zh-CN" sz="2400" b="1">
                <a:latin typeface="Times New Roman" panose="02020603050405020304" pitchFamily="18" charset="0"/>
              </a:rPr>
              <a:t>    </a:t>
            </a:r>
            <a:r>
              <a:rPr kumimoji="1" lang="zh-CN" altLang="en-US" sz="2400" b="1">
                <a:latin typeface="Times New Roman" panose="02020603050405020304" pitchFamily="18" charset="0"/>
              </a:rPr>
              <a:t>同理可得，</a:t>
            </a:r>
            <a:r>
              <a:rPr kumimoji="1" lang="zh-CN" altLang="en-US" sz="2400">
                <a:latin typeface="Times New Roman" panose="02020603050405020304" pitchFamily="18" charset="0"/>
              </a:rPr>
              <a:t> </a:t>
            </a:r>
            <a:r>
              <a:rPr kumimoji="1" lang="en-US" altLang="zh-CN" sz="2400" b="1" i="1">
                <a:latin typeface="Times New Roman" panose="02020603050405020304" pitchFamily="18" charset="0"/>
              </a:rPr>
              <a:t>u</a:t>
            </a:r>
            <a:r>
              <a:rPr kumimoji="1" lang="en-US" altLang="zh-CN" sz="2400" b="1" baseline="-25000">
                <a:latin typeface="Times New Roman" panose="02020603050405020304" pitchFamily="18" charset="0"/>
              </a:rPr>
              <a:t>I2</a:t>
            </a:r>
            <a:r>
              <a:rPr kumimoji="1" lang="zh-CN" altLang="en-US" sz="2400" b="1">
                <a:latin typeface="Times New Roman" panose="02020603050405020304" pitchFamily="18" charset="0"/>
              </a:rPr>
              <a:t>、 </a:t>
            </a:r>
            <a:r>
              <a:rPr kumimoji="1" lang="en-US" altLang="zh-CN" sz="2400" b="1" i="1">
                <a:latin typeface="Times New Roman" panose="02020603050405020304" pitchFamily="18" charset="0"/>
              </a:rPr>
              <a:t>u</a:t>
            </a:r>
            <a:r>
              <a:rPr kumimoji="1" lang="en-US" altLang="zh-CN" sz="2400" b="1" baseline="-25000">
                <a:latin typeface="Times New Roman" panose="02020603050405020304" pitchFamily="18" charset="0"/>
              </a:rPr>
              <a:t>I3</a:t>
            </a:r>
            <a:r>
              <a:rPr kumimoji="1" lang="zh-CN" altLang="en-US" sz="2400" b="1">
                <a:latin typeface="Times New Roman" panose="02020603050405020304" pitchFamily="18" charset="0"/>
              </a:rPr>
              <a:t>单独作用时的</a:t>
            </a:r>
            <a:r>
              <a:rPr kumimoji="1" lang="en-US" altLang="zh-CN" sz="2400" b="1" i="1">
                <a:latin typeface="Times New Roman" panose="02020603050405020304" pitchFamily="18" charset="0"/>
              </a:rPr>
              <a:t>u</a:t>
            </a:r>
            <a:r>
              <a:rPr kumimoji="1" lang="en-US" altLang="zh-CN" sz="2400" b="1" baseline="-25000">
                <a:latin typeface="Times New Roman" panose="02020603050405020304" pitchFamily="18" charset="0"/>
              </a:rPr>
              <a:t>O2</a:t>
            </a:r>
            <a:r>
              <a:rPr kumimoji="1" lang="zh-CN" altLang="en-US" sz="2400" b="1">
                <a:latin typeface="Times New Roman" panose="02020603050405020304" pitchFamily="18" charset="0"/>
              </a:rPr>
              <a:t>、 </a:t>
            </a:r>
            <a:r>
              <a:rPr kumimoji="1" lang="en-US" altLang="zh-CN" sz="2400" b="1" i="1">
                <a:latin typeface="Times New Roman" panose="02020603050405020304" pitchFamily="18" charset="0"/>
              </a:rPr>
              <a:t>u</a:t>
            </a:r>
            <a:r>
              <a:rPr kumimoji="1" lang="en-US" altLang="zh-CN" sz="2400" b="1" baseline="-25000">
                <a:latin typeface="Times New Roman" panose="02020603050405020304" pitchFamily="18" charset="0"/>
              </a:rPr>
              <a:t>O3</a:t>
            </a:r>
            <a:r>
              <a:rPr kumimoji="1" lang="zh-CN" altLang="en-US" sz="2400" b="1">
                <a:latin typeface="Times New Roman" panose="02020603050405020304" pitchFamily="18" charset="0"/>
              </a:rPr>
              <a:t>，形式与</a:t>
            </a:r>
            <a:r>
              <a:rPr kumimoji="1" lang="en-US" altLang="zh-CN" sz="2400" b="1" i="1">
                <a:latin typeface="Times New Roman" panose="02020603050405020304" pitchFamily="18" charset="0"/>
              </a:rPr>
              <a:t>u</a:t>
            </a:r>
            <a:r>
              <a:rPr kumimoji="1" lang="en-US" altLang="zh-CN" sz="2400" b="1" baseline="-25000">
                <a:latin typeface="Times New Roman" panose="02020603050405020304" pitchFamily="18" charset="0"/>
              </a:rPr>
              <a:t>O1</a:t>
            </a:r>
            <a:r>
              <a:rPr kumimoji="1" lang="zh-CN" altLang="en-US" sz="2400" b="1">
                <a:latin typeface="Times New Roman" panose="02020603050405020304" pitchFamily="18" charset="0"/>
              </a:rPr>
              <a:t>相同， </a:t>
            </a:r>
            <a:r>
              <a:rPr kumimoji="1" lang="en-US" altLang="zh-CN" sz="2400" b="1" i="1">
                <a:latin typeface="Times New Roman" panose="02020603050405020304" pitchFamily="18" charset="0"/>
              </a:rPr>
              <a:t>u</a:t>
            </a:r>
            <a:r>
              <a:rPr kumimoji="1" lang="en-US" altLang="zh-CN" sz="2400" b="1" baseline="-25000">
                <a:latin typeface="Times New Roman" panose="02020603050405020304" pitchFamily="18" charset="0"/>
              </a:rPr>
              <a:t>O</a:t>
            </a:r>
            <a:r>
              <a:rPr kumimoji="1" lang="en-US" altLang="zh-CN" sz="2400" b="1">
                <a:latin typeface="Times New Roman" panose="02020603050405020304" pitchFamily="18" charset="0"/>
              </a:rPr>
              <a:t> =</a:t>
            </a:r>
            <a:r>
              <a:rPr kumimoji="1" lang="en-US" altLang="zh-CN" sz="2400" b="1" i="1">
                <a:latin typeface="Times New Roman" panose="02020603050405020304" pitchFamily="18" charset="0"/>
              </a:rPr>
              <a:t>u</a:t>
            </a:r>
            <a:r>
              <a:rPr kumimoji="1" lang="en-US" altLang="zh-CN" sz="2400" b="1" baseline="-25000">
                <a:latin typeface="Times New Roman" panose="02020603050405020304" pitchFamily="18" charset="0"/>
              </a:rPr>
              <a:t>O1</a:t>
            </a:r>
            <a:r>
              <a:rPr kumimoji="1" lang="en-US" altLang="zh-CN" sz="2400" b="1">
                <a:latin typeface="Times New Roman" panose="02020603050405020304" pitchFamily="18" charset="0"/>
              </a:rPr>
              <a:t>+</a:t>
            </a:r>
            <a:r>
              <a:rPr kumimoji="1" lang="en-US" altLang="zh-CN" sz="2400" b="1" i="1">
                <a:latin typeface="Times New Roman" panose="02020603050405020304" pitchFamily="18" charset="0"/>
              </a:rPr>
              <a:t>u</a:t>
            </a:r>
            <a:r>
              <a:rPr kumimoji="1" lang="en-US" altLang="zh-CN" sz="2400" b="1" baseline="-25000">
                <a:latin typeface="Times New Roman" panose="02020603050405020304" pitchFamily="18" charset="0"/>
              </a:rPr>
              <a:t>O2</a:t>
            </a:r>
            <a:r>
              <a:rPr kumimoji="1" lang="en-US" altLang="zh-CN" sz="2400" b="1">
                <a:latin typeface="Times New Roman" panose="02020603050405020304" pitchFamily="18" charset="0"/>
              </a:rPr>
              <a:t>+</a:t>
            </a:r>
            <a:r>
              <a:rPr kumimoji="1" lang="en-US" altLang="zh-CN" sz="2400" b="1" i="1">
                <a:latin typeface="Times New Roman" panose="02020603050405020304" pitchFamily="18" charset="0"/>
              </a:rPr>
              <a:t>u</a:t>
            </a:r>
            <a:r>
              <a:rPr kumimoji="1" lang="en-US" altLang="zh-CN" sz="2400" b="1" baseline="-25000">
                <a:latin typeface="Times New Roman" panose="02020603050405020304" pitchFamily="18" charset="0"/>
              </a:rPr>
              <a:t>O3</a:t>
            </a:r>
            <a:r>
              <a:rPr kumimoji="1" lang="en-US" altLang="zh-CN" sz="2400" b="1">
                <a:latin typeface="Times New Roman" panose="02020603050405020304" pitchFamily="18" charset="0"/>
              </a:rPr>
              <a:t> </a:t>
            </a:r>
            <a:r>
              <a:rPr kumimoji="1" lang="zh-CN" altLang="en-US" sz="2400" b="1">
                <a:latin typeface="Times New Roman" panose="02020603050405020304" pitchFamily="18" charset="0"/>
              </a:rPr>
              <a:t>。</a:t>
            </a:r>
          </a:p>
          <a:p>
            <a:pPr>
              <a:lnSpc>
                <a:spcPct val="135000"/>
              </a:lnSpc>
            </a:pPr>
            <a:r>
              <a:rPr kumimoji="1" lang="zh-CN" altLang="en-US" sz="2400" b="1">
                <a:latin typeface="Times New Roman" panose="02020603050405020304" pitchFamily="18" charset="0"/>
              </a:rPr>
              <a:t>    物理意义清楚，计算麻烦！ </a:t>
            </a:r>
          </a:p>
        </p:txBody>
      </p:sp>
      <p:grpSp>
        <p:nvGrpSpPr>
          <p:cNvPr id="2" name="Group 8"/>
          <p:cNvGrpSpPr/>
          <p:nvPr/>
        </p:nvGrpSpPr>
        <p:grpSpPr bwMode="auto">
          <a:xfrm>
            <a:off x="839788" y="3019425"/>
            <a:ext cx="266700" cy="914400"/>
            <a:chOff x="505" y="1836"/>
            <a:chExt cx="168" cy="576"/>
          </a:xfrm>
        </p:grpSpPr>
        <p:sp>
          <p:nvSpPr>
            <p:cNvPr id="30729" name="Line 9"/>
            <p:cNvSpPr>
              <a:spLocks noChangeShapeType="1"/>
            </p:cNvSpPr>
            <p:nvPr/>
          </p:nvSpPr>
          <p:spPr bwMode="auto">
            <a:xfrm>
              <a:off x="589" y="1836"/>
              <a:ext cx="0" cy="576"/>
            </a:xfrm>
            <a:prstGeom prst="line">
              <a:avLst/>
            </a:prstGeom>
            <a:noFill/>
            <a:ln w="19050">
              <a:solidFill>
                <a:srgbClr val="FF0000"/>
              </a:solidFill>
              <a:round/>
            </a:ln>
            <a:effectLst/>
          </p:spPr>
          <p:txBody>
            <a:bodyPr/>
            <a:lstStyle/>
            <a:p>
              <a:endParaRPr lang="zh-CN" altLang="en-US"/>
            </a:p>
          </p:txBody>
        </p:sp>
        <p:sp>
          <p:nvSpPr>
            <p:cNvPr id="30730" name="Line 10"/>
            <p:cNvSpPr>
              <a:spLocks noChangeShapeType="1"/>
            </p:cNvSpPr>
            <p:nvPr/>
          </p:nvSpPr>
          <p:spPr bwMode="auto">
            <a:xfrm>
              <a:off x="505" y="2400"/>
              <a:ext cx="168" cy="0"/>
            </a:xfrm>
            <a:prstGeom prst="line">
              <a:avLst/>
            </a:prstGeom>
            <a:noFill/>
            <a:ln w="28575">
              <a:solidFill>
                <a:srgbClr val="FF0000"/>
              </a:solidFill>
              <a:round/>
            </a:ln>
            <a:effectLst/>
          </p:spPr>
          <p:txBody>
            <a:bodyPr/>
            <a:lstStyle/>
            <a:p>
              <a:endParaRPr lang="zh-CN" altLang="en-US"/>
            </a:p>
          </p:txBody>
        </p:sp>
      </p:grpSp>
      <p:sp>
        <p:nvSpPr>
          <p:cNvPr id="3" name="灯片编号占位符 2"/>
          <p:cNvSpPr>
            <a:spLocks noGrp="1"/>
          </p:cNvSpPr>
          <p:nvPr>
            <p:ph type="sldNum" sz="quarter" idx="12"/>
          </p:nvPr>
        </p:nvSpPr>
        <p:spPr/>
        <p:txBody>
          <a:bodyPr/>
          <a:lstStyle/>
          <a:p>
            <a:fld id="{BDB18AC9-7EE5-48E1-A10E-599720087084}" type="slidenum">
              <a:rPr lang="en-US" altLang="zh-CN" smtClean="0"/>
              <a:t>127</a:t>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0723">
                                            <p:txEl>
                                              <p:pRg st="0" end="0"/>
                                            </p:txEl>
                                          </p:spTgt>
                                        </p:tgtEl>
                                        <p:attrNameLst>
                                          <p:attrName>style.visibility</p:attrName>
                                        </p:attrNameLst>
                                      </p:cBhvr>
                                      <p:to>
                                        <p:strVal val="visible"/>
                                      </p:to>
                                    </p:set>
                                    <p:animEffect transition="in" filter="wipe(left)">
                                      <p:cBhvr>
                                        <p:cTn id="7" dur="500"/>
                                        <p:tgtEl>
                                          <p:spTgt spid="3072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0723">
                                            <p:txEl>
                                              <p:pRg st="1" end="1"/>
                                            </p:txEl>
                                          </p:spTgt>
                                        </p:tgtEl>
                                        <p:attrNameLst>
                                          <p:attrName>style.visibility</p:attrName>
                                        </p:attrNameLst>
                                      </p:cBhvr>
                                      <p:to>
                                        <p:strVal val="visible"/>
                                      </p:to>
                                    </p:set>
                                    <p:animEffect transition="in" filter="wipe(left)">
                                      <p:cBhvr>
                                        <p:cTn id="12" dur="500"/>
                                        <p:tgtEl>
                                          <p:spTgt spid="3072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up)">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30726"/>
                                        </p:tgtEl>
                                        <p:attrNameLst>
                                          <p:attrName>style.visibility</p:attrName>
                                        </p:attrNameLst>
                                      </p:cBhvr>
                                      <p:to>
                                        <p:strVal val="visible"/>
                                      </p:to>
                                    </p:set>
                                    <p:animEffect transition="in" filter="wipe(left)">
                                      <p:cBhvr>
                                        <p:cTn id="22" dur="500"/>
                                        <p:tgtEl>
                                          <p:spTgt spid="3072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0727">
                                            <p:txEl>
                                              <p:pRg st="0" end="0"/>
                                            </p:txEl>
                                          </p:spTgt>
                                        </p:tgtEl>
                                        <p:attrNameLst>
                                          <p:attrName>style.visibility</p:attrName>
                                        </p:attrNameLst>
                                      </p:cBhvr>
                                      <p:to>
                                        <p:strVal val="visible"/>
                                      </p:to>
                                    </p:set>
                                    <p:animEffect transition="in" filter="wipe(left)">
                                      <p:cBhvr>
                                        <p:cTn id="27" dur="500"/>
                                        <p:tgtEl>
                                          <p:spTgt spid="30727">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30727">
                                            <p:txEl>
                                              <p:pRg st="1" end="1"/>
                                            </p:txEl>
                                          </p:spTgt>
                                        </p:tgtEl>
                                        <p:attrNameLst>
                                          <p:attrName>style.visibility</p:attrName>
                                        </p:attrNameLst>
                                      </p:cBhvr>
                                      <p:to>
                                        <p:strVal val="visible"/>
                                      </p:to>
                                    </p:set>
                                    <p:animEffect transition="in" filter="wipe(left)">
                                      <p:cBhvr>
                                        <p:cTn id="32" dur="500"/>
                                        <p:tgtEl>
                                          <p:spTgt spid="30727">
                                            <p:txEl>
                                              <p:pRg st="1" end="1"/>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30724">
                                            <p:txEl>
                                              <p:pRg st="0" end="0"/>
                                            </p:txEl>
                                          </p:spTgt>
                                        </p:tgtEl>
                                        <p:attrNameLst>
                                          <p:attrName>style.visibility</p:attrName>
                                        </p:attrNameLst>
                                      </p:cBhvr>
                                      <p:to>
                                        <p:strVal val="visible"/>
                                      </p:to>
                                    </p:set>
                                    <p:animEffect transition="in" filter="wipe(left)">
                                      <p:cBhvr>
                                        <p:cTn id="37" dur="500"/>
                                        <p:tgtEl>
                                          <p:spTgt spid="3072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3" grpId="0" build="p" autoUpdateAnimBg="0"/>
      <p:bldP spid="30724" grpId="0" build="p" autoUpdateAnimBg="0"/>
      <p:bldP spid="30727" grpId="0" build="p" autoUpdateAnimBg="0"/>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2770" name="Object 2"/>
          <p:cNvGraphicFramePr>
            <a:graphicFrameLocks noChangeAspect="1"/>
          </p:cNvGraphicFramePr>
          <p:nvPr/>
        </p:nvGraphicFramePr>
        <p:xfrm>
          <a:off x="550863" y="1603375"/>
          <a:ext cx="3276600" cy="2419350"/>
        </p:xfrm>
        <a:graphic>
          <a:graphicData uri="http://schemas.openxmlformats.org/presentationml/2006/ole">
            <mc:AlternateContent xmlns:mc="http://schemas.openxmlformats.org/markup-compatibility/2006">
              <mc:Choice xmlns:v="urn:schemas-microsoft-com:vml" Requires="v">
                <p:oleObj name="Photo Editor 照片" r:id="rId2" imgW="11782425" imgH="8696325" progId="">
                  <p:embed/>
                </p:oleObj>
              </mc:Choice>
              <mc:Fallback>
                <p:oleObj name="Photo Editor 照片" r:id="rId2" imgW="11782425" imgH="8696325" progId="">
                  <p:embed/>
                  <p:pic>
                    <p:nvPicPr>
                      <p:cNvPr id="0" name="图片 29504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0863" y="1603375"/>
                        <a:ext cx="3276600" cy="2419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2771" name="Rectangle 3"/>
          <p:cNvSpPr>
            <a:spLocks noGrp="1" noChangeArrowheads="1"/>
          </p:cNvSpPr>
          <p:nvPr>
            <p:ph type="title"/>
          </p:nvPr>
        </p:nvSpPr>
        <p:spPr>
          <a:xfrm>
            <a:off x="323850" y="908050"/>
            <a:ext cx="8077200" cy="609600"/>
          </a:xfrm>
        </p:spPr>
        <p:txBody>
          <a:bodyPr/>
          <a:lstStyle/>
          <a:p>
            <a:pPr algn="l">
              <a:spcBef>
                <a:spcPct val="50000"/>
              </a:spcBef>
            </a:pPr>
            <a:r>
              <a:rPr lang="en-US" altLang="zh-CN" sz="3200" dirty="0">
                <a:solidFill>
                  <a:schemeClr val="tx1"/>
                </a:solidFill>
                <a:latin typeface="华文行楷" panose="02010800040101010101" pitchFamily="2" charset="-122"/>
                <a:ea typeface="华文行楷" panose="02010800040101010101" pitchFamily="2" charset="-122"/>
              </a:rPr>
              <a:t>3. </a:t>
            </a:r>
            <a:r>
              <a:rPr lang="zh-CN" altLang="zh-CN" sz="3200" dirty="0">
                <a:solidFill>
                  <a:schemeClr val="tx1"/>
                </a:solidFill>
                <a:latin typeface="华文行楷" panose="02010800040101010101" pitchFamily="2" charset="-122"/>
                <a:ea typeface="华文行楷" panose="02010800040101010101" pitchFamily="2" charset="-122"/>
              </a:rPr>
              <a:t>加减运算</a:t>
            </a:r>
            <a:r>
              <a:rPr lang="zh-CN" altLang="en-US" sz="2800" b="1" dirty="0">
                <a:solidFill>
                  <a:schemeClr val="tx1"/>
                </a:solidFill>
                <a:latin typeface="宋体" panose="02010600030101010101" pitchFamily="2" charset="-122"/>
              </a:rPr>
              <a:t>   </a:t>
            </a:r>
            <a:r>
              <a:rPr lang="zh-CN" altLang="en-US" sz="2800" b="1" dirty="0">
                <a:solidFill>
                  <a:schemeClr val="tx1"/>
                </a:solidFill>
                <a:latin typeface="楷体" panose="02010609060101010101" pitchFamily="49" charset="-122"/>
                <a:ea typeface="楷体" panose="02010609060101010101" pitchFamily="49" charset="-122"/>
              </a:rPr>
              <a:t>利用求和运算电路的分析结果</a:t>
            </a:r>
            <a:endParaRPr lang="zh-CN" altLang="en-US" sz="2800" dirty="0">
              <a:solidFill>
                <a:schemeClr val="tx1"/>
              </a:solidFill>
              <a:latin typeface="楷体" panose="02010609060101010101" pitchFamily="49" charset="-122"/>
              <a:ea typeface="楷体" panose="02010609060101010101" pitchFamily="49" charset="-122"/>
            </a:endParaRPr>
          </a:p>
        </p:txBody>
      </p:sp>
      <p:graphicFrame>
        <p:nvGraphicFramePr>
          <p:cNvPr id="32772" name="Object 4"/>
          <p:cNvGraphicFramePr>
            <a:graphicFrameLocks noChangeAspect="1"/>
          </p:cNvGraphicFramePr>
          <p:nvPr/>
        </p:nvGraphicFramePr>
        <p:xfrm>
          <a:off x="4284663" y="2349500"/>
          <a:ext cx="3886200" cy="908050"/>
        </p:xfrm>
        <a:graphic>
          <a:graphicData uri="http://schemas.openxmlformats.org/presentationml/2006/ole">
            <mc:AlternateContent xmlns:mc="http://schemas.openxmlformats.org/markup-compatibility/2006">
              <mc:Choice xmlns:v="urn:schemas-microsoft-com:vml" Requires="v">
                <p:oleObj name="公式" r:id="rId4" imgW="1841500" imgH="431800" progId="Equation.3">
                  <p:embed/>
                </p:oleObj>
              </mc:Choice>
              <mc:Fallback>
                <p:oleObj name="公式" r:id="rId4" imgW="1841500" imgH="431800" progId="Equation.3">
                  <p:embed/>
                  <p:pic>
                    <p:nvPicPr>
                      <p:cNvPr id="0" name="图片 29504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84663" y="2349500"/>
                        <a:ext cx="3886200" cy="908050"/>
                      </a:xfrm>
                      <a:prstGeom prst="rect">
                        <a:avLst/>
                      </a:prstGeom>
                      <a:solidFill>
                        <a:srgbClr val="66FFFF"/>
                      </a:solidFill>
                      <a:ln w="9525">
                        <a:solidFill>
                          <a:srgbClr val="FF3300"/>
                        </a:solidFill>
                        <a:miter lim="800000"/>
                        <a:headEnd/>
                        <a:tailEnd/>
                      </a:ln>
                    </p:spPr>
                  </p:pic>
                </p:oleObj>
              </mc:Fallback>
            </mc:AlternateContent>
          </a:graphicData>
        </a:graphic>
      </p:graphicFrame>
      <p:sp>
        <p:nvSpPr>
          <p:cNvPr id="32773" name="Text Box 5"/>
          <p:cNvSpPr txBox="1">
            <a:spLocks noChangeArrowheads="1"/>
          </p:cNvSpPr>
          <p:nvPr/>
        </p:nvSpPr>
        <p:spPr bwMode="auto">
          <a:xfrm>
            <a:off x="4208463" y="1663700"/>
            <a:ext cx="4572000" cy="457200"/>
          </a:xfrm>
          <a:prstGeom prst="rect">
            <a:avLst/>
          </a:prstGeom>
          <a:noFill/>
          <a:ln w="9525">
            <a:noFill/>
            <a:miter lim="800000"/>
          </a:ln>
          <a:effectLst/>
        </p:spPr>
        <p:txBody>
          <a:bodyPr>
            <a:spAutoFit/>
          </a:bodyPr>
          <a:lstStyle/>
          <a:p>
            <a:pPr>
              <a:spcBef>
                <a:spcPct val="50000"/>
              </a:spcBef>
            </a:pPr>
            <a:r>
              <a:rPr kumimoji="1" lang="zh-CN" altLang="zh-CN" sz="2400" b="1">
                <a:latin typeface="Times New Roman" panose="02020603050405020304" pitchFamily="18" charset="0"/>
              </a:rPr>
              <a:t>设  </a:t>
            </a:r>
            <a:r>
              <a:rPr kumimoji="1" lang="en-US" altLang="zh-CN" sz="2400" b="1" i="1">
                <a:latin typeface="Times New Roman" panose="02020603050405020304" pitchFamily="18" charset="0"/>
              </a:rPr>
              <a:t>R</a:t>
            </a:r>
            <a:r>
              <a:rPr kumimoji="1" lang="en-US" altLang="zh-CN" sz="2400" b="1" baseline="-25000">
                <a:latin typeface="Times New Roman" panose="02020603050405020304" pitchFamily="18" charset="0"/>
              </a:rPr>
              <a:t>1</a:t>
            </a:r>
            <a:r>
              <a:rPr kumimoji="1" lang="en-US" altLang="zh-CN" sz="2400" b="1">
                <a:latin typeface="Times New Roman" panose="02020603050405020304" pitchFamily="18" charset="0"/>
              </a:rPr>
              <a:t>∥ </a:t>
            </a:r>
            <a:r>
              <a:rPr kumimoji="1" lang="en-US" altLang="zh-CN" sz="2400" b="1" i="1">
                <a:latin typeface="Times New Roman" panose="02020603050405020304" pitchFamily="18" charset="0"/>
              </a:rPr>
              <a:t>R</a:t>
            </a:r>
            <a:r>
              <a:rPr kumimoji="1" lang="en-US" altLang="zh-CN" sz="2400" b="1" baseline="-25000">
                <a:latin typeface="Times New Roman" panose="02020603050405020304" pitchFamily="18" charset="0"/>
              </a:rPr>
              <a:t>2</a:t>
            </a:r>
            <a:r>
              <a:rPr kumimoji="1" lang="en-US" altLang="zh-CN" sz="2400" b="1">
                <a:latin typeface="Times New Roman" panose="02020603050405020304" pitchFamily="18" charset="0"/>
              </a:rPr>
              <a:t>∥ </a:t>
            </a:r>
            <a:r>
              <a:rPr kumimoji="1" lang="en-US" altLang="zh-CN" sz="2400" b="1" i="1">
                <a:latin typeface="Times New Roman" panose="02020603050405020304" pitchFamily="18" charset="0"/>
              </a:rPr>
              <a:t>R</a:t>
            </a:r>
            <a:r>
              <a:rPr kumimoji="1" lang="en-US" altLang="zh-CN" sz="2400" b="1" baseline="-25000">
                <a:latin typeface="Times New Roman" panose="02020603050405020304" pitchFamily="18" charset="0"/>
              </a:rPr>
              <a:t>f</a:t>
            </a:r>
            <a:r>
              <a:rPr kumimoji="1" lang="zh-CN" altLang="en-US" sz="2400" b="1">
                <a:latin typeface="Times New Roman" panose="02020603050405020304" pitchFamily="18" charset="0"/>
              </a:rPr>
              <a:t>＝ </a:t>
            </a:r>
            <a:r>
              <a:rPr kumimoji="1" lang="en-US" altLang="zh-CN" sz="2400" b="1" i="1">
                <a:latin typeface="Times New Roman" panose="02020603050405020304" pitchFamily="18" charset="0"/>
              </a:rPr>
              <a:t>R</a:t>
            </a:r>
            <a:r>
              <a:rPr kumimoji="1" lang="en-US" altLang="zh-CN" sz="2400" b="1" i="1" baseline="-25000">
                <a:latin typeface="Times New Roman" panose="02020603050405020304" pitchFamily="18" charset="0"/>
              </a:rPr>
              <a:t>3</a:t>
            </a:r>
            <a:r>
              <a:rPr kumimoji="1" lang="en-US" altLang="zh-CN" sz="2400" b="1">
                <a:latin typeface="Times New Roman" panose="02020603050405020304" pitchFamily="18" charset="0"/>
              </a:rPr>
              <a:t>∥ </a:t>
            </a:r>
            <a:r>
              <a:rPr kumimoji="1" lang="en-US" altLang="zh-CN" sz="2400" b="1" i="1">
                <a:latin typeface="Times New Roman" panose="02020603050405020304" pitchFamily="18" charset="0"/>
              </a:rPr>
              <a:t>R</a:t>
            </a:r>
            <a:r>
              <a:rPr kumimoji="1" lang="en-US" altLang="zh-CN" sz="2400" b="1" baseline="-25000">
                <a:latin typeface="Times New Roman" panose="02020603050405020304" pitchFamily="18" charset="0"/>
              </a:rPr>
              <a:t>4 </a:t>
            </a:r>
            <a:r>
              <a:rPr kumimoji="1" lang="en-US" altLang="zh-CN" sz="2400" b="1">
                <a:latin typeface="Times New Roman" panose="02020603050405020304" pitchFamily="18" charset="0"/>
              </a:rPr>
              <a:t>∥ </a:t>
            </a:r>
            <a:r>
              <a:rPr kumimoji="1" lang="en-US" altLang="zh-CN" sz="2400" b="1" i="1">
                <a:latin typeface="Times New Roman" panose="02020603050405020304" pitchFamily="18" charset="0"/>
              </a:rPr>
              <a:t>R</a:t>
            </a:r>
            <a:r>
              <a:rPr kumimoji="1" lang="en-US" altLang="zh-CN" sz="2400" b="1" baseline="-25000">
                <a:latin typeface="Times New Roman" panose="02020603050405020304" pitchFamily="18" charset="0"/>
              </a:rPr>
              <a:t>5</a:t>
            </a:r>
            <a:endParaRPr kumimoji="1" lang="en-US" altLang="zh-CN" sz="1200" b="1" baseline="-25000">
              <a:latin typeface="Times New Roman" panose="02020603050405020304" pitchFamily="18" charset="0"/>
            </a:endParaRPr>
          </a:p>
        </p:txBody>
      </p:sp>
      <p:graphicFrame>
        <p:nvGraphicFramePr>
          <p:cNvPr id="32774" name="Object 6"/>
          <p:cNvGraphicFramePr>
            <a:graphicFrameLocks noChangeAspect="1"/>
          </p:cNvGraphicFramePr>
          <p:nvPr/>
        </p:nvGraphicFramePr>
        <p:xfrm>
          <a:off x="4373563" y="4365625"/>
          <a:ext cx="2466975" cy="827088"/>
        </p:xfrm>
        <a:graphic>
          <a:graphicData uri="http://schemas.openxmlformats.org/presentationml/2006/ole">
            <mc:AlternateContent xmlns:mc="http://schemas.openxmlformats.org/markup-compatibility/2006">
              <mc:Choice xmlns:v="urn:schemas-microsoft-com:vml" Requires="v">
                <p:oleObj name="公式" r:id="rId6" imgW="1167765" imgH="393700" progId="Equation.3">
                  <p:embed/>
                </p:oleObj>
              </mc:Choice>
              <mc:Fallback>
                <p:oleObj name="公式" r:id="rId6" imgW="1167765" imgH="393700" progId="Equation.3">
                  <p:embed/>
                  <p:pic>
                    <p:nvPicPr>
                      <p:cNvPr id="0" name="图片 29504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73563" y="4365625"/>
                        <a:ext cx="2466975" cy="827088"/>
                      </a:xfrm>
                      <a:prstGeom prst="rect">
                        <a:avLst/>
                      </a:prstGeom>
                      <a:solidFill>
                        <a:srgbClr val="66FFFF"/>
                      </a:solidFill>
                      <a:ln w="9525">
                        <a:solidFill>
                          <a:srgbClr val="FF3300"/>
                        </a:solidFill>
                        <a:miter lim="800000"/>
                        <a:headEnd/>
                        <a:tailEnd/>
                      </a:ln>
                    </p:spPr>
                  </p:pic>
                </p:oleObj>
              </mc:Fallback>
            </mc:AlternateContent>
          </a:graphicData>
        </a:graphic>
      </p:graphicFrame>
      <p:sp>
        <p:nvSpPr>
          <p:cNvPr id="32776" name="AutoShape 8"/>
          <p:cNvSpPr/>
          <p:nvPr/>
        </p:nvSpPr>
        <p:spPr bwMode="auto">
          <a:xfrm>
            <a:off x="6245225" y="5373688"/>
            <a:ext cx="1527175" cy="774700"/>
          </a:xfrm>
          <a:prstGeom prst="borderCallout1">
            <a:avLst>
              <a:gd name="adj1" fmla="val 14755"/>
              <a:gd name="adj2" fmla="val -4991"/>
              <a:gd name="adj3" fmla="val -39551"/>
              <a:gd name="adj4" fmla="val -50519"/>
            </a:avLst>
          </a:prstGeom>
          <a:solidFill>
            <a:srgbClr val="FFFFCC"/>
          </a:solidFill>
          <a:ln w="19050">
            <a:solidFill>
              <a:srgbClr val="FF0000"/>
            </a:solidFill>
            <a:miter lim="800000"/>
          </a:ln>
          <a:effectLst/>
        </p:spPr>
        <p:txBody>
          <a:bodyPr/>
          <a:lstStyle/>
          <a:p>
            <a:pPr algn="ctr"/>
            <a:r>
              <a:rPr kumimoji="1" lang="zh-CN" altLang="en-US" sz="2000" b="1">
                <a:latin typeface="Times New Roman" panose="02020603050405020304" pitchFamily="18" charset="0"/>
              </a:rPr>
              <a:t>实现了差分放大电路</a:t>
            </a:r>
          </a:p>
        </p:txBody>
      </p:sp>
      <p:graphicFrame>
        <p:nvGraphicFramePr>
          <p:cNvPr id="32777" name="Object 9"/>
          <p:cNvGraphicFramePr>
            <a:graphicFrameLocks noChangeAspect="1"/>
          </p:cNvGraphicFramePr>
          <p:nvPr/>
        </p:nvGraphicFramePr>
        <p:xfrm>
          <a:off x="703263" y="4102100"/>
          <a:ext cx="3200400" cy="2082800"/>
        </p:xfrm>
        <a:graphic>
          <a:graphicData uri="http://schemas.openxmlformats.org/presentationml/2006/ole">
            <mc:AlternateContent xmlns:mc="http://schemas.openxmlformats.org/markup-compatibility/2006">
              <mc:Choice xmlns:v="urn:schemas-microsoft-com:vml" Requires="v">
                <p:oleObj name="Photo Editor 照片" r:id="rId8" imgW="11668125" imgH="7591425" progId="">
                  <p:embed/>
                </p:oleObj>
              </mc:Choice>
              <mc:Fallback>
                <p:oleObj name="Photo Editor 照片" r:id="rId8" imgW="11668125" imgH="7591425" progId="">
                  <p:embed/>
                  <p:pic>
                    <p:nvPicPr>
                      <p:cNvPr id="0" name="图片 29504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03263" y="4102100"/>
                        <a:ext cx="3200400" cy="2082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灯片编号占位符 1"/>
          <p:cNvSpPr>
            <a:spLocks noGrp="1"/>
          </p:cNvSpPr>
          <p:nvPr>
            <p:ph type="sldNum" sz="quarter" idx="12"/>
          </p:nvPr>
        </p:nvSpPr>
        <p:spPr/>
        <p:txBody>
          <a:bodyPr/>
          <a:lstStyle/>
          <a:p>
            <a:fld id="{BDB18AC9-7EE5-48E1-A10E-599720087084}" type="slidenum">
              <a:rPr lang="en-US" altLang="zh-CN" smtClean="0"/>
              <a:t>128</a:t>
            </a:fld>
            <a:endParaRPr lang="en-US" altLang="zh-CN"/>
          </a:p>
        </p:txBody>
      </p:sp>
      <p:sp>
        <p:nvSpPr>
          <p:cNvPr id="3" name="矩形 2"/>
          <p:cNvSpPr/>
          <p:nvPr/>
        </p:nvSpPr>
        <p:spPr>
          <a:xfrm>
            <a:off x="2731135" y="5674798"/>
            <a:ext cx="2954655" cy="461665"/>
          </a:xfrm>
          <a:prstGeom prst="rect">
            <a:avLst/>
          </a:prstGeom>
        </p:spPr>
        <p:txBody>
          <a:bodyPr wrap="none">
            <a:spAutoFit/>
          </a:bodyPr>
          <a:lstStyle/>
          <a:p>
            <a:r>
              <a:rPr lang="zh-CN" altLang="en-US" sz="2400" b="1" dirty="0">
                <a:solidFill>
                  <a:schemeClr val="tx2"/>
                </a:solidFill>
              </a:rPr>
              <a:t>该电路的输入电阻？</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2770"/>
                                        </p:tgtEl>
                                        <p:attrNameLst>
                                          <p:attrName>style.visibility</p:attrName>
                                        </p:attrNameLst>
                                      </p:cBhvr>
                                      <p:to>
                                        <p:strVal val="visible"/>
                                      </p:to>
                                    </p:set>
                                    <p:animEffect transition="in" filter="wipe(left)">
                                      <p:cBhvr>
                                        <p:cTn id="7" dur="500"/>
                                        <p:tgtEl>
                                          <p:spTgt spid="3277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2773">
                                            <p:txEl>
                                              <p:pRg st="0" end="0"/>
                                            </p:txEl>
                                          </p:spTgt>
                                        </p:tgtEl>
                                        <p:attrNameLst>
                                          <p:attrName>style.visibility</p:attrName>
                                        </p:attrNameLst>
                                      </p:cBhvr>
                                      <p:to>
                                        <p:strVal val="visible"/>
                                      </p:to>
                                    </p:set>
                                    <p:animEffect transition="in" filter="wipe(left)">
                                      <p:cBhvr>
                                        <p:cTn id="12" dur="500"/>
                                        <p:tgtEl>
                                          <p:spTgt spid="3277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2772"/>
                                        </p:tgtEl>
                                        <p:attrNameLst>
                                          <p:attrName>style.visibility</p:attrName>
                                        </p:attrNameLst>
                                      </p:cBhvr>
                                      <p:to>
                                        <p:strVal val="visible"/>
                                      </p:to>
                                    </p:set>
                                    <p:animEffect transition="in" filter="wipe(left)">
                                      <p:cBhvr>
                                        <p:cTn id="17" dur="500"/>
                                        <p:tgtEl>
                                          <p:spTgt spid="3277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32777"/>
                                        </p:tgtEl>
                                        <p:attrNameLst>
                                          <p:attrName>style.visibility</p:attrName>
                                        </p:attrNameLst>
                                      </p:cBhvr>
                                      <p:to>
                                        <p:strVal val="visible"/>
                                      </p:to>
                                    </p:set>
                                    <p:animEffect transition="in" filter="wipe(left)">
                                      <p:cBhvr>
                                        <p:cTn id="22" dur="500"/>
                                        <p:tgtEl>
                                          <p:spTgt spid="3277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32774"/>
                                        </p:tgtEl>
                                        <p:attrNameLst>
                                          <p:attrName>style.visibility</p:attrName>
                                        </p:attrNameLst>
                                      </p:cBhvr>
                                      <p:to>
                                        <p:strVal val="visible"/>
                                      </p:to>
                                    </p:set>
                                    <p:animEffect transition="in" filter="wipe(left)">
                                      <p:cBhvr>
                                        <p:cTn id="27" dur="500"/>
                                        <p:tgtEl>
                                          <p:spTgt spid="32774"/>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499"/>
                                          </p:stCondLst>
                                        </p:cTn>
                                        <p:tgtEl>
                                          <p:spTgt spid="32776"/>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3"/>
                                        </p:tgtEl>
                                        <p:attrNameLst>
                                          <p:attrName>style.visibility</p:attrName>
                                        </p:attrNameLst>
                                      </p:cBhvr>
                                      <p:to>
                                        <p:strVal val="visible"/>
                                      </p:to>
                                    </p:set>
                                    <p:animEffect transition="in" filter="wipe(left)">
                                      <p:cBhvr>
                                        <p:cTn id="3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773" grpId="0" build="p" autoUpdateAnimBg="0"/>
      <p:bldP spid="32776" grpId="0" bldLvl="0" animBg="1" autoUpdateAnimBg="0"/>
      <p:bldP spid="3" grpId="0"/>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a:xfrm>
            <a:off x="395288" y="764704"/>
            <a:ext cx="4965700" cy="457200"/>
          </a:xfrm>
        </p:spPr>
        <p:txBody>
          <a:bodyPr>
            <a:normAutofit fontScale="90000"/>
          </a:bodyPr>
          <a:lstStyle/>
          <a:p>
            <a:pPr algn="l">
              <a:lnSpc>
                <a:spcPct val="130000"/>
              </a:lnSpc>
            </a:pPr>
            <a:r>
              <a:rPr lang="zh-CN" altLang="en-US" dirty="0">
                <a:solidFill>
                  <a:schemeClr val="tx1"/>
                </a:solidFill>
                <a:ea typeface="华文行楷" panose="02010800040101010101" pitchFamily="2" charset="-122"/>
              </a:rPr>
              <a:t>讨论二</a:t>
            </a:r>
            <a:r>
              <a:rPr lang="zh-CN" altLang="en-US" sz="3200" b="1" dirty="0">
                <a:solidFill>
                  <a:schemeClr val="tx1"/>
                </a:solidFill>
                <a:latin typeface="楷体" panose="02010609060101010101" pitchFamily="49" charset="-122"/>
                <a:ea typeface="楷体" panose="02010609060101010101" pitchFamily="49" charset="-122"/>
              </a:rPr>
              <a:t>：</a:t>
            </a:r>
            <a:r>
              <a:rPr lang="zh-CN" altLang="en-US" sz="2800" b="1" dirty="0">
                <a:solidFill>
                  <a:schemeClr val="tx1"/>
                </a:solidFill>
                <a:latin typeface="楷体" panose="02010609060101010101" pitchFamily="49" charset="-122"/>
                <a:ea typeface="楷体" panose="02010609060101010101" pitchFamily="49" charset="-122"/>
              </a:rPr>
              <a:t>求解图示各电路</a:t>
            </a:r>
          </a:p>
        </p:txBody>
      </p:sp>
      <p:graphicFrame>
        <p:nvGraphicFramePr>
          <p:cNvPr id="36867" name="Object 3"/>
          <p:cNvGraphicFramePr>
            <a:graphicFrameLocks noChangeAspect="1"/>
          </p:cNvGraphicFramePr>
          <p:nvPr/>
        </p:nvGraphicFramePr>
        <p:xfrm>
          <a:off x="971600" y="1196752"/>
          <a:ext cx="3743325" cy="2894013"/>
        </p:xfrm>
        <a:graphic>
          <a:graphicData uri="http://schemas.openxmlformats.org/presentationml/2006/ole">
            <mc:AlternateContent xmlns:mc="http://schemas.openxmlformats.org/markup-compatibility/2006">
              <mc:Choice xmlns:v="urn:schemas-microsoft-com:vml" Requires="v">
                <p:oleObj name="Photo Editor 照片" r:id="rId2" imgW="13792200" imgH="10668000" progId="">
                  <p:embed/>
                </p:oleObj>
              </mc:Choice>
              <mc:Fallback>
                <p:oleObj name="Photo Editor 照片" r:id="rId2" imgW="13792200" imgH="10668000" progId="">
                  <p:embed/>
                  <p:pic>
                    <p:nvPicPr>
                      <p:cNvPr id="0" name="图片 29708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1600" y="1196752"/>
                        <a:ext cx="3743325" cy="2894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6869" name="Object 5"/>
          <p:cNvGraphicFramePr>
            <a:graphicFrameLocks noChangeAspect="1"/>
          </p:cNvGraphicFramePr>
          <p:nvPr/>
        </p:nvGraphicFramePr>
        <p:xfrm>
          <a:off x="5435600" y="1844824"/>
          <a:ext cx="1627188" cy="427038"/>
        </p:xfrm>
        <a:graphic>
          <a:graphicData uri="http://schemas.openxmlformats.org/presentationml/2006/ole">
            <mc:AlternateContent xmlns:mc="http://schemas.openxmlformats.org/markup-compatibility/2006">
              <mc:Choice xmlns:v="urn:schemas-microsoft-com:vml" Requires="v">
                <p:oleObj name="Equation" r:id="rId4" imgW="862965" imgH="228600" progId="Equation.3">
                  <p:embed/>
                </p:oleObj>
              </mc:Choice>
              <mc:Fallback>
                <p:oleObj name="Equation" r:id="rId4" imgW="862965" imgH="228600" progId="Equation.3">
                  <p:embed/>
                  <p:pic>
                    <p:nvPicPr>
                      <p:cNvPr id="0" name="图片 29708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35600" y="1844824"/>
                        <a:ext cx="1627188" cy="427038"/>
                      </a:xfrm>
                      <a:prstGeom prst="rect">
                        <a:avLst/>
                      </a:prstGeom>
                      <a:solidFill>
                        <a:srgbClr val="66FFFF"/>
                      </a:solidFill>
                    </p:spPr>
                  </p:pic>
                </p:oleObj>
              </mc:Fallback>
            </mc:AlternateContent>
          </a:graphicData>
        </a:graphic>
      </p:graphicFrame>
      <p:graphicFrame>
        <p:nvGraphicFramePr>
          <p:cNvPr id="36870" name="Object 6"/>
          <p:cNvGraphicFramePr>
            <a:graphicFrameLocks noChangeAspect="1"/>
          </p:cNvGraphicFramePr>
          <p:nvPr/>
        </p:nvGraphicFramePr>
        <p:xfrm>
          <a:off x="2699792" y="4365104"/>
          <a:ext cx="1885950" cy="471488"/>
        </p:xfrm>
        <a:graphic>
          <a:graphicData uri="http://schemas.openxmlformats.org/presentationml/2006/ole">
            <mc:AlternateContent xmlns:mc="http://schemas.openxmlformats.org/markup-compatibility/2006">
              <mc:Choice xmlns:v="urn:schemas-microsoft-com:vml" Requires="v">
                <p:oleObj name="公式" r:id="rId6" imgW="21945600" imgH="5486400" progId="Equation.3">
                  <p:embed/>
                </p:oleObj>
              </mc:Choice>
              <mc:Fallback>
                <p:oleObj name="公式" r:id="rId6" imgW="21945600" imgH="5486400" progId="Equation.3">
                  <p:embed/>
                  <p:pic>
                    <p:nvPicPr>
                      <p:cNvPr id="0" name="图片 297087"/>
                      <p:cNvPicPr>
                        <a:picLocks noChangeAspect="1" noChangeArrowheads="1"/>
                      </p:cNvPicPr>
                      <p:nvPr/>
                    </p:nvPicPr>
                    <p:blipFill>
                      <a:blip r:embed="rId7"/>
                      <a:srcRect/>
                      <a:stretch>
                        <a:fillRect/>
                      </a:stretch>
                    </p:blipFill>
                    <p:spPr bwMode="auto">
                      <a:xfrm>
                        <a:off x="2699792" y="4365104"/>
                        <a:ext cx="1885950" cy="471488"/>
                      </a:xfrm>
                      <a:prstGeom prst="rect">
                        <a:avLst/>
                      </a:prstGeom>
                      <a:solidFill>
                        <a:srgbClr val="66FFFF"/>
                      </a:solidFill>
                    </p:spPr>
                  </p:pic>
                </p:oleObj>
              </mc:Fallback>
            </mc:AlternateContent>
          </a:graphicData>
        </a:graphic>
      </p:graphicFrame>
      <p:pic>
        <p:nvPicPr>
          <p:cNvPr id="8" name="Picture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586901" y="50800"/>
            <a:ext cx="403225" cy="403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灯片编号占位符 1"/>
          <p:cNvSpPr>
            <a:spLocks noGrp="1"/>
          </p:cNvSpPr>
          <p:nvPr>
            <p:ph type="sldNum" sz="quarter" idx="12"/>
          </p:nvPr>
        </p:nvSpPr>
        <p:spPr/>
        <p:txBody>
          <a:bodyPr/>
          <a:lstStyle/>
          <a:p>
            <a:fld id="{BDB18AC9-7EE5-48E1-A10E-599720087084}" type="slidenum">
              <a:rPr lang="en-US" altLang="zh-CN" smtClean="0"/>
              <a:t>129</a:t>
            </a:fld>
            <a:endParaRPr lang="en-US" altLang="zh-CN"/>
          </a:p>
        </p:txBody>
      </p:sp>
      <p:pic>
        <p:nvPicPr>
          <p:cNvPr id="297019" name="Picture 59"/>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600054" y="3717031"/>
            <a:ext cx="4220418" cy="28930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矩形 4"/>
          <p:cNvSpPr/>
          <p:nvPr/>
        </p:nvSpPr>
        <p:spPr>
          <a:xfrm>
            <a:off x="7524328" y="4254996"/>
            <a:ext cx="504056" cy="1980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0" name="Object 5"/>
              <p:cNvSpPr txBox="1"/>
              <p:nvPr/>
            </p:nvSpPr>
            <p:spPr bwMode="auto">
              <a:xfrm>
                <a:off x="5636878" y="2637627"/>
                <a:ext cx="1224632" cy="886613"/>
              </a:xfrm>
              <a:prstGeom prst="rect">
                <a:avLst/>
              </a:prstGeom>
              <a:solidFill>
                <a:srgbClr val="66FFFF"/>
              </a:solidFill>
            </p:spPr>
            <p:txBody>
              <a:bodyPr>
                <a:normAutofit/>
              </a:bodyPr>
              <a:lstStyle/>
              <a:p>
                <a:pPr/>
                <a14:m>
                  <m:oMathPara xmlns:m="http://schemas.openxmlformats.org/officeDocument/2006/math">
                    <m:oMathParaPr>
                      <m:jc m:val="left"/>
                    </m:oMathParaPr>
                    <m:oMath xmlns:m="http://schemas.openxmlformats.org/officeDocument/2006/math">
                      <m:sSub>
                        <m:sSubPr>
                          <m:ctrlPr>
                            <a:rPr lang="zh-CN" altLang="en-US" sz="2400" i="1" smtClean="0">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𝑖</m:t>
                          </m:r>
                        </m:e>
                        <m:sub>
                          <m:r>
                            <m:rPr>
                              <m:sty m:val="p"/>
                            </m:rPr>
                            <a:rPr lang="zh-CN" altLang="en-US" sz="2400" i="0">
                              <a:solidFill>
                                <a:srgbClr val="000000"/>
                              </a:solidFill>
                              <a:latin typeface="Cambria Math" panose="02040503050406030204" pitchFamily="18" charset="0"/>
                            </a:rPr>
                            <m:t>O</m:t>
                          </m:r>
                        </m:sub>
                      </m:sSub>
                      <m:r>
                        <a:rPr lang="zh-CN" altLang="en-US" sz="2400" i="1">
                          <a:solidFill>
                            <a:srgbClr val="000000"/>
                          </a:solidFill>
                          <a:latin typeface="Cambria Math" panose="02040503050406030204" pitchFamily="18" charset="0"/>
                        </a:rPr>
                        <m:t>=</m:t>
                      </m:r>
                      <m:f>
                        <m:fPr>
                          <m:ctrlPr>
                            <a:rPr lang="en-US" altLang="zh-CN" sz="2400" i="1" smtClean="0">
                              <a:solidFill>
                                <a:srgbClr val="000000"/>
                              </a:solidFill>
                              <a:latin typeface="Cambria Math" panose="02040503050406030204" pitchFamily="18" charset="0"/>
                            </a:rPr>
                          </m:ctrlPr>
                        </m:fPr>
                        <m:num>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𝑢</m:t>
                              </m:r>
                            </m:e>
                            <m:sub>
                              <m:r>
                                <m:rPr>
                                  <m:sty m:val="p"/>
                                </m:rPr>
                                <a:rPr lang="zh-CN" altLang="en-US" sz="2400">
                                  <a:solidFill>
                                    <a:srgbClr val="000000"/>
                                  </a:solidFill>
                                  <a:latin typeface="Cambria Math" panose="02040503050406030204" pitchFamily="18" charset="0"/>
                                </a:rPr>
                                <m:t>I</m:t>
                              </m:r>
                            </m:sub>
                          </m:sSub>
                        </m:num>
                        <m:den>
                          <m:sSub>
                            <m:sSubPr>
                              <m:ctrlPr>
                                <a:rPr lang="zh-CN" altLang="en-US" sz="2400" i="1">
                                  <a:solidFill>
                                    <a:srgbClr val="000000"/>
                                  </a:solidFill>
                                  <a:latin typeface="Cambria Math" panose="02040503050406030204" pitchFamily="18" charset="0"/>
                                </a:rPr>
                              </m:ctrlPr>
                            </m:sSubPr>
                            <m:e>
                              <m:r>
                                <a:rPr lang="en-US" altLang="zh-CN" sz="2400" b="0" i="1" smtClean="0">
                                  <a:solidFill>
                                    <a:srgbClr val="000000"/>
                                  </a:solidFill>
                                  <a:latin typeface="Cambria Math" panose="02040503050406030204" pitchFamily="18" charset="0"/>
                                </a:rPr>
                                <m:t>𝑅</m:t>
                              </m:r>
                            </m:e>
                            <m:sub>
                              <m:r>
                                <m:rPr>
                                  <m:sty m:val="p"/>
                                </m:rPr>
                                <a:rPr lang="en-US" altLang="zh-CN" sz="2400" b="0" i="0" smtClean="0">
                                  <a:solidFill>
                                    <a:srgbClr val="000000"/>
                                  </a:solidFill>
                                  <a:latin typeface="Cambria Math" panose="02040503050406030204" pitchFamily="18" charset="0"/>
                                </a:rPr>
                                <m:t>o</m:t>
                              </m:r>
                            </m:sub>
                          </m:sSub>
                        </m:den>
                      </m:f>
                    </m:oMath>
                  </m:oMathPara>
                </a14:m>
                <a:endParaRPr lang="zh-CN" altLang="en-US" sz="2400" dirty="0"/>
              </a:p>
            </p:txBody>
          </p:sp>
        </mc:Choice>
        <mc:Fallback xmlns="">
          <p:sp>
            <p:nvSpPr>
              <p:cNvPr id="10" name="Object 5"/>
              <p:cNvSpPr txBox="1">
                <a:spLocks noRot="1" noChangeAspect="1" noMove="1" noResize="1" noEditPoints="1" noAdjustHandles="1" noChangeArrowheads="1" noChangeShapeType="1" noTextEdit="1"/>
              </p:cNvSpPr>
              <p:nvPr/>
            </p:nvSpPr>
            <p:spPr bwMode="auto">
              <a:xfrm>
                <a:off x="5636878" y="2637627"/>
                <a:ext cx="1224632" cy="886613"/>
              </a:xfrm>
              <a:prstGeom prst="rect">
                <a:avLst/>
              </a:prstGeom>
              <a:blipFill rotWithShape="1">
                <a:blip r:embed="rId10"/>
                <a:stretch>
                  <a:fillRect l="-50" t="-53" r="27" b="70"/>
                </a:stretch>
              </a:blipFill>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6869"/>
                                        </p:tgtEl>
                                        <p:attrNameLst>
                                          <p:attrName>style.visibility</p:attrName>
                                        </p:attrNameLst>
                                      </p:cBhvr>
                                      <p:to>
                                        <p:strVal val="visible"/>
                                      </p:to>
                                    </p:set>
                                    <p:animEffect transition="in" filter="wipe(left)">
                                      <p:cBhvr>
                                        <p:cTn id="7" dur="500"/>
                                        <p:tgtEl>
                                          <p:spTgt spid="36869"/>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barn(inVertical)">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97019"/>
                                        </p:tgtEl>
                                        <p:attrNameLst>
                                          <p:attrName>style.visibility</p:attrName>
                                        </p:attrNameLst>
                                      </p:cBhvr>
                                      <p:to>
                                        <p:strVal val="visible"/>
                                      </p:to>
                                    </p:set>
                                    <p:animEffect transition="in" filter="wipe(left)">
                                      <p:cBhvr>
                                        <p:cTn id="17" dur="500"/>
                                        <p:tgtEl>
                                          <p:spTgt spid="297019"/>
                                        </p:tgtEl>
                                      </p:cBhvr>
                                    </p:animEffect>
                                  </p:childTnLst>
                                </p:cTn>
                              </p:par>
                            </p:childTnLst>
                          </p:cTn>
                        </p:par>
                        <p:par>
                          <p:cTn id="18" fill="hold">
                            <p:stCondLst>
                              <p:cond delay="500"/>
                            </p:stCondLst>
                            <p:childTnLst>
                              <p:par>
                                <p:cTn id="19" presetID="22" presetClass="entr" presetSubtype="8" fill="hold" nodeType="afterEffect">
                                  <p:stCondLst>
                                    <p:cond delay="0"/>
                                  </p:stCondLst>
                                  <p:childTnLst>
                                    <p:set>
                                      <p:cBhvr>
                                        <p:cTn id="20" dur="1" fill="hold">
                                          <p:stCondLst>
                                            <p:cond delay="0"/>
                                          </p:stCondLst>
                                        </p:cTn>
                                        <p:tgtEl>
                                          <p:spTgt spid="36870"/>
                                        </p:tgtEl>
                                        <p:attrNameLst>
                                          <p:attrName>style.visibility</p:attrName>
                                        </p:attrNameLst>
                                      </p:cBhvr>
                                      <p:to>
                                        <p:strVal val="visible"/>
                                      </p:to>
                                    </p:set>
                                    <p:animEffect transition="in" filter="wipe(left)">
                                      <p:cBhvr>
                                        <p:cTn id="21" dur="500"/>
                                        <p:tgtEl>
                                          <p:spTgt spid="368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ldLvl="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3" name="Picture 2" descr="Dz010106"/>
          <p:cNvPicPr>
            <a:picLocks noChangeAspect="1"/>
          </p:cNvPicPr>
          <p:nvPr/>
        </p:nvPicPr>
        <p:blipFill>
          <a:blip r:embed="rId2">
            <a:clrChange>
              <a:clrFrom>
                <a:srgbClr val="FFFFFF"/>
              </a:clrFrom>
              <a:clrTo>
                <a:srgbClr val="FFFFFF">
                  <a:alpha val="0"/>
                </a:srgbClr>
              </a:clrTo>
            </a:clrChange>
          </a:blip>
          <a:srcRect l="-1888" r="-1888" b="18332"/>
          <a:stretch>
            <a:fillRect/>
          </a:stretch>
        </p:blipFill>
        <p:spPr>
          <a:xfrm>
            <a:off x="323850" y="1052513"/>
            <a:ext cx="4191000" cy="2981325"/>
          </a:xfrm>
          <a:prstGeom prst="rect">
            <a:avLst/>
          </a:prstGeom>
          <a:solidFill>
            <a:srgbClr val="FFFFFF"/>
          </a:solidFill>
          <a:ln w="9525">
            <a:noFill/>
          </a:ln>
        </p:spPr>
      </p:pic>
      <p:pic>
        <p:nvPicPr>
          <p:cNvPr id="14339" name="Picture 3" descr="Dz010107"/>
          <p:cNvPicPr>
            <a:picLocks noChangeAspect="1"/>
          </p:cNvPicPr>
          <p:nvPr/>
        </p:nvPicPr>
        <p:blipFill>
          <a:blip r:embed="rId3">
            <a:clrChange>
              <a:clrFrom>
                <a:srgbClr val="FFFFFF"/>
              </a:clrFrom>
              <a:clrTo>
                <a:srgbClr val="FFFFFF">
                  <a:alpha val="0"/>
                </a:srgbClr>
              </a:clrTo>
            </a:clrChange>
          </a:blip>
          <a:srcRect l="-1755" r="3510" b="16399"/>
          <a:stretch>
            <a:fillRect/>
          </a:stretch>
        </p:blipFill>
        <p:spPr>
          <a:xfrm>
            <a:off x="4591050" y="1052513"/>
            <a:ext cx="4267200" cy="2971800"/>
          </a:xfrm>
          <a:prstGeom prst="rect">
            <a:avLst/>
          </a:prstGeom>
          <a:solidFill>
            <a:srgbClr val="FFFFFF"/>
          </a:solidFill>
          <a:ln w="9525">
            <a:noFill/>
          </a:ln>
        </p:spPr>
      </p:pic>
      <p:sp>
        <p:nvSpPr>
          <p:cNvPr id="18435" name="Text Box 4"/>
          <p:cNvSpPr txBox="1"/>
          <p:nvPr/>
        </p:nvSpPr>
        <p:spPr>
          <a:xfrm>
            <a:off x="400050" y="4176713"/>
            <a:ext cx="3962400" cy="2109787"/>
          </a:xfrm>
          <a:prstGeom prst="rect">
            <a:avLst/>
          </a:prstGeom>
          <a:solidFill>
            <a:srgbClr val="66FFFF"/>
          </a:solidFill>
          <a:ln w="9525" cap="flat" cmpd="sng">
            <a:solidFill>
              <a:srgbClr val="FF3300"/>
            </a:solidFill>
            <a:prstDash val="solid"/>
            <a:miter/>
            <a:headEnd type="none" w="med" len="med"/>
            <a:tailEnd type="none" w="med" len="med"/>
          </a:ln>
        </p:spPr>
        <p:txBody>
          <a:bodyPr anchor="t" anchorCtr="0">
            <a:spAutoFit/>
          </a:bodyPr>
          <a:lstStyle/>
          <a:p>
            <a:pPr>
              <a:lnSpc>
                <a:spcPct val="110000"/>
              </a:lnSpc>
            </a:pPr>
            <a:r>
              <a:rPr lang="en-US" altLang="zh-CN" sz="2400" b="1" dirty="0">
                <a:latin typeface="Times New Roman" panose="02020603050405020304" pitchFamily="18" charset="0"/>
                <a:ea typeface="宋体" panose="02010600030101010101" pitchFamily="2" charset="-122"/>
              </a:rPr>
              <a:t>PN</a:t>
            </a:r>
            <a:r>
              <a:rPr lang="zh-CN" altLang="en-US" sz="2400" b="1" dirty="0">
                <a:latin typeface="宋体" panose="02010600030101010101" pitchFamily="2" charset="-122"/>
                <a:ea typeface="宋体" panose="02010600030101010101" pitchFamily="2" charset="-122"/>
              </a:rPr>
              <a:t>结加正向电压导通：</a:t>
            </a:r>
          </a:p>
          <a:p>
            <a:pPr>
              <a:lnSpc>
                <a:spcPct val="110000"/>
              </a:lnSpc>
            </a:pPr>
            <a:r>
              <a:rPr lang="zh-CN" altLang="en-US" sz="2400" b="1" dirty="0">
                <a:latin typeface="宋体" panose="02010600030101010101" pitchFamily="2" charset="-122"/>
                <a:ea typeface="宋体" panose="02010600030101010101" pitchFamily="2" charset="-122"/>
              </a:rPr>
              <a:t>  耗尽层变窄，扩散运动加剧，由于外电源的作用，形成扩散电流，</a:t>
            </a:r>
            <a:r>
              <a:rPr lang="en-US" altLang="zh-CN" sz="2400" b="1" dirty="0">
                <a:latin typeface="宋体" panose="02010600030101010101" pitchFamily="2" charset="-122"/>
                <a:ea typeface="宋体" panose="02010600030101010101" pitchFamily="2" charset="-122"/>
              </a:rPr>
              <a:t>PN</a:t>
            </a:r>
            <a:r>
              <a:rPr lang="zh-CN" altLang="en-US" sz="2400" b="1" dirty="0">
                <a:latin typeface="宋体" panose="02010600030101010101" pitchFamily="2" charset="-122"/>
                <a:ea typeface="宋体" panose="02010600030101010101" pitchFamily="2" charset="-122"/>
              </a:rPr>
              <a:t>结处于导通状态。</a:t>
            </a:r>
          </a:p>
        </p:txBody>
      </p:sp>
      <p:sp>
        <p:nvSpPr>
          <p:cNvPr id="14341" name="Text Box 5"/>
          <p:cNvSpPr txBox="1"/>
          <p:nvPr/>
        </p:nvSpPr>
        <p:spPr>
          <a:xfrm>
            <a:off x="4514850" y="4176713"/>
            <a:ext cx="4267200" cy="2109787"/>
          </a:xfrm>
          <a:prstGeom prst="rect">
            <a:avLst/>
          </a:prstGeom>
          <a:solidFill>
            <a:srgbClr val="66FFFF"/>
          </a:solidFill>
          <a:ln w="9525" cap="flat" cmpd="sng">
            <a:solidFill>
              <a:srgbClr val="FF3300"/>
            </a:solidFill>
            <a:prstDash val="solid"/>
            <a:miter/>
            <a:headEnd type="none" w="med" len="med"/>
            <a:tailEnd type="none" w="med" len="med"/>
          </a:ln>
        </p:spPr>
        <p:txBody>
          <a:bodyPr anchor="t" anchorCtr="0">
            <a:spAutoFit/>
          </a:bodyPr>
          <a:lstStyle/>
          <a:p>
            <a:pPr>
              <a:lnSpc>
                <a:spcPct val="110000"/>
              </a:lnSpc>
            </a:pPr>
            <a:r>
              <a:rPr lang="en-US" altLang="zh-CN" sz="2400" b="1" dirty="0">
                <a:latin typeface="Times New Roman" panose="02020603050405020304" pitchFamily="18" charset="0"/>
                <a:ea typeface="宋体" panose="02010600030101010101" pitchFamily="2" charset="-122"/>
              </a:rPr>
              <a:t>PN</a:t>
            </a:r>
            <a:r>
              <a:rPr lang="zh-CN" altLang="en-US" sz="2400" b="1" dirty="0">
                <a:latin typeface="宋体" panose="02010600030101010101" pitchFamily="2" charset="-122"/>
                <a:ea typeface="宋体" panose="02010600030101010101" pitchFamily="2" charset="-122"/>
              </a:rPr>
              <a:t>结加反向电压截止：</a:t>
            </a:r>
          </a:p>
          <a:p>
            <a:pPr>
              <a:lnSpc>
                <a:spcPct val="110000"/>
              </a:lnSpc>
            </a:pPr>
            <a:r>
              <a:rPr lang="zh-CN" altLang="en-US" sz="2400" b="1" dirty="0">
                <a:latin typeface="宋体" panose="02010600030101010101" pitchFamily="2" charset="-122"/>
                <a:ea typeface="宋体" panose="02010600030101010101" pitchFamily="2" charset="-122"/>
              </a:rPr>
              <a:t>  耗尽层变宽，阻止扩散运动，有利于漂移运动，形成漂移电流。由于电流很小，故可近似认为其截止。</a:t>
            </a:r>
          </a:p>
        </p:txBody>
      </p:sp>
      <p:sp>
        <p:nvSpPr>
          <p:cNvPr id="18437" name="Text Box 6"/>
          <p:cNvSpPr txBox="1"/>
          <p:nvPr/>
        </p:nvSpPr>
        <p:spPr>
          <a:xfrm>
            <a:off x="228600" y="152400"/>
            <a:ext cx="4953000" cy="457200"/>
          </a:xfrm>
          <a:prstGeom prst="rect">
            <a:avLst/>
          </a:prstGeom>
          <a:noFill/>
          <a:ln w="9525">
            <a:noFill/>
          </a:ln>
        </p:spPr>
        <p:txBody>
          <a:bodyPr anchor="t" anchorCtr="0">
            <a:spAutoFit/>
          </a:bodyPr>
          <a:lstStyle/>
          <a:p>
            <a:pPr>
              <a:spcBef>
                <a:spcPct val="50000"/>
              </a:spcBef>
            </a:pPr>
            <a:endParaRPr lang="zh-CN" altLang="zh-CN" sz="2400" dirty="0">
              <a:latin typeface="Times New Roman" panose="02020603050405020304" pitchFamily="18" charset="0"/>
              <a:ea typeface="宋体" panose="02010600030101010101" pitchFamily="2" charset="-122"/>
            </a:endParaRPr>
          </a:p>
        </p:txBody>
      </p:sp>
      <p:sp>
        <p:nvSpPr>
          <p:cNvPr id="18438" name="Rectangle 7"/>
          <p:cNvSpPr>
            <a:spLocks noGrp="1"/>
          </p:cNvSpPr>
          <p:nvPr>
            <p:ph type="title"/>
          </p:nvPr>
        </p:nvSpPr>
        <p:spPr>
          <a:xfrm>
            <a:off x="684213" y="0"/>
            <a:ext cx="4103687" cy="685800"/>
          </a:xfrm>
          <a:solidFill>
            <a:schemeClr val="bg1"/>
          </a:solidFill>
        </p:spPr>
        <p:txBody>
          <a:bodyPr vert="horz" wrap="square" lIns="91440" tIns="45720" rIns="91440" bIns="45720" anchor="ctr" anchorCtr="0"/>
          <a:lstStyle/>
          <a:p>
            <a:pPr algn="l" eaLnBrk="1" hangingPunct="1"/>
            <a:r>
              <a:rPr lang="en-US" altLang="zh-CN" sz="3200" b="1" dirty="0">
                <a:solidFill>
                  <a:schemeClr val="tx1"/>
                </a:solidFill>
                <a:ea typeface="隶书" panose="02010509060101010101" pitchFamily="49" charset="-122"/>
              </a:rPr>
              <a:t>PN </a:t>
            </a:r>
            <a:r>
              <a:rPr lang="zh-CN" altLang="en-US" sz="3600" dirty="0">
                <a:solidFill>
                  <a:schemeClr val="tx1"/>
                </a:solidFill>
                <a:latin typeface="华文行楷" panose="02010800040101010101" pitchFamily="2" charset="-122"/>
                <a:ea typeface="华文行楷" panose="02010800040101010101" pitchFamily="2" charset="-122"/>
              </a:rPr>
              <a:t>结的单向导电性</a:t>
            </a:r>
          </a:p>
        </p:txBody>
      </p:sp>
      <p:sp>
        <p:nvSpPr>
          <p:cNvPr id="18439" name="灯片编号占位符 1"/>
          <p:cNvSpPr>
            <a:spLocks noGrp="1"/>
          </p:cNvSpPr>
          <p:nvPr>
            <p:ph type="sldNum" sz="quarter" idx="12"/>
          </p:nvPr>
        </p:nvSpPr>
        <p:spPr/>
        <p:txBody>
          <a:bodyPr wrap="square" lIns="91440" tIns="45720" rIns="91440" bIns="45720" anchor="t"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400" dirty="0"/>
              <a:t>13</a:t>
            </a:fld>
            <a:endParaRPr lang="en-US" altLang="zh-CN" sz="1400" dirty="0"/>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1433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grpId="0" nodeType="clickEffect">
                                  <p:stCondLst>
                                    <p:cond delay="0"/>
                                  </p:stCondLst>
                                  <p:iterate type="lt">
                                    <p:tmPct val="100000"/>
                                  </p:iterate>
                                  <p:childTnLst>
                                    <p:set>
                                      <p:cBhvr>
                                        <p:cTn id="10" dur="1" fill="hold">
                                          <p:stCondLst>
                                            <p:cond delay="0"/>
                                          </p:stCondLst>
                                        </p:cTn>
                                        <p:tgtEl>
                                          <p:spTgt spid="14341"/>
                                        </p:tgtEl>
                                        <p:attrNameLst>
                                          <p:attrName>style.visibility</p:attrName>
                                        </p:attrNameLst>
                                      </p:cBhvr>
                                      <p:to>
                                        <p:strVal val="visible"/>
                                      </p:to>
                                    </p:set>
                                    <p:animEffect transition="in" filter="dissolve">
                                      <p:cBhvr>
                                        <p:cTn id="11" dur="10"/>
                                        <p:tgtEl>
                                          <p:spTgt spid="143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41" grpId="0" animBg="1"/>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a:xfrm>
            <a:off x="395288" y="764704"/>
            <a:ext cx="4965700" cy="457200"/>
          </a:xfrm>
        </p:spPr>
        <p:txBody>
          <a:bodyPr>
            <a:normAutofit fontScale="90000"/>
          </a:bodyPr>
          <a:lstStyle/>
          <a:p>
            <a:pPr algn="l">
              <a:lnSpc>
                <a:spcPct val="130000"/>
              </a:lnSpc>
            </a:pPr>
            <a:r>
              <a:rPr lang="zh-CN" altLang="en-US" dirty="0">
                <a:solidFill>
                  <a:schemeClr val="tx1"/>
                </a:solidFill>
                <a:ea typeface="华文行楷" panose="02010800040101010101" pitchFamily="2" charset="-122"/>
              </a:rPr>
              <a:t>讨论二</a:t>
            </a:r>
            <a:r>
              <a:rPr lang="zh-CN" altLang="en-US" sz="3200" b="1" dirty="0">
                <a:solidFill>
                  <a:schemeClr val="tx1"/>
                </a:solidFill>
                <a:latin typeface="楷体" panose="02010609060101010101" pitchFamily="49" charset="-122"/>
                <a:ea typeface="楷体" panose="02010609060101010101" pitchFamily="49" charset="-122"/>
              </a:rPr>
              <a:t>：</a:t>
            </a:r>
            <a:r>
              <a:rPr lang="zh-CN" altLang="en-US" sz="2800" b="1" dirty="0">
                <a:solidFill>
                  <a:schemeClr val="tx1"/>
                </a:solidFill>
                <a:latin typeface="楷体" panose="02010609060101010101" pitchFamily="49" charset="-122"/>
                <a:ea typeface="楷体" panose="02010609060101010101" pitchFamily="49" charset="-122"/>
              </a:rPr>
              <a:t>求解图示各电路</a:t>
            </a:r>
          </a:p>
        </p:txBody>
      </p:sp>
      <p:graphicFrame>
        <p:nvGraphicFramePr>
          <p:cNvPr id="36867" name="Object 3"/>
          <p:cNvGraphicFramePr>
            <a:graphicFrameLocks noChangeAspect="1"/>
          </p:cNvGraphicFramePr>
          <p:nvPr/>
        </p:nvGraphicFramePr>
        <p:xfrm>
          <a:off x="971600" y="1196752"/>
          <a:ext cx="3743325" cy="2894013"/>
        </p:xfrm>
        <a:graphic>
          <a:graphicData uri="http://schemas.openxmlformats.org/presentationml/2006/ole">
            <mc:AlternateContent xmlns:mc="http://schemas.openxmlformats.org/markup-compatibility/2006">
              <mc:Choice xmlns:v="urn:schemas-microsoft-com:vml" Requires="v">
                <p:oleObj name="Photo Editor 照片" r:id="rId2" imgW="13792200" imgH="10668000" progId="">
                  <p:embed/>
                </p:oleObj>
              </mc:Choice>
              <mc:Fallback>
                <p:oleObj name="Photo Editor 照片" r:id="rId2" imgW="13792200" imgH="10668000" progId="">
                  <p:embed/>
                  <p:pic>
                    <p:nvPicPr>
                      <p:cNvPr id="0" name="图片 30625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1600" y="1196752"/>
                        <a:ext cx="3743325" cy="2894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6869" name="Object 5"/>
          <p:cNvGraphicFramePr>
            <a:graphicFrameLocks noChangeAspect="1"/>
          </p:cNvGraphicFramePr>
          <p:nvPr/>
        </p:nvGraphicFramePr>
        <p:xfrm>
          <a:off x="5435600" y="1844824"/>
          <a:ext cx="1627188" cy="427038"/>
        </p:xfrm>
        <a:graphic>
          <a:graphicData uri="http://schemas.openxmlformats.org/presentationml/2006/ole">
            <mc:AlternateContent xmlns:mc="http://schemas.openxmlformats.org/markup-compatibility/2006">
              <mc:Choice xmlns:v="urn:schemas-microsoft-com:vml" Requires="v">
                <p:oleObj name="Equation" r:id="rId4" imgW="862965" imgH="228600" progId="Equation.3">
                  <p:embed/>
                </p:oleObj>
              </mc:Choice>
              <mc:Fallback>
                <p:oleObj name="Equation" r:id="rId4" imgW="862965" imgH="228600" progId="Equation.3">
                  <p:embed/>
                  <p:pic>
                    <p:nvPicPr>
                      <p:cNvPr id="0" name="图片 30625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35600" y="1844824"/>
                        <a:ext cx="1627188" cy="427038"/>
                      </a:xfrm>
                      <a:prstGeom prst="rect">
                        <a:avLst/>
                      </a:prstGeom>
                      <a:solidFill>
                        <a:srgbClr val="66FFFF"/>
                      </a:solidFill>
                    </p:spPr>
                  </p:pic>
                </p:oleObj>
              </mc:Fallback>
            </mc:AlternateContent>
          </a:graphicData>
        </a:graphic>
      </p:graphicFrame>
      <p:graphicFrame>
        <p:nvGraphicFramePr>
          <p:cNvPr id="36870" name="Object 6"/>
          <p:cNvGraphicFramePr>
            <a:graphicFrameLocks noChangeAspect="1"/>
          </p:cNvGraphicFramePr>
          <p:nvPr/>
        </p:nvGraphicFramePr>
        <p:xfrm>
          <a:off x="1116013" y="4293096"/>
          <a:ext cx="3429000" cy="471487"/>
        </p:xfrm>
        <a:graphic>
          <a:graphicData uri="http://schemas.openxmlformats.org/presentationml/2006/ole">
            <mc:AlternateContent xmlns:mc="http://schemas.openxmlformats.org/markup-compatibility/2006">
              <mc:Choice xmlns:v="urn:schemas-microsoft-com:vml" Requires="v">
                <p:oleObj name="Equation" r:id="rId6" imgW="1663700" imgH="228600" progId="Equation.3">
                  <p:embed/>
                </p:oleObj>
              </mc:Choice>
              <mc:Fallback>
                <p:oleObj name="Equation" r:id="rId6" imgW="1663700" imgH="228600" progId="Equation.3">
                  <p:embed/>
                  <p:pic>
                    <p:nvPicPr>
                      <p:cNvPr id="0" name="图片 30625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16013" y="4293096"/>
                        <a:ext cx="3429000" cy="471487"/>
                      </a:xfrm>
                      <a:prstGeom prst="rect">
                        <a:avLst/>
                      </a:prstGeom>
                      <a:solidFill>
                        <a:srgbClr val="66FFFF"/>
                      </a:solidFill>
                    </p:spPr>
                  </p:pic>
                </p:oleObj>
              </mc:Fallback>
            </mc:AlternateContent>
          </a:graphicData>
        </a:graphic>
      </p:graphicFrame>
      <p:pic>
        <p:nvPicPr>
          <p:cNvPr id="8" name="Picture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586901" y="50800"/>
            <a:ext cx="403225" cy="403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灯片编号占位符 1"/>
          <p:cNvSpPr>
            <a:spLocks noGrp="1"/>
          </p:cNvSpPr>
          <p:nvPr>
            <p:ph type="sldNum" sz="quarter" idx="12"/>
          </p:nvPr>
        </p:nvSpPr>
        <p:spPr/>
        <p:txBody>
          <a:bodyPr/>
          <a:lstStyle/>
          <a:p>
            <a:fld id="{BDB18AC9-7EE5-48E1-A10E-599720087084}" type="slidenum">
              <a:rPr lang="en-US" altLang="zh-CN" smtClean="0"/>
              <a:t>130</a:t>
            </a:fld>
            <a:endParaRPr lang="en-US" altLang="zh-CN"/>
          </a:p>
        </p:txBody>
      </p:sp>
      <p:sp>
        <p:nvSpPr>
          <p:cNvPr id="11" name="矩形 10"/>
          <p:cNvSpPr/>
          <p:nvPr/>
        </p:nvSpPr>
        <p:spPr>
          <a:xfrm>
            <a:off x="580399" y="5270414"/>
            <a:ext cx="4031193" cy="830997"/>
          </a:xfrm>
          <a:prstGeom prst="rect">
            <a:avLst/>
          </a:prstGeom>
        </p:spPr>
        <p:txBody>
          <a:bodyPr wrap="square">
            <a:spAutoFit/>
          </a:bodyPr>
          <a:lstStyle/>
          <a:p>
            <a:pPr algn="ctr"/>
            <a:r>
              <a:rPr lang="zh-CN" altLang="en-US" sz="2400" b="1" dirty="0">
                <a:solidFill>
                  <a:schemeClr val="tx2"/>
                </a:solidFill>
                <a:latin typeface="楷体" panose="02010609060101010101" pitchFamily="49" charset="-122"/>
                <a:ea typeface="楷体" panose="02010609060101010101" pitchFamily="49" charset="-122"/>
              </a:rPr>
              <a:t>在不改变电源电压的情况下实现了输出电压的倍增</a:t>
            </a:r>
          </a:p>
        </p:txBody>
      </p:sp>
      <p:pic>
        <p:nvPicPr>
          <p:cNvPr id="12" name="Picture 2"/>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604793" y="3717032"/>
            <a:ext cx="4287687" cy="27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3" name="组合 12"/>
          <p:cNvGrpSpPr/>
          <p:nvPr/>
        </p:nvGrpSpPr>
        <p:grpSpPr>
          <a:xfrm>
            <a:off x="5035736" y="5164852"/>
            <a:ext cx="3063237" cy="1743387"/>
            <a:chOff x="5085976" y="5157192"/>
            <a:chExt cx="3009335" cy="1751048"/>
          </a:xfrm>
        </p:grpSpPr>
        <p:pic>
          <p:nvPicPr>
            <p:cNvPr id="14" name="Picture 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085976" y="5351448"/>
              <a:ext cx="3009335" cy="15567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矩形 14"/>
            <p:cNvSpPr/>
            <p:nvPr/>
          </p:nvSpPr>
          <p:spPr>
            <a:xfrm>
              <a:off x="7452320" y="5157192"/>
              <a:ext cx="216024" cy="1942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矩形 2"/>
          <p:cNvSpPr/>
          <p:nvPr/>
        </p:nvSpPr>
        <p:spPr>
          <a:xfrm>
            <a:off x="5239567" y="5224176"/>
            <a:ext cx="2304256" cy="1584176"/>
          </a:xfrm>
          <a:prstGeom prst="rect">
            <a:avLst/>
          </a:prstGeom>
          <a:noFill/>
          <a:ln>
            <a:solidFill>
              <a:schemeClr val="tx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6" name="Object 5"/>
              <p:cNvSpPr txBox="1"/>
              <p:nvPr/>
            </p:nvSpPr>
            <p:spPr bwMode="auto">
              <a:xfrm>
                <a:off x="7444465" y="1844824"/>
                <a:ext cx="1224632" cy="886613"/>
              </a:xfrm>
              <a:prstGeom prst="rect">
                <a:avLst/>
              </a:prstGeom>
              <a:solidFill>
                <a:srgbClr val="66FFFF"/>
              </a:solidFill>
            </p:spPr>
            <p:txBody>
              <a:bodyPr>
                <a:normAutofit/>
              </a:bodyPr>
              <a:lstStyle/>
              <a:p>
                <a:pPr/>
                <a14:m>
                  <m:oMathPara xmlns:m="http://schemas.openxmlformats.org/officeDocument/2006/math">
                    <m:oMathParaPr>
                      <m:jc m:val="left"/>
                    </m:oMathParaPr>
                    <m:oMath xmlns:m="http://schemas.openxmlformats.org/officeDocument/2006/math">
                      <m:sSub>
                        <m:sSubPr>
                          <m:ctrlPr>
                            <a:rPr lang="zh-CN" altLang="en-US" sz="2400" i="1" smtClean="0">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𝑖</m:t>
                          </m:r>
                        </m:e>
                        <m:sub>
                          <m:r>
                            <m:rPr>
                              <m:sty m:val="p"/>
                            </m:rPr>
                            <a:rPr lang="zh-CN" altLang="en-US" sz="2400" i="0">
                              <a:solidFill>
                                <a:srgbClr val="000000"/>
                              </a:solidFill>
                              <a:latin typeface="Cambria Math" panose="02040503050406030204" pitchFamily="18" charset="0"/>
                            </a:rPr>
                            <m:t>O</m:t>
                          </m:r>
                        </m:sub>
                      </m:sSub>
                      <m:r>
                        <a:rPr lang="zh-CN" altLang="en-US" sz="2400" i="1">
                          <a:solidFill>
                            <a:srgbClr val="000000"/>
                          </a:solidFill>
                          <a:latin typeface="Cambria Math" panose="02040503050406030204" pitchFamily="18" charset="0"/>
                        </a:rPr>
                        <m:t>=</m:t>
                      </m:r>
                      <m:f>
                        <m:fPr>
                          <m:ctrlPr>
                            <a:rPr lang="en-US" altLang="zh-CN" sz="2400" i="1" smtClean="0">
                              <a:solidFill>
                                <a:srgbClr val="000000"/>
                              </a:solidFill>
                              <a:latin typeface="Cambria Math" panose="02040503050406030204" pitchFamily="18" charset="0"/>
                            </a:rPr>
                          </m:ctrlPr>
                        </m:fPr>
                        <m:num>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𝑢</m:t>
                              </m:r>
                            </m:e>
                            <m:sub>
                              <m:r>
                                <m:rPr>
                                  <m:sty m:val="p"/>
                                </m:rPr>
                                <a:rPr lang="zh-CN" altLang="en-US" sz="2400">
                                  <a:solidFill>
                                    <a:srgbClr val="000000"/>
                                  </a:solidFill>
                                  <a:latin typeface="Cambria Math" panose="02040503050406030204" pitchFamily="18" charset="0"/>
                                </a:rPr>
                                <m:t>I</m:t>
                              </m:r>
                            </m:sub>
                          </m:sSub>
                        </m:num>
                        <m:den>
                          <m:sSub>
                            <m:sSubPr>
                              <m:ctrlPr>
                                <a:rPr lang="zh-CN" altLang="en-US" sz="2400" i="1">
                                  <a:solidFill>
                                    <a:srgbClr val="000000"/>
                                  </a:solidFill>
                                  <a:latin typeface="Cambria Math" panose="02040503050406030204" pitchFamily="18" charset="0"/>
                                </a:rPr>
                              </m:ctrlPr>
                            </m:sSubPr>
                            <m:e>
                              <m:r>
                                <a:rPr lang="en-US" altLang="zh-CN" sz="2400" b="0" i="1" smtClean="0">
                                  <a:solidFill>
                                    <a:srgbClr val="000000"/>
                                  </a:solidFill>
                                  <a:latin typeface="Cambria Math" panose="02040503050406030204" pitchFamily="18" charset="0"/>
                                </a:rPr>
                                <m:t>𝑅</m:t>
                              </m:r>
                            </m:e>
                            <m:sub>
                              <m:r>
                                <m:rPr>
                                  <m:sty m:val="p"/>
                                </m:rPr>
                                <a:rPr lang="en-US" altLang="zh-CN" sz="2400" b="0" i="0" smtClean="0">
                                  <a:solidFill>
                                    <a:srgbClr val="000000"/>
                                  </a:solidFill>
                                  <a:latin typeface="Cambria Math" panose="02040503050406030204" pitchFamily="18" charset="0"/>
                                </a:rPr>
                                <m:t>o</m:t>
                              </m:r>
                            </m:sub>
                          </m:sSub>
                        </m:den>
                      </m:f>
                    </m:oMath>
                  </m:oMathPara>
                </a14:m>
                <a:endParaRPr lang="zh-CN" altLang="en-US" sz="2400" dirty="0"/>
              </a:p>
            </p:txBody>
          </p:sp>
        </mc:Choice>
        <mc:Fallback xmlns="">
          <p:sp>
            <p:nvSpPr>
              <p:cNvPr id="16" name="Object 5"/>
              <p:cNvSpPr txBox="1">
                <a:spLocks noRot="1" noChangeAspect="1" noMove="1" noResize="1" noEditPoints="1" noAdjustHandles="1" noChangeArrowheads="1" noChangeShapeType="1" noTextEdit="1"/>
              </p:cNvSpPr>
              <p:nvPr/>
            </p:nvSpPr>
            <p:spPr bwMode="auto">
              <a:xfrm>
                <a:off x="7444465" y="1844824"/>
                <a:ext cx="1224632" cy="886613"/>
              </a:xfrm>
              <a:prstGeom prst="rect">
                <a:avLst/>
              </a:prstGeom>
              <a:blipFill rotWithShape="1">
                <a:blip r:embed="rId11"/>
                <a:stretch>
                  <a:fillRect l="-29" t="-17" r="6" b="34"/>
                </a:stretch>
              </a:blipFill>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left)">
                                      <p:cBhvr>
                                        <p:cTn id="11" dur="500"/>
                                        <p:tgtEl>
                                          <p:spTgt spid="3"/>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36870"/>
                                        </p:tgtEl>
                                        <p:attrNameLst>
                                          <p:attrName>style.visibility</p:attrName>
                                        </p:attrNameLst>
                                      </p:cBhvr>
                                      <p:to>
                                        <p:strVal val="visible"/>
                                      </p:to>
                                    </p:set>
                                    <p:animEffect transition="in" filter="wipe(left)">
                                      <p:cBhvr>
                                        <p:cTn id="15" dur="500"/>
                                        <p:tgtEl>
                                          <p:spTgt spid="36870"/>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wipe(left)">
                                      <p:cBhvr>
                                        <p:cTn id="2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3" grpId="0" bldLvl="0" animBg="1"/>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a:xfrm>
            <a:off x="250825" y="620688"/>
            <a:ext cx="7118350" cy="792162"/>
          </a:xfrm>
        </p:spPr>
        <p:txBody>
          <a:bodyPr/>
          <a:lstStyle/>
          <a:p>
            <a:pPr algn="l">
              <a:lnSpc>
                <a:spcPct val="110000"/>
              </a:lnSpc>
            </a:pPr>
            <a:r>
              <a:rPr lang="zh-CN" altLang="zh-CN" sz="3200" dirty="0">
                <a:solidFill>
                  <a:schemeClr val="tx1"/>
                </a:solidFill>
                <a:latin typeface="华文行楷" panose="02010800040101010101" pitchFamily="2" charset="-122"/>
                <a:ea typeface="华文行楷" panose="02010800040101010101" pitchFamily="2" charset="-122"/>
              </a:rPr>
              <a:t>四、积分运算电路和微分运算电路</a:t>
            </a:r>
          </a:p>
        </p:txBody>
      </p:sp>
      <p:graphicFrame>
        <p:nvGraphicFramePr>
          <p:cNvPr id="33795" name="Object 3"/>
          <p:cNvGraphicFramePr>
            <a:graphicFrameLocks noChangeAspect="1"/>
          </p:cNvGraphicFramePr>
          <p:nvPr/>
        </p:nvGraphicFramePr>
        <p:xfrm>
          <a:off x="838200" y="2270125"/>
          <a:ext cx="3581400" cy="2590800"/>
        </p:xfrm>
        <a:graphic>
          <a:graphicData uri="http://schemas.openxmlformats.org/presentationml/2006/ole">
            <mc:AlternateContent xmlns:mc="http://schemas.openxmlformats.org/markup-compatibility/2006">
              <mc:Choice xmlns:v="urn:schemas-microsoft-com:vml" Requires="v">
                <p:oleObj name="Photo Editor 照片" r:id="rId2" imgW="10753725" imgH="8734425" progId="">
                  <p:embed/>
                </p:oleObj>
              </mc:Choice>
              <mc:Fallback>
                <p:oleObj name="Photo Editor 照片" r:id="rId2" imgW="10753725" imgH="8734425" progId="">
                  <p:embed/>
                  <p:pic>
                    <p:nvPicPr>
                      <p:cNvPr id="0" name="图片 298177"/>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t="13126" b="-2184"/>
                      <a:stretch>
                        <a:fillRect/>
                      </a:stretch>
                    </p:blipFill>
                    <p:spPr bwMode="auto">
                      <a:xfrm>
                        <a:off x="838200" y="2270125"/>
                        <a:ext cx="3581400" cy="25908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3796" name="Object 4"/>
          <p:cNvGraphicFramePr>
            <a:graphicFrameLocks noChangeAspect="1"/>
          </p:cNvGraphicFramePr>
          <p:nvPr/>
        </p:nvGraphicFramePr>
        <p:xfrm>
          <a:off x="4876800" y="1812925"/>
          <a:ext cx="1406525" cy="749300"/>
        </p:xfrm>
        <a:graphic>
          <a:graphicData uri="http://schemas.openxmlformats.org/presentationml/2006/ole">
            <mc:AlternateContent xmlns:mc="http://schemas.openxmlformats.org/markup-compatibility/2006">
              <mc:Choice xmlns:v="urn:schemas-microsoft-com:vml" Requires="v">
                <p:oleObj name="Equation" r:id="rId4" imgW="735965" imgH="393700" progId="Equation.3">
                  <p:embed/>
                </p:oleObj>
              </mc:Choice>
              <mc:Fallback>
                <p:oleObj name="Equation" r:id="rId4" imgW="735965" imgH="393700" progId="Equation.3">
                  <p:embed/>
                  <p:pic>
                    <p:nvPicPr>
                      <p:cNvPr id="0" name="图片 29817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76800" y="1812925"/>
                        <a:ext cx="1406525" cy="749300"/>
                      </a:xfrm>
                      <a:prstGeom prst="rect">
                        <a:avLst/>
                      </a:prstGeom>
                      <a:solidFill>
                        <a:srgbClr val="FFFFFF"/>
                      </a:solidFill>
                    </p:spPr>
                  </p:pic>
                </p:oleObj>
              </mc:Fallback>
            </mc:AlternateContent>
          </a:graphicData>
        </a:graphic>
      </p:graphicFrame>
      <p:graphicFrame>
        <p:nvGraphicFramePr>
          <p:cNvPr id="33797" name="Object 5"/>
          <p:cNvGraphicFramePr>
            <a:graphicFrameLocks noChangeAspect="1"/>
          </p:cNvGraphicFramePr>
          <p:nvPr/>
        </p:nvGraphicFramePr>
        <p:xfrm>
          <a:off x="4932363" y="4365625"/>
          <a:ext cx="3278187" cy="792163"/>
        </p:xfrm>
        <a:graphic>
          <a:graphicData uri="http://schemas.openxmlformats.org/presentationml/2006/ole">
            <mc:AlternateContent xmlns:mc="http://schemas.openxmlformats.org/markup-compatibility/2006">
              <mc:Choice xmlns:v="urn:schemas-microsoft-com:vml" Requires="v">
                <p:oleObj name="公式" r:id="rId6" imgW="1625600" imgH="393700" progId="Equation.3">
                  <p:embed/>
                </p:oleObj>
              </mc:Choice>
              <mc:Fallback>
                <p:oleObj name="公式" r:id="rId6" imgW="1625600" imgH="393700" progId="Equation.3">
                  <p:embed/>
                  <p:pic>
                    <p:nvPicPr>
                      <p:cNvPr id="0" name="图片 29817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32363" y="4365625"/>
                        <a:ext cx="3278187" cy="792163"/>
                      </a:xfrm>
                      <a:prstGeom prst="rect">
                        <a:avLst/>
                      </a:prstGeom>
                      <a:solidFill>
                        <a:srgbClr val="66FFFF"/>
                      </a:solidFill>
                      <a:ln w="9525">
                        <a:solidFill>
                          <a:srgbClr val="FF3300"/>
                        </a:solidFill>
                        <a:miter lim="800000"/>
                        <a:headEnd/>
                        <a:tailEnd/>
                      </a:ln>
                    </p:spPr>
                  </p:pic>
                </p:oleObj>
              </mc:Fallback>
            </mc:AlternateContent>
          </a:graphicData>
        </a:graphic>
      </p:graphicFrame>
      <p:graphicFrame>
        <p:nvGraphicFramePr>
          <p:cNvPr id="33798" name="Object 6"/>
          <p:cNvGraphicFramePr>
            <a:graphicFrameLocks noChangeAspect="1"/>
          </p:cNvGraphicFramePr>
          <p:nvPr/>
        </p:nvGraphicFramePr>
        <p:xfrm>
          <a:off x="4932363" y="3502025"/>
          <a:ext cx="1987550" cy="749300"/>
        </p:xfrm>
        <a:graphic>
          <a:graphicData uri="http://schemas.openxmlformats.org/presentationml/2006/ole">
            <mc:AlternateContent xmlns:mc="http://schemas.openxmlformats.org/markup-compatibility/2006">
              <mc:Choice xmlns:v="urn:schemas-microsoft-com:vml" Requires="v">
                <p:oleObj name="公式" r:id="rId8" imgW="1040765" imgH="393700" progId="Equation.3">
                  <p:embed/>
                </p:oleObj>
              </mc:Choice>
              <mc:Fallback>
                <p:oleObj name="公式" r:id="rId8" imgW="1040765" imgH="393700" progId="Equation.3">
                  <p:embed/>
                  <p:pic>
                    <p:nvPicPr>
                      <p:cNvPr id="0" name="图片 29818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932363" y="3502025"/>
                        <a:ext cx="1987550" cy="749300"/>
                      </a:xfrm>
                      <a:prstGeom prst="rect">
                        <a:avLst/>
                      </a:prstGeom>
                      <a:solidFill>
                        <a:srgbClr val="66FFFF"/>
                      </a:solidFill>
                      <a:ln w="9525">
                        <a:solidFill>
                          <a:srgbClr val="FF3300"/>
                        </a:solidFill>
                        <a:miter lim="800000"/>
                        <a:headEnd/>
                        <a:tailEnd/>
                      </a:ln>
                    </p:spPr>
                  </p:pic>
                </p:oleObj>
              </mc:Fallback>
            </mc:AlternateContent>
          </a:graphicData>
        </a:graphic>
      </p:graphicFrame>
      <p:graphicFrame>
        <p:nvGraphicFramePr>
          <p:cNvPr id="33799" name="Object 7"/>
          <p:cNvGraphicFramePr>
            <a:graphicFrameLocks noChangeAspect="1"/>
          </p:cNvGraphicFramePr>
          <p:nvPr/>
        </p:nvGraphicFramePr>
        <p:xfrm>
          <a:off x="1187450" y="5368379"/>
          <a:ext cx="6808788" cy="796925"/>
        </p:xfrm>
        <a:graphic>
          <a:graphicData uri="http://schemas.openxmlformats.org/presentationml/2006/ole">
            <mc:AlternateContent xmlns:mc="http://schemas.openxmlformats.org/markup-compatibility/2006">
              <mc:Choice xmlns:v="urn:schemas-microsoft-com:vml" Requires="v">
                <p:oleObj name="Equation" r:id="rId10" imgW="3365500" imgH="393700" progId="Equation.DSMT4">
                  <p:embed/>
                </p:oleObj>
              </mc:Choice>
              <mc:Fallback>
                <p:oleObj name="Equation" r:id="rId10" imgW="3365500" imgH="393700" progId="Equation.DSMT4">
                  <p:embed/>
                  <p:pic>
                    <p:nvPicPr>
                      <p:cNvPr id="0" name="图片 29818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187450" y="5368379"/>
                        <a:ext cx="6808788" cy="796925"/>
                      </a:xfrm>
                      <a:prstGeom prst="rect">
                        <a:avLst/>
                      </a:prstGeom>
                      <a:solidFill>
                        <a:srgbClr val="66FFFF"/>
                      </a:solidFill>
                      <a:ln w="9525">
                        <a:solidFill>
                          <a:srgbClr val="FF0000"/>
                        </a:solidFill>
                        <a:miter lim="800000"/>
                        <a:headEnd/>
                        <a:tailEnd/>
                      </a:ln>
                    </p:spPr>
                  </p:pic>
                </p:oleObj>
              </mc:Fallback>
            </mc:AlternateContent>
          </a:graphicData>
        </a:graphic>
      </p:graphicFrame>
      <p:graphicFrame>
        <p:nvGraphicFramePr>
          <p:cNvPr id="33800" name="Object 8"/>
          <p:cNvGraphicFramePr>
            <a:graphicFrameLocks noChangeAspect="1"/>
          </p:cNvGraphicFramePr>
          <p:nvPr/>
        </p:nvGraphicFramePr>
        <p:xfrm>
          <a:off x="4859338" y="2565400"/>
          <a:ext cx="2593975" cy="750888"/>
        </p:xfrm>
        <a:graphic>
          <a:graphicData uri="http://schemas.openxmlformats.org/presentationml/2006/ole">
            <mc:AlternateContent xmlns:mc="http://schemas.openxmlformats.org/markup-compatibility/2006">
              <mc:Choice xmlns:v="urn:schemas-microsoft-com:vml" Requires="v">
                <p:oleObj name="公式" r:id="rId12" imgW="1358265" imgH="393700" progId="Equation.3">
                  <p:embed/>
                </p:oleObj>
              </mc:Choice>
              <mc:Fallback>
                <p:oleObj name="公式" r:id="rId12" imgW="1358265" imgH="393700" progId="Equation.3">
                  <p:embed/>
                  <p:pic>
                    <p:nvPicPr>
                      <p:cNvPr id="0" name="图片 29818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859338" y="2565400"/>
                        <a:ext cx="2593975" cy="750888"/>
                      </a:xfrm>
                      <a:prstGeom prst="rect">
                        <a:avLst/>
                      </a:prstGeom>
                      <a:solidFill>
                        <a:srgbClr val="FFFFFF"/>
                      </a:solidFill>
                    </p:spPr>
                  </p:pic>
                </p:oleObj>
              </mc:Fallback>
            </mc:AlternateContent>
          </a:graphicData>
        </a:graphic>
      </p:graphicFrame>
      <p:sp>
        <p:nvSpPr>
          <p:cNvPr id="33805" name="Text Box 13"/>
          <p:cNvSpPr txBox="1">
            <a:spLocks noChangeArrowheads="1"/>
          </p:cNvSpPr>
          <p:nvPr/>
        </p:nvSpPr>
        <p:spPr bwMode="auto">
          <a:xfrm>
            <a:off x="539750" y="1541736"/>
            <a:ext cx="4608513" cy="519112"/>
          </a:xfrm>
          <a:prstGeom prst="rect">
            <a:avLst/>
          </a:prstGeom>
          <a:noFill/>
          <a:ln w="9525">
            <a:noFill/>
            <a:miter lim="800000"/>
          </a:ln>
          <a:effectLst/>
        </p:spPr>
        <p:txBody>
          <a:bodyPr>
            <a:spAutoFit/>
          </a:bodyPr>
          <a:lstStyle/>
          <a:p>
            <a:pPr>
              <a:spcBef>
                <a:spcPct val="50000"/>
              </a:spcBef>
            </a:pPr>
            <a:r>
              <a:rPr kumimoji="1" lang="zh-CN" altLang="zh-CN" sz="2800">
                <a:latin typeface="华文行楷" panose="02010800040101010101" pitchFamily="2" charset="-122"/>
                <a:ea typeface="华文行楷" panose="02010800040101010101" pitchFamily="2" charset="-122"/>
              </a:rPr>
              <a:t>1</a:t>
            </a:r>
            <a:r>
              <a:rPr kumimoji="1" lang="en-US" altLang="zh-CN" sz="2800">
                <a:latin typeface="华文行楷" panose="02010800040101010101" pitchFamily="2" charset="-122"/>
                <a:ea typeface="华文行楷" panose="02010800040101010101" pitchFamily="2" charset="-122"/>
              </a:rPr>
              <a:t>. </a:t>
            </a:r>
            <a:r>
              <a:rPr kumimoji="1" lang="zh-CN" altLang="zh-CN" sz="2800">
                <a:latin typeface="华文行楷" panose="02010800040101010101" pitchFamily="2" charset="-122"/>
                <a:ea typeface="华文行楷" panose="02010800040101010101" pitchFamily="2" charset="-122"/>
              </a:rPr>
              <a:t>积分运算电路</a:t>
            </a:r>
            <a:endParaRPr kumimoji="1" lang="zh-CN" altLang="en-US" sz="2800">
              <a:latin typeface="华文行楷" panose="02010800040101010101" pitchFamily="2" charset="-122"/>
              <a:ea typeface="华文行楷" panose="02010800040101010101" pitchFamily="2" charset="-122"/>
            </a:endParaRPr>
          </a:p>
        </p:txBody>
      </p:sp>
      <p:sp>
        <p:nvSpPr>
          <p:cNvPr id="2" name="灯片编号占位符 1"/>
          <p:cNvSpPr>
            <a:spLocks noGrp="1"/>
          </p:cNvSpPr>
          <p:nvPr>
            <p:ph type="sldNum" sz="quarter" idx="12"/>
          </p:nvPr>
        </p:nvSpPr>
        <p:spPr/>
        <p:txBody>
          <a:bodyPr/>
          <a:lstStyle/>
          <a:p>
            <a:fld id="{BDB18AC9-7EE5-48E1-A10E-599720087084}" type="slidenum">
              <a:rPr lang="en-US" altLang="zh-CN" smtClean="0"/>
              <a:t>131</a:t>
            </a:fld>
            <a:endParaRPr lang="en-US" altLang="zh-CN"/>
          </a:p>
        </p:txBody>
      </p:sp>
      <p:sp>
        <p:nvSpPr>
          <p:cNvPr id="3" name="矩形 2"/>
          <p:cNvSpPr/>
          <p:nvPr/>
        </p:nvSpPr>
        <p:spPr>
          <a:xfrm>
            <a:off x="5926138" y="5589240"/>
            <a:ext cx="255415" cy="366982"/>
          </a:xfrm>
          <a:prstGeom prst="rect">
            <a:avLst/>
          </a:prstGeom>
        </p:spPr>
        <p:txBody>
          <a:bodyPr wrap="square">
            <a:spAutoFit/>
          </a:bodyPr>
          <a:lstStyle/>
          <a:p>
            <a:r>
              <a:rPr lang="en-US" altLang="zh-CN" dirty="0"/>
              <a:t>·</a:t>
            </a:r>
            <a:endParaRPr lang="zh-CN" altLang="en-US" dirty="0"/>
          </a:p>
        </p:txBody>
      </p:sp>
      <p:sp>
        <p:nvSpPr>
          <p:cNvPr id="4" name="文本框 3"/>
          <p:cNvSpPr txBox="1"/>
          <p:nvPr/>
        </p:nvSpPr>
        <p:spPr>
          <a:xfrm>
            <a:off x="6799580" y="1333500"/>
            <a:ext cx="1517015" cy="922020"/>
          </a:xfrm>
          <a:prstGeom prst="rect">
            <a:avLst/>
          </a:prstGeom>
        </p:spPr>
        <p:style>
          <a:lnRef idx="2">
            <a:schemeClr val="accent1"/>
          </a:lnRef>
          <a:fillRef idx="0">
            <a:srgbClr val="FFFFFF"/>
          </a:fillRef>
          <a:effectRef idx="0">
            <a:srgbClr val="FFFFFF"/>
          </a:effectRef>
          <a:fontRef idx="minor">
            <a:schemeClr val="tx1"/>
          </a:fontRef>
        </p:style>
        <p:txBody>
          <a:bodyPr wrap="square" rtlCol="0">
            <a:spAutoFit/>
          </a:bodyPr>
          <a:lstStyle/>
          <a:p>
            <a:r>
              <a:rPr lang="zh-CN" altLang="en-US"/>
              <a:t>电容上的电压等于电流的积分</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3796"/>
                                        </p:tgtEl>
                                        <p:attrNameLst>
                                          <p:attrName>style.visibility</p:attrName>
                                        </p:attrNameLst>
                                      </p:cBhvr>
                                      <p:to>
                                        <p:strVal val="visible"/>
                                      </p:to>
                                    </p:set>
                                    <p:animEffect transition="in" filter="wipe(left)">
                                      <p:cBhvr>
                                        <p:cTn id="7" dur="500"/>
                                        <p:tgtEl>
                                          <p:spTgt spid="3379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3800"/>
                                        </p:tgtEl>
                                        <p:attrNameLst>
                                          <p:attrName>style.visibility</p:attrName>
                                        </p:attrNameLst>
                                      </p:cBhvr>
                                      <p:to>
                                        <p:strVal val="visible"/>
                                      </p:to>
                                    </p:set>
                                    <p:animEffect transition="in" filter="wipe(left)">
                                      <p:cBhvr>
                                        <p:cTn id="12" dur="500"/>
                                        <p:tgtEl>
                                          <p:spTgt spid="3380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3798"/>
                                        </p:tgtEl>
                                        <p:attrNameLst>
                                          <p:attrName>style.visibility</p:attrName>
                                        </p:attrNameLst>
                                      </p:cBhvr>
                                      <p:to>
                                        <p:strVal val="visible"/>
                                      </p:to>
                                    </p:set>
                                    <p:animEffect transition="in" filter="wipe(left)">
                                      <p:cBhvr>
                                        <p:cTn id="17" dur="500"/>
                                        <p:tgtEl>
                                          <p:spTgt spid="3379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33797"/>
                                        </p:tgtEl>
                                        <p:attrNameLst>
                                          <p:attrName>style.visibility</p:attrName>
                                        </p:attrNameLst>
                                      </p:cBhvr>
                                      <p:to>
                                        <p:strVal val="visible"/>
                                      </p:to>
                                    </p:set>
                                    <p:animEffect transition="in" filter="wipe(left)">
                                      <p:cBhvr>
                                        <p:cTn id="22" dur="500"/>
                                        <p:tgtEl>
                                          <p:spTgt spid="3379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33799"/>
                                        </p:tgtEl>
                                        <p:attrNameLst>
                                          <p:attrName>style.visibility</p:attrName>
                                        </p:attrNameLst>
                                      </p:cBhvr>
                                      <p:to>
                                        <p:strVal val="visible"/>
                                      </p:to>
                                    </p:set>
                                    <p:animEffect transition="in" filter="wipe(left)">
                                      <p:cBhvr>
                                        <p:cTn id="27" dur="500"/>
                                        <p:tgtEl>
                                          <p:spTgt spid="33799"/>
                                        </p:tgtEl>
                                      </p:cBhvr>
                                    </p:animEffect>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grpId="0" nodeType="clickEffect">
                                  <p:stCondLst>
                                    <p:cond delay="0"/>
                                  </p:stCondLst>
                                  <p:childTnLst>
                                    <p:set>
                                      <p:cBhvr>
                                        <p:cTn id="31" dur="1" fill="hold">
                                          <p:stCondLst>
                                            <p:cond delay="0"/>
                                          </p:stCondLst>
                                        </p:cTn>
                                        <p:tgtEl>
                                          <p:spTgt spid="4"/>
                                        </p:tgtEl>
                                        <p:attrNameLst>
                                          <p:attrName>style.visibility</p:attrName>
                                        </p:attrNameLst>
                                      </p:cBhvr>
                                      <p:to>
                                        <p:strVal val="visible"/>
                                      </p:to>
                                    </p:set>
                                    <p:anim calcmode="lin" valueType="num">
                                      <p:cBhvr additive="base">
                                        <p:cTn id="32" dur="500" fill="hold"/>
                                        <p:tgtEl>
                                          <p:spTgt spid="4"/>
                                        </p:tgtEl>
                                        <p:attrNameLst>
                                          <p:attrName>ppt_x</p:attrName>
                                        </p:attrNameLst>
                                      </p:cBhvr>
                                      <p:tavLst>
                                        <p:tav tm="0">
                                          <p:val>
                                            <p:strVal val="#ppt_x"/>
                                          </p:val>
                                        </p:tav>
                                        <p:tav tm="100000">
                                          <p:val>
                                            <p:strVal val="#ppt_x"/>
                                          </p:val>
                                        </p:tav>
                                      </p:tavLst>
                                    </p:anim>
                                    <p:anim calcmode="lin" valueType="num">
                                      <p:cBhvr additive="base">
                                        <p:cTn id="33"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4" grpId="1" animBg="1"/>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9938" name="Object 2"/>
          <p:cNvGraphicFramePr>
            <a:graphicFrameLocks noChangeAspect="1"/>
          </p:cNvGraphicFramePr>
          <p:nvPr/>
        </p:nvGraphicFramePr>
        <p:xfrm>
          <a:off x="3962400" y="4029075"/>
          <a:ext cx="3344863" cy="2354263"/>
        </p:xfrm>
        <a:graphic>
          <a:graphicData uri="http://schemas.openxmlformats.org/presentationml/2006/ole">
            <mc:AlternateContent xmlns:mc="http://schemas.openxmlformats.org/markup-compatibility/2006">
              <mc:Choice xmlns:v="urn:schemas-microsoft-com:vml" Requires="v">
                <p:oleObj name="Photo Editor 照片" r:id="rId2" imgW="11058525" imgH="7781925" progId="">
                  <p:embed/>
                </p:oleObj>
              </mc:Choice>
              <mc:Fallback>
                <p:oleObj name="Photo Editor 照片" r:id="rId2" imgW="11058525" imgH="7781925" progId="">
                  <p:embed/>
                  <p:pic>
                    <p:nvPicPr>
                      <p:cNvPr id="0" name="图片 30015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62400" y="4029075"/>
                        <a:ext cx="3344863" cy="2354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9939" name="Rectangle 3"/>
          <p:cNvSpPr>
            <a:spLocks noGrp="1" noChangeArrowheads="1"/>
          </p:cNvSpPr>
          <p:nvPr>
            <p:ph type="title"/>
          </p:nvPr>
        </p:nvSpPr>
        <p:spPr>
          <a:xfrm>
            <a:off x="323850" y="765175"/>
            <a:ext cx="6997700" cy="609600"/>
          </a:xfrm>
        </p:spPr>
        <p:txBody>
          <a:bodyPr>
            <a:normAutofit fontScale="90000"/>
          </a:bodyPr>
          <a:lstStyle/>
          <a:p>
            <a:pPr algn="l">
              <a:lnSpc>
                <a:spcPct val="130000"/>
              </a:lnSpc>
            </a:pPr>
            <a:r>
              <a:rPr lang="en-US" altLang="zh-CN" sz="2800">
                <a:solidFill>
                  <a:schemeClr val="tx1"/>
                </a:solidFill>
                <a:latin typeface="华文行楷" panose="02010800040101010101" pitchFamily="2" charset="-122"/>
                <a:ea typeface="华文行楷" panose="02010800040101010101" pitchFamily="2" charset="-122"/>
              </a:rPr>
              <a:t>2. </a:t>
            </a:r>
            <a:r>
              <a:rPr lang="zh-CN" altLang="en-US" sz="2800">
                <a:solidFill>
                  <a:schemeClr val="tx1"/>
                </a:solidFill>
                <a:latin typeface="华文行楷" panose="02010800040101010101" pitchFamily="2" charset="-122"/>
                <a:ea typeface="华文行楷" panose="02010800040101010101" pitchFamily="2" charset="-122"/>
              </a:rPr>
              <a:t>微分运算电路</a:t>
            </a:r>
          </a:p>
        </p:txBody>
      </p:sp>
      <p:graphicFrame>
        <p:nvGraphicFramePr>
          <p:cNvPr id="39940" name="Object 4"/>
          <p:cNvGraphicFramePr>
            <a:graphicFrameLocks noChangeAspect="1"/>
          </p:cNvGraphicFramePr>
          <p:nvPr/>
        </p:nvGraphicFramePr>
        <p:xfrm>
          <a:off x="4186460" y="1274961"/>
          <a:ext cx="2617788" cy="1577975"/>
        </p:xfrm>
        <a:graphic>
          <a:graphicData uri="http://schemas.openxmlformats.org/presentationml/2006/ole">
            <mc:AlternateContent xmlns:mc="http://schemas.openxmlformats.org/markup-compatibility/2006">
              <mc:Choice xmlns:v="urn:schemas-microsoft-com:vml" Requires="v">
                <p:oleObj name="Equation" r:id="rId4" imgW="1346200" imgH="812800" progId="Equation.3">
                  <p:embed/>
                </p:oleObj>
              </mc:Choice>
              <mc:Fallback>
                <p:oleObj name="Equation" r:id="rId4" imgW="1346200" imgH="812800" progId="Equation.3">
                  <p:embed/>
                  <p:pic>
                    <p:nvPicPr>
                      <p:cNvPr id="0" name="图片 30015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86460" y="1274961"/>
                        <a:ext cx="2617788" cy="1577975"/>
                      </a:xfrm>
                      <a:prstGeom prst="rect">
                        <a:avLst/>
                      </a:prstGeom>
                      <a:solidFill>
                        <a:srgbClr val="66FFFF"/>
                      </a:solidFill>
                      <a:ln w="9525">
                        <a:solidFill>
                          <a:srgbClr val="FF3300"/>
                        </a:solidFill>
                        <a:miter lim="800000"/>
                        <a:headEnd/>
                        <a:tailEnd/>
                      </a:ln>
                    </p:spPr>
                  </p:pic>
                </p:oleObj>
              </mc:Fallback>
            </mc:AlternateContent>
          </a:graphicData>
        </a:graphic>
      </p:graphicFrame>
      <p:sp>
        <p:nvSpPr>
          <p:cNvPr id="39941" name="Text Box 5"/>
          <p:cNvSpPr txBox="1">
            <a:spLocks noChangeArrowheads="1"/>
          </p:cNvSpPr>
          <p:nvPr/>
        </p:nvSpPr>
        <p:spPr bwMode="auto">
          <a:xfrm>
            <a:off x="755650" y="3716338"/>
            <a:ext cx="2819400" cy="1569660"/>
          </a:xfrm>
          <a:prstGeom prst="rect">
            <a:avLst/>
          </a:prstGeom>
          <a:noFill/>
          <a:ln w="9525">
            <a:noFill/>
            <a:miter lim="800000"/>
          </a:ln>
          <a:effectLst/>
        </p:spPr>
        <p:txBody>
          <a:bodyPr>
            <a:spAutoFit/>
          </a:bodyPr>
          <a:lstStyle/>
          <a:p>
            <a:pPr>
              <a:spcBef>
                <a:spcPct val="50000"/>
              </a:spcBef>
            </a:pPr>
            <a:r>
              <a:rPr kumimoji="1" lang="en-US" altLang="zh-CN" sz="2400" dirty="0">
                <a:latin typeface="Times New Roman" panose="02020603050405020304" pitchFamily="18" charset="0"/>
              </a:rPr>
              <a:t>    </a:t>
            </a:r>
            <a:r>
              <a:rPr kumimoji="1" lang="zh-CN" altLang="en-US" sz="2400" b="1" dirty="0">
                <a:latin typeface="楷体" panose="02010609060101010101" pitchFamily="49" charset="-122"/>
                <a:ea typeface="楷体" panose="02010609060101010101" pitchFamily="49" charset="-122"/>
              </a:rPr>
              <a:t>为了克服集成运放的</a:t>
            </a:r>
            <a:r>
              <a:rPr kumimoji="1" lang="zh-CN" altLang="en-US" sz="2400" b="1" dirty="0">
                <a:solidFill>
                  <a:schemeClr val="tx2"/>
                </a:solidFill>
                <a:latin typeface="楷体" panose="02010609060101010101" pitchFamily="49" charset="-122"/>
                <a:ea typeface="楷体" panose="02010609060101010101" pitchFamily="49" charset="-122"/>
              </a:rPr>
              <a:t>阻塞现象</a:t>
            </a:r>
            <a:r>
              <a:rPr kumimoji="1" lang="zh-CN" altLang="en-US" sz="2400" b="1" dirty="0">
                <a:latin typeface="楷体" panose="02010609060101010101" pitchFamily="49" charset="-122"/>
                <a:ea typeface="楷体" panose="02010609060101010101" pitchFamily="49" charset="-122"/>
              </a:rPr>
              <a:t>和</a:t>
            </a:r>
            <a:r>
              <a:rPr kumimoji="1" lang="zh-CN" altLang="en-US" sz="2400" b="1" dirty="0">
                <a:solidFill>
                  <a:schemeClr val="tx2"/>
                </a:solidFill>
                <a:latin typeface="楷体" panose="02010609060101010101" pitchFamily="49" charset="-122"/>
                <a:ea typeface="楷体" panose="02010609060101010101" pitchFamily="49" charset="-122"/>
              </a:rPr>
              <a:t>自激振荡</a:t>
            </a:r>
            <a:r>
              <a:rPr kumimoji="1" lang="zh-CN" altLang="en-US" sz="2400" b="1" dirty="0">
                <a:latin typeface="楷体" panose="02010609060101010101" pitchFamily="49" charset="-122"/>
                <a:ea typeface="楷体" panose="02010609060101010101" pitchFamily="49" charset="-122"/>
              </a:rPr>
              <a:t>，实用电路应采取措施。</a:t>
            </a:r>
          </a:p>
        </p:txBody>
      </p:sp>
      <p:sp>
        <p:nvSpPr>
          <p:cNvPr id="39942" name="AutoShape 6"/>
          <p:cNvSpPr/>
          <p:nvPr/>
        </p:nvSpPr>
        <p:spPr bwMode="auto">
          <a:xfrm>
            <a:off x="3635375" y="5443538"/>
            <a:ext cx="1143000" cy="841375"/>
          </a:xfrm>
          <a:prstGeom prst="borderCallout1">
            <a:avLst>
              <a:gd name="adj1" fmla="val 13741"/>
              <a:gd name="adj2" fmla="val 106667"/>
              <a:gd name="adj3" fmla="val -47139"/>
              <a:gd name="adj4" fmla="val 115694"/>
            </a:avLst>
          </a:prstGeom>
          <a:solidFill>
            <a:srgbClr val="FFFFCC"/>
          </a:solidFill>
          <a:ln w="19050">
            <a:solidFill>
              <a:srgbClr val="FF3300"/>
            </a:solidFill>
            <a:miter lim="800000"/>
          </a:ln>
          <a:effectLst/>
        </p:spPr>
        <p:txBody>
          <a:bodyPr>
            <a:spAutoFit/>
          </a:bodyPr>
          <a:lstStyle/>
          <a:p>
            <a:r>
              <a:rPr kumimoji="1" lang="zh-CN" altLang="en-US" sz="2400" b="1">
                <a:latin typeface="Times New Roman" panose="02020603050405020304" pitchFamily="18" charset="0"/>
              </a:rPr>
              <a:t>限制输入电流</a:t>
            </a:r>
          </a:p>
        </p:txBody>
      </p:sp>
      <p:sp>
        <p:nvSpPr>
          <p:cNvPr id="39943" name="AutoShape 7"/>
          <p:cNvSpPr/>
          <p:nvPr/>
        </p:nvSpPr>
        <p:spPr bwMode="auto">
          <a:xfrm>
            <a:off x="6986588" y="4175125"/>
            <a:ext cx="1447800" cy="476250"/>
          </a:xfrm>
          <a:prstGeom prst="borderCallout1">
            <a:avLst>
              <a:gd name="adj1" fmla="val 24000"/>
              <a:gd name="adj2" fmla="val -5264"/>
              <a:gd name="adj3" fmla="val -42333"/>
              <a:gd name="adj4" fmla="val -60528"/>
            </a:avLst>
          </a:prstGeom>
          <a:solidFill>
            <a:srgbClr val="FFFFCC"/>
          </a:solidFill>
          <a:ln w="19050">
            <a:solidFill>
              <a:srgbClr val="FF3300"/>
            </a:solidFill>
            <a:miter lim="800000"/>
          </a:ln>
          <a:effectLst/>
        </p:spPr>
        <p:txBody>
          <a:bodyPr>
            <a:spAutoFit/>
          </a:bodyPr>
          <a:lstStyle/>
          <a:p>
            <a:r>
              <a:rPr kumimoji="1" lang="zh-CN" altLang="en-US" sz="2400" b="1">
                <a:latin typeface="Times New Roman" panose="02020603050405020304" pitchFamily="18" charset="0"/>
              </a:rPr>
              <a:t>滞后补偿</a:t>
            </a:r>
          </a:p>
        </p:txBody>
      </p:sp>
      <p:graphicFrame>
        <p:nvGraphicFramePr>
          <p:cNvPr id="39944" name="Object 8"/>
          <p:cNvGraphicFramePr>
            <a:graphicFrameLocks noChangeAspect="1"/>
          </p:cNvGraphicFramePr>
          <p:nvPr/>
        </p:nvGraphicFramePr>
        <p:xfrm>
          <a:off x="762000" y="1438275"/>
          <a:ext cx="3124200" cy="2259013"/>
        </p:xfrm>
        <a:graphic>
          <a:graphicData uri="http://schemas.openxmlformats.org/presentationml/2006/ole">
            <mc:AlternateContent xmlns:mc="http://schemas.openxmlformats.org/markup-compatibility/2006">
              <mc:Choice xmlns:v="urn:schemas-microsoft-com:vml" Requires="v">
                <p:oleObj name="Photo Editor 照片" r:id="rId6" imgW="10715625" imgH="7743825" progId="">
                  <p:embed/>
                </p:oleObj>
              </mc:Choice>
              <mc:Fallback>
                <p:oleObj name="Photo Editor 照片" r:id="rId6" imgW="10715625" imgH="7743825" progId="">
                  <p:embed/>
                  <p:pic>
                    <p:nvPicPr>
                      <p:cNvPr id="0" name="图片 30015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2000" y="1438275"/>
                        <a:ext cx="3124200" cy="2259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9945" name="Rectangle 9"/>
          <p:cNvSpPr>
            <a:spLocks noChangeArrowheads="1"/>
          </p:cNvSpPr>
          <p:nvPr/>
        </p:nvSpPr>
        <p:spPr bwMode="auto">
          <a:xfrm>
            <a:off x="4800600" y="4881563"/>
            <a:ext cx="304800" cy="115887"/>
          </a:xfrm>
          <a:prstGeom prst="rect">
            <a:avLst/>
          </a:prstGeom>
          <a:solidFill>
            <a:schemeClr val="bg1"/>
          </a:solidFill>
          <a:ln w="28575">
            <a:solidFill>
              <a:srgbClr val="FF0000"/>
            </a:solidFill>
            <a:miter lim="800000"/>
          </a:ln>
          <a:effectLst/>
        </p:spPr>
        <p:txBody>
          <a:bodyPr wrap="none" anchor="ctr"/>
          <a:lstStyle/>
          <a:p>
            <a:endParaRPr lang="zh-CN" altLang="en-US"/>
          </a:p>
        </p:txBody>
      </p:sp>
      <p:grpSp>
        <p:nvGrpSpPr>
          <p:cNvPr id="2" name="Group 10"/>
          <p:cNvGrpSpPr/>
          <p:nvPr/>
        </p:nvGrpSpPr>
        <p:grpSpPr bwMode="auto">
          <a:xfrm>
            <a:off x="5221288" y="3748088"/>
            <a:ext cx="1576387" cy="585787"/>
            <a:chOff x="3289" y="2271"/>
            <a:chExt cx="993" cy="369"/>
          </a:xfrm>
        </p:grpSpPr>
        <p:grpSp>
          <p:nvGrpSpPr>
            <p:cNvPr id="3" name="Group 11"/>
            <p:cNvGrpSpPr/>
            <p:nvPr/>
          </p:nvGrpSpPr>
          <p:grpSpPr bwMode="auto">
            <a:xfrm>
              <a:off x="3744" y="2271"/>
              <a:ext cx="73" cy="168"/>
              <a:chOff x="3767" y="2016"/>
              <a:chExt cx="73" cy="168"/>
            </a:xfrm>
          </p:grpSpPr>
          <p:sp>
            <p:nvSpPr>
              <p:cNvPr id="39948" name="Line 12"/>
              <p:cNvSpPr>
                <a:spLocks noChangeShapeType="1"/>
              </p:cNvSpPr>
              <p:nvPr/>
            </p:nvSpPr>
            <p:spPr bwMode="auto">
              <a:xfrm>
                <a:off x="3767" y="2016"/>
                <a:ext cx="0" cy="168"/>
              </a:xfrm>
              <a:prstGeom prst="line">
                <a:avLst/>
              </a:prstGeom>
              <a:noFill/>
              <a:ln w="28575">
                <a:solidFill>
                  <a:srgbClr val="FF0000"/>
                </a:solidFill>
                <a:round/>
              </a:ln>
              <a:effectLst/>
            </p:spPr>
            <p:txBody>
              <a:bodyPr/>
              <a:lstStyle/>
              <a:p>
                <a:endParaRPr lang="zh-CN" altLang="en-US"/>
              </a:p>
            </p:txBody>
          </p:sp>
          <p:sp>
            <p:nvSpPr>
              <p:cNvPr id="39949" name="Line 13"/>
              <p:cNvSpPr>
                <a:spLocks noChangeShapeType="1"/>
              </p:cNvSpPr>
              <p:nvPr/>
            </p:nvSpPr>
            <p:spPr bwMode="auto">
              <a:xfrm>
                <a:off x="3840" y="2016"/>
                <a:ext cx="0" cy="168"/>
              </a:xfrm>
              <a:prstGeom prst="line">
                <a:avLst/>
              </a:prstGeom>
              <a:noFill/>
              <a:ln w="28575">
                <a:solidFill>
                  <a:srgbClr val="FF0000"/>
                </a:solidFill>
                <a:round/>
              </a:ln>
              <a:effectLst/>
            </p:spPr>
            <p:txBody>
              <a:bodyPr/>
              <a:lstStyle/>
              <a:p>
                <a:endParaRPr lang="zh-CN" altLang="en-US"/>
              </a:p>
            </p:txBody>
          </p:sp>
        </p:grpSp>
        <p:grpSp>
          <p:nvGrpSpPr>
            <p:cNvPr id="4" name="Group 14"/>
            <p:cNvGrpSpPr/>
            <p:nvPr/>
          </p:nvGrpSpPr>
          <p:grpSpPr bwMode="auto">
            <a:xfrm>
              <a:off x="3289" y="2352"/>
              <a:ext cx="993" cy="288"/>
              <a:chOff x="3289" y="2064"/>
              <a:chExt cx="993" cy="288"/>
            </a:xfrm>
          </p:grpSpPr>
          <p:sp>
            <p:nvSpPr>
              <p:cNvPr id="39951" name="Line 15"/>
              <p:cNvSpPr>
                <a:spLocks noChangeShapeType="1"/>
              </p:cNvSpPr>
              <p:nvPr/>
            </p:nvSpPr>
            <p:spPr bwMode="auto">
              <a:xfrm flipV="1">
                <a:off x="3312" y="2064"/>
                <a:ext cx="0" cy="288"/>
              </a:xfrm>
              <a:prstGeom prst="line">
                <a:avLst/>
              </a:prstGeom>
              <a:noFill/>
              <a:ln w="12700">
                <a:solidFill>
                  <a:srgbClr val="FF0000"/>
                </a:solidFill>
                <a:round/>
              </a:ln>
              <a:effectLst/>
            </p:spPr>
            <p:txBody>
              <a:bodyPr/>
              <a:lstStyle/>
              <a:p>
                <a:endParaRPr lang="zh-CN" altLang="en-US"/>
              </a:p>
            </p:txBody>
          </p:sp>
          <p:sp>
            <p:nvSpPr>
              <p:cNvPr id="39952" name="Line 16"/>
              <p:cNvSpPr>
                <a:spLocks noChangeShapeType="1"/>
              </p:cNvSpPr>
              <p:nvPr/>
            </p:nvSpPr>
            <p:spPr bwMode="auto">
              <a:xfrm>
                <a:off x="3312" y="2064"/>
                <a:ext cx="432" cy="0"/>
              </a:xfrm>
              <a:prstGeom prst="line">
                <a:avLst/>
              </a:prstGeom>
              <a:noFill/>
              <a:ln w="12700">
                <a:solidFill>
                  <a:srgbClr val="FF0000"/>
                </a:solidFill>
                <a:round/>
              </a:ln>
              <a:effectLst/>
            </p:spPr>
            <p:txBody>
              <a:bodyPr/>
              <a:lstStyle/>
              <a:p>
                <a:endParaRPr lang="zh-CN" altLang="en-US"/>
              </a:p>
            </p:txBody>
          </p:sp>
          <p:sp>
            <p:nvSpPr>
              <p:cNvPr id="39953" name="Line 17"/>
              <p:cNvSpPr>
                <a:spLocks noChangeShapeType="1"/>
              </p:cNvSpPr>
              <p:nvPr/>
            </p:nvSpPr>
            <p:spPr bwMode="auto">
              <a:xfrm>
                <a:off x="3815" y="2064"/>
                <a:ext cx="444" cy="0"/>
              </a:xfrm>
              <a:prstGeom prst="line">
                <a:avLst/>
              </a:prstGeom>
              <a:noFill/>
              <a:ln w="12700">
                <a:solidFill>
                  <a:srgbClr val="FF0000"/>
                </a:solidFill>
                <a:round/>
              </a:ln>
              <a:effectLst/>
            </p:spPr>
            <p:txBody>
              <a:bodyPr/>
              <a:lstStyle/>
              <a:p>
                <a:endParaRPr lang="zh-CN" altLang="en-US"/>
              </a:p>
            </p:txBody>
          </p:sp>
          <p:sp>
            <p:nvSpPr>
              <p:cNvPr id="39954" name="Line 18"/>
              <p:cNvSpPr>
                <a:spLocks noChangeShapeType="1"/>
              </p:cNvSpPr>
              <p:nvPr/>
            </p:nvSpPr>
            <p:spPr bwMode="auto">
              <a:xfrm>
                <a:off x="4261" y="2064"/>
                <a:ext cx="0" cy="288"/>
              </a:xfrm>
              <a:prstGeom prst="line">
                <a:avLst/>
              </a:prstGeom>
              <a:noFill/>
              <a:ln w="12700">
                <a:solidFill>
                  <a:srgbClr val="FF0000"/>
                </a:solidFill>
                <a:round/>
              </a:ln>
              <a:effectLst/>
            </p:spPr>
            <p:txBody>
              <a:bodyPr/>
              <a:lstStyle/>
              <a:p>
                <a:endParaRPr lang="zh-CN" altLang="en-US"/>
              </a:p>
            </p:txBody>
          </p:sp>
          <p:sp>
            <p:nvSpPr>
              <p:cNvPr id="39955" name="Oval 19"/>
              <p:cNvSpPr>
                <a:spLocks noChangeArrowheads="1"/>
              </p:cNvSpPr>
              <p:nvPr/>
            </p:nvSpPr>
            <p:spPr bwMode="auto">
              <a:xfrm>
                <a:off x="3289" y="2296"/>
                <a:ext cx="48" cy="48"/>
              </a:xfrm>
              <a:prstGeom prst="ellipse">
                <a:avLst/>
              </a:prstGeom>
              <a:solidFill>
                <a:srgbClr val="FF0000"/>
              </a:solidFill>
              <a:ln w="9525">
                <a:solidFill>
                  <a:srgbClr val="FF0000"/>
                </a:solidFill>
                <a:round/>
              </a:ln>
              <a:effectLst/>
            </p:spPr>
            <p:txBody>
              <a:bodyPr wrap="none" anchor="ctr"/>
              <a:lstStyle/>
              <a:p>
                <a:endParaRPr lang="zh-CN" altLang="en-US"/>
              </a:p>
            </p:txBody>
          </p:sp>
          <p:sp>
            <p:nvSpPr>
              <p:cNvPr id="39956" name="Oval 20"/>
              <p:cNvSpPr>
                <a:spLocks noChangeArrowheads="1"/>
              </p:cNvSpPr>
              <p:nvPr/>
            </p:nvSpPr>
            <p:spPr bwMode="auto">
              <a:xfrm>
                <a:off x="4234" y="2296"/>
                <a:ext cx="48" cy="48"/>
              </a:xfrm>
              <a:prstGeom prst="ellipse">
                <a:avLst/>
              </a:prstGeom>
              <a:solidFill>
                <a:srgbClr val="FF0000"/>
              </a:solidFill>
              <a:ln w="9525">
                <a:solidFill>
                  <a:srgbClr val="FF0000"/>
                </a:solidFill>
                <a:round/>
              </a:ln>
              <a:effectLst/>
            </p:spPr>
            <p:txBody>
              <a:bodyPr wrap="none" anchor="ctr"/>
              <a:lstStyle/>
              <a:p>
                <a:endParaRPr lang="zh-CN" altLang="en-US"/>
              </a:p>
            </p:txBody>
          </p:sp>
        </p:grpSp>
      </p:grpSp>
      <p:grpSp>
        <p:nvGrpSpPr>
          <p:cNvPr id="5" name="Group 21"/>
          <p:cNvGrpSpPr/>
          <p:nvPr/>
        </p:nvGrpSpPr>
        <p:grpSpPr bwMode="auto">
          <a:xfrm>
            <a:off x="5218113" y="3114675"/>
            <a:ext cx="1600200" cy="817563"/>
            <a:chOff x="3287" y="1872"/>
            <a:chExt cx="1008" cy="515"/>
          </a:xfrm>
        </p:grpSpPr>
        <p:graphicFrame>
          <p:nvGraphicFramePr>
            <p:cNvPr id="39958" name="Object 22"/>
            <p:cNvGraphicFramePr>
              <a:graphicFrameLocks noChangeAspect="1"/>
            </p:cNvGraphicFramePr>
            <p:nvPr/>
          </p:nvGraphicFramePr>
          <p:xfrm>
            <a:off x="3287" y="1872"/>
            <a:ext cx="1008" cy="347"/>
          </p:xfrm>
          <a:graphic>
            <a:graphicData uri="http://schemas.openxmlformats.org/presentationml/2006/ole">
              <mc:AlternateContent xmlns:mc="http://schemas.openxmlformats.org/markup-compatibility/2006">
                <mc:Choice xmlns:v="urn:schemas-microsoft-com:vml" Requires="v">
                  <p:oleObj name="Photo Editor 照片" r:id="rId8" imgW="5343525" imgH="1838325" progId="">
                    <p:embed/>
                  </p:oleObj>
                </mc:Choice>
                <mc:Fallback>
                  <p:oleObj name="Photo Editor 照片" r:id="rId8" imgW="5343525" imgH="1838325" progId="">
                    <p:embed/>
                    <p:pic>
                      <p:nvPicPr>
                        <p:cNvPr id="0" name="图片 30016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287" y="1872"/>
                          <a:ext cx="1008" cy="3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6" name="Group 23"/>
            <p:cNvGrpSpPr/>
            <p:nvPr/>
          </p:nvGrpSpPr>
          <p:grpSpPr bwMode="auto">
            <a:xfrm>
              <a:off x="3287" y="2160"/>
              <a:ext cx="995" cy="227"/>
              <a:chOff x="3287" y="1872"/>
              <a:chExt cx="995" cy="227"/>
            </a:xfrm>
          </p:grpSpPr>
          <p:sp>
            <p:nvSpPr>
              <p:cNvPr id="39960" name="Line 24"/>
              <p:cNvSpPr>
                <a:spLocks noChangeShapeType="1"/>
              </p:cNvSpPr>
              <p:nvPr/>
            </p:nvSpPr>
            <p:spPr bwMode="auto">
              <a:xfrm flipV="1">
                <a:off x="3312" y="1920"/>
                <a:ext cx="0" cy="170"/>
              </a:xfrm>
              <a:prstGeom prst="line">
                <a:avLst/>
              </a:prstGeom>
              <a:noFill/>
              <a:ln w="12700">
                <a:solidFill>
                  <a:srgbClr val="FF0000"/>
                </a:solidFill>
                <a:round/>
              </a:ln>
              <a:effectLst/>
            </p:spPr>
            <p:txBody>
              <a:bodyPr/>
              <a:lstStyle/>
              <a:p>
                <a:endParaRPr lang="zh-CN" altLang="en-US"/>
              </a:p>
            </p:txBody>
          </p:sp>
          <p:sp>
            <p:nvSpPr>
              <p:cNvPr id="39961" name="Line 25"/>
              <p:cNvSpPr>
                <a:spLocks noChangeShapeType="1"/>
              </p:cNvSpPr>
              <p:nvPr/>
            </p:nvSpPr>
            <p:spPr bwMode="auto">
              <a:xfrm flipV="1">
                <a:off x="4261" y="1872"/>
                <a:ext cx="0" cy="192"/>
              </a:xfrm>
              <a:prstGeom prst="line">
                <a:avLst/>
              </a:prstGeom>
              <a:noFill/>
              <a:ln w="12700">
                <a:solidFill>
                  <a:srgbClr val="FF0000"/>
                </a:solidFill>
                <a:round/>
              </a:ln>
              <a:effectLst/>
            </p:spPr>
            <p:txBody>
              <a:bodyPr/>
              <a:lstStyle/>
              <a:p>
                <a:endParaRPr lang="zh-CN" altLang="en-US"/>
              </a:p>
            </p:txBody>
          </p:sp>
          <p:sp>
            <p:nvSpPr>
              <p:cNvPr id="39962" name="Oval 26"/>
              <p:cNvSpPr>
                <a:spLocks noChangeArrowheads="1"/>
              </p:cNvSpPr>
              <p:nvPr/>
            </p:nvSpPr>
            <p:spPr bwMode="auto">
              <a:xfrm>
                <a:off x="3287" y="2038"/>
                <a:ext cx="48" cy="48"/>
              </a:xfrm>
              <a:prstGeom prst="ellipse">
                <a:avLst/>
              </a:prstGeom>
              <a:solidFill>
                <a:srgbClr val="FF0000"/>
              </a:solidFill>
              <a:ln w="9525">
                <a:solidFill>
                  <a:srgbClr val="FF0000"/>
                </a:solidFill>
                <a:round/>
              </a:ln>
              <a:effectLst/>
            </p:spPr>
            <p:txBody>
              <a:bodyPr wrap="none" anchor="ctr"/>
              <a:lstStyle/>
              <a:p>
                <a:endParaRPr lang="zh-CN" altLang="en-US"/>
              </a:p>
            </p:txBody>
          </p:sp>
          <p:sp>
            <p:nvSpPr>
              <p:cNvPr id="39963" name="Oval 27"/>
              <p:cNvSpPr>
                <a:spLocks noChangeArrowheads="1"/>
              </p:cNvSpPr>
              <p:nvPr/>
            </p:nvSpPr>
            <p:spPr bwMode="auto">
              <a:xfrm>
                <a:off x="4234" y="2051"/>
                <a:ext cx="48" cy="48"/>
              </a:xfrm>
              <a:prstGeom prst="ellipse">
                <a:avLst/>
              </a:prstGeom>
              <a:solidFill>
                <a:srgbClr val="FF0000"/>
              </a:solidFill>
              <a:ln w="9525">
                <a:solidFill>
                  <a:srgbClr val="FF0000"/>
                </a:solidFill>
                <a:round/>
              </a:ln>
              <a:effectLst/>
            </p:spPr>
            <p:txBody>
              <a:bodyPr wrap="none" anchor="ctr"/>
              <a:lstStyle/>
              <a:p>
                <a:endParaRPr lang="zh-CN" altLang="en-US"/>
              </a:p>
            </p:txBody>
          </p:sp>
        </p:grpSp>
      </p:grpSp>
      <p:sp>
        <p:nvSpPr>
          <p:cNvPr id="39964" name="AutoShape 28"/>
          <p:cNvSpPr/>
          <p:nvPr/>
        </p:nvSpPr>
        <p:spPr bwMode="auto">
          <a:xfrm>
            <a:off x="7010400" y="3038475"/>
            <a:ext cx="1524000" cy="841375"/>
          </a:xfrm>
          <a:prstGeom prst="borderCallout1">
            <a:avLst>
              <a:gd name="adj1" fmla="val 13741"/>
              <a:gd name="adj2" fmla="val -5000"/>
              <a:gd name="adj3" fmla="val 43319"/>
              <a:gd name="adj4" fmla="val -35315"/>
            </a:avLst>
          </a:prstGeom>
          <a:solidFill>
            <a:srgbClr val="FFFFCC"/>
          </a:solidFill>
          <a:ln w="19050">
            <a:solidFill>
              <a:srgbClr val="FF3300"/>
            </a:solidFill>
            <a:miter lim="800000"/>
          </a:ln>
          <a:effectLst/>
        </p:spPr>
        <p:txBody>
          <a:bodyPr>
            <a:spAutoFit/>
          </a:bodyPr>
          <a:lstStyle/>
          <a:p>
            <a:r>
              <a:rPr kumimoji="1" lang="zh-CN" altLang="en-US" sz="2400" b="1">
                <a:latin typeface="Times New Roman" panose="02020603050405020304" pitchFamily="18" charset="0"/>
              </a:rPr>
              <a:t>限制输出电压幅值</a:t>
            </a:r>
          </a:p>
        </p:txBody>
      </p:sp>
      <p:sp>
        <p:nvSpPr>
          <p:cNvPr id="39965" name="AutoShape 29"/>
          <p:cNvSpPr/>
          <p:nvPr/>
        </p:nvSpPr>
        <p:spPr bwMode="auto">
          <a:xfrm>
            <a:off x="827088" y="2881313"/>
            <a:ext cx="860425" cy="474662"/>
          </a:xfrm>
          <a:prstGeom prst="borderCallout1">
            <a:avLst>
              <a:gd name="adj1" fmla="val 24079"/>
              <a:gd name="adj2" fmla="val 108856"/>
              <a:gd name="adj3" fmla="val -112375"/>
              <a:gd name="adj4" fmla="val 125644"/>
            </a:avLst>
          </a:prstGeom>
          <a:solidFill>
            <a:srgbClr val="FFFFCC"/>
          </a:solidFill>
          <a:ln w="19050">
            <a:solidFill>
              <a:srgbClr val="FF0000"/>
            </a:solidFill>
            <a:miter lim="800000"/>
          </a:ln>
          <a:effectLst/>
        </p:spPr>
        <p:txBody>
          <a:bodyPr/>
          <a:lstStyle/>
          <a:p>
            <a:pPr algn="ctr"/>
            <a:r>
              <a:rPr lang="zh-CN" altLang="en-US" sz="2400" b="1"/>
              <a:t>虚地</a:t>
            </a:r>
          </a:p>
        </p:txBody>
      </p:sp>
      <p:grpSp>
        <p:nvGrpSpPr>
          <p:cNvPr id="7" name="Group 30"/>
          <p:cNvGrpSpPr/>
          <p:nvPr/>
        </p:nvGrpSpPr>
        <p:grpSpPr bwMode="auto">
          <a:xfrm>
            <a:off x="900113" y="4500570"/>
            <a:ext cx="2374900" cy="1825618"/>
            <a:chOff x="567" y="2750"/>
            <a:chExt cx="1496" cy="1145"/>
          </a:xfrm>
        </p:grpSpPr>
        <p:sp>
          <p:nvSpPr>
            <p:cNvPr id="39967" name="Line 31"/>
            <p:cNvSpPr>
              <a:spLocks noChangeShapeType="1"/>
            </p:cNvSpPr>
            <p:nvPr/>
          </p:nvSpPr>
          <p:spPr bwMode="auto">
            <a:xfrm>
              <a:off x="930" y="2750"/>
              <a:ext cx="771" cy="0"/>
            </a:xfrm>
            <a:prstGeom prst="line">
              <a:avLst/>
            </a:prstGeom>
            <a:noFill/>
            <a:ln w="28575">
              <a:solidFill>
                <a:srgbClr val="FF0000"/>
              </a:solidFill>
              <a:round/>
            </a:ln>
            <a:effectLst/>
          </p:spPr>
          <p:txBody>
            <a:bodyPr/>
            <a:lstStyle/>
            <a:p>
              <a:endParaRPr lang="zh-CN" altLang="en-US"/>
            </a:p>
          </p:txBody>
        </p:sp>
        <p:sp>
          <p:nvSpPr>
            <p:cNvPr id="39968" name="Text Box 32"/>
            <p:cNvSpPr txBox="1">
              <a:spLocks noChangeArrowheads="1"/>
            </p:cNvSpPr>
            <p:nvPr/>
          </p:nvSpPr>
          <p:spPr bwMode="auto">
            <a:xfrm>
              <a:off x="567" y="3249"/>
              <a:ext cx="1496" cy="646"/>
            </a:xfrm>
            <a:prstGeom prst="rect">
              <a:avLst/>
            </a:prstGeom>
            <a:solidFill>
              <a:srgbClr val="FFFFCC"/>
            </a:solidFill>
            <a:ln w="19050">
              <a:solidFill>
                <a:srgbClr val="FF0000"/>
              </a:solidFill>
              <a:miter lim="800000"/>
            </a:ln>
            <a:effectLst/>
          </p:spPr>
          <p:txBody>
            <a:bodyPr>
              <a:spAutoFit/>
            </a:bodyPr>
            <a:lstStyle/>
            <a:p>
              <a:pPr>
                <a:spcBef>
                  <a:spcPct val="50000"/>
                </a:spcBef>
              </a:pPr>
              <a:r>
                <a:rPr lang="zh-CN" altLang="en-US" sz="2000" b="1"/>
                <a:t>运放由于某种原因进入非线性区而不能自动恢复的现象</a:t>
              </a:r>
            </a:p>
          </p:txBody>
        </p:sp>
        <p:sp>
          <p:nvSpPr>
            <p:cNvPr id="39969" name="Line 33"/>
            <p:cNvSpPr>
              <a:spLocks noChangeShapeType="1"/>
            </p:cNvSpPr>
            <p:nvPr/>
          </p:nvSpPr>
          <p:spPr bwMode="auto">
            <a:xfrm flipH="1">
              <a:off x="945" y="2750"/>
              <a:ext cx="347" cy="493"/>
            </a:xfrm>
            <a:prstGeom prst="line">
              <a:avLst/>
            </a:prstGeom>
            <a:noFill/>
            <a:ln w="19050">
              <a:solidFill>
                <a:srgbClr val="FF0000"/>
              </a:solidFill>
              <a:round/>
            </a:ln>
            <a:effectLst/>
          </p:spPr>
          <p:txBody>
            <a:bodyPr/>
            <a:lstStyle/>
            <a:p>
              <a:endParaRPr lang="zh-CN" altLang="en-US"/>
            </a:p>
          </p:txBody>
        </p:sp>
      </p:grpSp>
      <p:sp>
        <p:nvSpPr>
          <p:cNvPr id="8" name="灯片编号占位符 7"/>
          <p:cNvSpPr>
            <a:spLocks noGrp="1"/>
          </p:cNvSpPr>
          <p:nvPr>
            <p:ph type="sldNum" sz="quarter" idx="12"/>
          </p:nvPr>
        </p:nvSpPr>
        <p:spPr/>
        <p:txBody>
          <a:bodyPr/>
          <a:lstStyle/>
          <a:p>
            <a:fld id="{BDB18AC9-7EE5-48E1-A10E-599720087084}" type="slidenum">
              <a:rPr lang="en-US" altLang="zh-CN" smtClean="0"/>
              <a:t>132</a:t>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96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nodeType="clickEffect">
                                  <p:stCondLst>
                                    <p:cond delay="0"/>
                                  </p:stCondLst>
                                  <p:childTnLst>
                                    <p:set>
                                      <p:cBhvr>
                                        <p:cTn id="10" dur="1" fill="hold">
                                          <p:stCondLst>
                                            <p:cond delay="0"/>
                                          </p:stCondLst>
                                        </p:cTn>
                                        <p:tgtEl>
                                          <p:spTgt spid="39940"/>
                                        </p:tgtEl>
                                        <p:attrNameLst>
                                          <p:attrName>style.visibility</p:attrName>
                                        </p:attrNameLst>
                                      </p:cBhvr>
                                      <p:to>
                                        <p:strVal val="visible"/>
                                      </p:to>
                                    </p:set>
                                    <p:animEffect transition="in" filter="wipe(left)">
                                      <p:cBhvr>
                                        <p:cTn id="11" dur="500"/>
                                        <p:tgtEl>
                                          <p:spTgt spid="39940"/>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39941">
                                            <p:txEl>
                                              <p:pRg st="0" end="0"/>
                                            </p:txEl>
                                          </p:spTgt>
                                        </p:tgtEl>
                                        <p:attrNameLst>
                                          <p:attrName>style.visibility</p:attrName>
                                        </p:attrNameLst>
                                      </p:cBhvr>
                                      <p:to>
                                        <p:strVal val="visible"/>
                                      </p:to>
                                    </p:set>
                                    <p:animEffect transition="in" filter="wipe(left)">
                                      <p:cBhvr>
                                        <p:cTn id="16" dur="500"/>
                                        <p:tgtEl>
                                          <p:spTgt spid="39941">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wipe(up)">
                                      <p:cBhvr>
                                        <p:cTn id="21" dur="500"/>
                                        <p:tgtEl>
                                          <p:spTgt spid="7"/>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39938"/>
                                        </p:tgtEl>
                                        <p:attrNameLst>
                                          <p:attrName>style.visibility</p:attrName>
                                        </p:attrNameLst>
                                      </p:cBhvr>
                                      <p:to>
                                        <p:strVal val="visible"/>
                                      </p:to>
                                    </p:set>
                                    <p:animEffect transition="in" filter="wipe(left)">
                                      <p:cBhvr>
                                        <p:cTn id="26" dur="500"/>
                                        <p:tgtEl>
                                          <p:spTgt spid="39938"/>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3994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3994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22" presetClass="entr" presetSubtype="1" fill="hold" nodeType="clickEffect">
                                  <p:stCondLst>
                                    <p:cond delay="0"/>
                                  </p:stCondLst>
                                  <p:childTnLst>
                                    <p:set>
                                      <p:cBhvr>
                                        <p:cTn id="38" dur="1" fill="hold">
                                          <p:stCondLst>
                                            <p:cond delay="0"/>
                                          </p:stCondLst>
                                        </p:cTn>
                                        <p:tgtEl>
                                          <p:spTgt spid="2"/>
                                        </p:tgtEl>
                                        <p:attrNameLst>
                                          <p:attrName>style.visibility</p:attrName>
                                        </p:attrNameLst>
                                      </p:cBhvr>
                                      <p:to>
                                        <p:strVal val="visible"/>
                                      </p:to>
                                    </p:set>
                                    <p:animEffect transition="in" filter="wipe(up)">
                                      <p:cBhvr>
                                        <p:cTn id="39" dur="500"/>
                                        <p:tgtEl>
                                          <p:spTgt spid="2"/>
                                        </p:tgtEl>
                                      </p:cBhvr>
                                    </p:animEffec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499"/>
                                          </p:stCondLst>
                                        </p:cTn>
                                        <p:tgtEl>
                                          <p:spTgt spid="39943"/>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22" presetClass="entr" presetSubtype="1" fill="hold" nodeType="clickEffect">
                                  <p:stCondLst>
                                    <p:cond delay="0"/>
                                  </p:stCondLst>
                                  <p:childTnLst>
                                    <p:set>
                                      <p:cBhvr>
                                        <p:cTn id="47" dur="1" fill="hold">
                                          <p:stCondLst>
                                            <p:cond delay="0"/>
                                          </p:stCondLst>
                                        </p:cTn>
                                        <p:tgtEl>
                                          <p:spTgt spid="5"/>
                                        </p:tgtEl>
                                        <p:attrNameLst>
                                          <p:attrName>style.visibility</p:attrName>
                                        </p:attrNameLst>
                                      </p:cBhvr>
                                      <p:to>
                                        <p:strVal val="visible"/>
                                      </p:to>
                                    </p:set>
                                    <p:animEffect transition="in" filter="wipe(up)">
                                      <p:cBhvr>
                                        <p:cTn id="48" dur="500"/>
                                        <p:tgtEl>
                                          <p:spTgt spid="5"/>
                                        </p:tgtEl>
                                      </p:cBhvr>
                                    </p:animEffec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499"/>
                                          </p:stCondLst>
                                        </p:cTn>
                                        <p:tgtEl>
                                          <p:spTgt spid="399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41" grpId="0" build="p" autoUpdateAnimBg="0"/>
      <p:bldP spid="39942" grpId="0" bldLvl="0" animBg="1" autoUpdateAnimBg="0"/>
      <p:bldP spid="39943" grpId="0" bldLvl="0" animBg="1" autoUpdateAnimBg="0"/>
      <p:bldP spid="39945" grpId="0" bldLvl="0" animBg="1"/>
      <p:bldP spid="39964" grpId="0" bldLvl="0" animBg="1" autoUpdateAnimBg="0"/>
      <p:bldP spid="39965" grpId="0" bldLvl="0" animBg="1"/>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0962" name="Object 2"/>
          <p:cNvGraphicFramePr>
            <a:graphicFrameLocks noChangeAspect="1"/>
          </p:cNvGraphicFramePr>
          <p:nvPr/>
        </p:nvGraphicFramePr>
        <p:xfrm>
          <a:off x="762000" y="1947850"/>
          <a:ext cx="3352800" cy="2482850"/>
        </p:xfrm>
        <a:graphic>
          <a:graphicData uri="http://schemas.openxmlformats.org/presentationml/2006/ole">
            <mc:AlternateContent xmlns:mc="http://schemas.openxmlformats.org/markup-compatibility/2006">
              <mc:Choice xmlns:v="urn:schemas-microsoft-com:vml" Requires="v">
                <p:oleObj name="Photo Editor 照片" r:id="rId2" imgW="11325225" imgH="8391525" progId="">
                  <p:embed/>
                </p:oleObj>
              </mc:Choice>
              <mc:Fallback>
                <p:oleObj name="Photo Editor 照片" r:id="rId2" imgW="11325225" imgH="8391525" progId="">
                  <p:embed/>
                  <p:pic>
                    <p:nvPicPr>
                      <p:cNvPr id="0" name="图片 30118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1947850"/>
                        <a:ext cx="3352800" cy="2482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0963" name="Object 3"/>
          <p:cNvGraphicFramePr>
            <a:graphicFrameLocks noChangeAspect="1"/>
          </p:cNvGraphicFramePr>
          <p:nvPr/>
        </p:nvGraphicFramePr>
        <p:xfrm>
          <a:off x="4572000" y="1643050"/>
          <a:ext cx="1327150" cy="804862"/>
        </p:xfrm>
        <a:graphic>
          <a:graphicData uri="http://schemas.openxmlformats.org/presentationml/2006/ole">
            <mc:AlternateContent xmlns:mc="http://schemas.openxmlformats.org/markup-compatibility/2006">
              <mc:Choice xmlns:v="urn:schemas-microsoft-com:vml" Requires="v">
                <p:oleObj name="Equation" r:id="rId4" imgW="647700" imgH="393700" progId="Equation.3">
                  <p:embed/>
                </p:oleObj>
              </mc:Choice>
              <mc:Fallback>
                <p:oleObj name="Equation" r:id="rId4" imgW="647700" imgH="393700" progId="Equation.3">
                  <p:embed/>
                  <p:pic>
                    <p:nvPicPr>
                      <p:cNvPr id="0" name="图片 30118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2000" y="1643050"/>
                        <a:ext cx="1327150" cy="804862"/>
                      </a:xfrm>
                      <a:prstGeom prst="rect">
                        <a:avLst/>
                      </a:prstGeom>
                      <a:solidFill>
                        <a:srgbClr val="FFFFFF"/>
                      </a:solidFill>
                    </p:spPr>
                  </p:pic>
                </p:oleObj>
              </mc:Fallback>
            </mc:AlternateContent>
          </a:graphicData>
        </a:graphic>
      </p:graphicFrame>
      <p:sp>
        <p:nvSpPr>
          <p:cNvPr id="40964" name="Text Box 4"/>
          <p:cNvSpPr txBox="1">
            <a:spLocks noChangeArrowheads="1"/>
          </p:cNvSpPr>
          <p:nvPr/>
        </p:nvSpPr>
        <p:spPr bwMode="auto">
          <a:xfrm>
            <a:off x="971550" y="5214950"/>
            <a:ext cx="6934200" cy="519112"/>
          </a:xfrm>
          <a:prstGeom prst="rect">
            <a:avLst/>
          </a:prstGeom>
          <a:noFill/>
          <a:ln w="9525">
            <a:noFill/>
            <a:miter lim="800000"/>
          </a:ln>
          <a:effectLst/>
        </p:spPr>
        <p:txBody>
          <a:bodyPr>
            <a:spAutoFit/>
          </a:bodyPr>
          <a:lstStyle/>
          <a:p>
            <a:pPr>
              <a:spcBef>
                <a:spcPct val="50000"/>
              </a:spcBef>
            </a:pPr>
            <a:r>
              <a:rPr kumimoji="1" lang="zh-CN" altLang="en-US" sz="2800" b="1" dirty="0">
                <a:latin typeface="楷体" panose="02010609060101010101" pitchFamily="49" charset="-122"/>
                <a:ea typeface="楷体" panose="02010609060101010101" pitchFamily="49" charset="-122"/>
              </a:rPr>
              <a:t>对输入电压的</a:t>
            </a:r>
            <a:r>
              <a:rPr kumimoji="1" lang="zh-CN" altLang="en-US" sz="2800" b="1" dirty="0">
                <a:solidFill>
                  <a:schemeClr val="tx2"/>
                </a:solidFill>
                <a:latin typeface="楷体" panose="02010609060101010101" pitchFamily="49" charset="-122"/>
                <a:ea typeface="楷体" panose="02010609060101010101" pitchFamily="49" charset="-122"/>
              </a:rPr>
              <a:t>极性</a:t>
            </a:r>
            <a:r>
              <a:rPr kumimoji="1" lang="zh-CN" altLang="en-US" sz="2800" b="1" dirty="0">
                <a:latin typeface="楷体" panose="02010609060101010101" pitchFamily="49" charset="-122"/>
                <a:ea typeface="楷体" panose="02010609060101010101" pitchFamily="49" charset="-122"/>
              </a:rPr>
              <a:t>和</a:t>
            </a:r>
            <a:r>
              <a:rPr kumimoji="1" lang="zh-CN" altLang="en-US" sz="2800" b="1" dirty="0">
                <a:solidFill>
                  <a:schemeClr val="tx2"/>
                </a:solidFill>
                <a:latin typeface="楷体" panose="02010609060101010101" pitchFamily="49" charset="-122"/>
                <a:ea typeface="楷体" panose="02010609060101010101" pitchFamily="49" charset="-122"/>
              </a:rPr>
              <a:t>幅值</a:t>
            </a:r>
            <a:r>
              <a:rPr kumimoji="1" lang="zh-CN" altLang="en-US" sz="2800" b="1" dirty="0">
                <a:latin typeface="楷体" panose="02010609060101010101" pitchFamily="49" charset="-122"/>
                <a:ea typeface="楷体" panose="02010609060101010101" pitchFamily="49" charset="-122"/>
              </a:rPr>
              <a:t>有何要求？</a:t>
            </a:r>
          </a:p>
        </p:txBody>
      </p:sp>
      <p:graphicFrame>
        <p:nvGraphicFramePr>
          <p:cNvPr id="40965" name="Object 5"/>
          <p:cNvGraphicFramePr>
            <a:graphicFrameLocks noChangeAspect="1"/>
          </p:cNvGraphicFramePr>
          <p:nvPr/>
        </p:nvGraphicFramePr>
        <p:xfrm>
          <a:off x="4572000" y="3395650"/>
          <a:ext cx="2819400" cy="819150"/>
        </p:xfrm>
        <a:graphic>
          <a:graphicData uri="http://schemas.openxmlformats.org/presentationml/2006/ole">
            <mc:AlternateContent xmlns:mc="http://schemas.openxmlformats.org/markup-compatibility/2006">
              <mc:Choice xmlns:v="urn:schemas-microsoft-com:vml" Requires="v">
                <p:oleObj name="Equation" r:id="rId6" imgW="1485900" imgH="431800" progId="Equation.3">
                  <p:embed/>
                </p:oleObj>
              </mc:Choice>
              <mc:Fallback>
                <p:oleObj name="Equation" r:id="rId6" imgW="1485900" imgH="431800" progId="Equation.3">
                  <p:embed/>
                  <p:pic>
                    <p:nvPicPr>
                      <p:cNvPr id="0" name="图片 30118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72000" y="3395650"/>
                        <a:ext cx="2819400" cy="819150"/>
                      </a:xfrm>
                      <a:prstGeom prst="rect">
                        <a:avLst/>
                      </a:prstGeom>
                      <a:solidFill>
                        <a:srgbClr val="66FFFF"/>
                      </a:solidFill>
                      <a:ln w="9525">
                        <a:solidFill>
                          <a:srgbClr val="FF0000"/>
                        </a:solidFill>
                        <a:miter lim="800000"/>
                        <a:headEnd/>
                        <a:tailEnd/>
                      </a:ln>
                    </p:spPr>
                  </p:pic>
                </p:oleObj>
              </mc:Fallback>
            </mc:AlternateContent>
          </a:graphicData>
        </a:graphic>
      </p:graphicFrame>
      <p:sp>
        <p:nvSpPr>
          <p:cNvPr id="40966" name="Rectangle 6"/>
          <p:cNvSpPr>
            <a:spLocks noGrp="1" noChangeArrowheads="1"/>
          </p:cNvSpPr>
          <p:nvPr>
            <p:ph type="title"/>
          </p:nvPr>
        </p:nvSpPr>
        <p:spPr>
          <a:xfrm>
            <a:off x="323850" y="714356"/>
            <a:ext cx="7262813" cy="576262"/>
          </a:xfrm>
        </p:spPr>
        <p:txBody>
          <a:bodyPr>
            <a:normAutofit fontScale="90000"/>
          </a:bodyPr>
          <a:lstStyle/>
          <a:p>
            <a:pPr algn="l"/>
            <a:r>
              <a:rPr lang="zh-CN" altLang="en-US" sz="3200" dirty="0">
                <a:solidFill>
                  <a:schemeClr val="tx1"/>
                </a:solidFill>
                <a:latin typeface="华文行楷" panose="02010800040101010101" pitchFamily="2" charset="-122"/>
                <a:ea typeface="华文行楷" panose="02010800040101010101" pitchFamily="2" charset="-122"/>
              </a:rPr>
              <a:t>五、对数运算电路和指数运算电路</a:t>
            </a:r>
          </a:p>
        </p:txBody>
      </p:sp>
      <p:sp>
        <p:nvSpPr>
          <p:cNvPr id="40967" name="Text Box 7"/>
          <p:cNvSpPr txBox="1">
            <a:spLocks noChangeArrowheads="1"/>
          </p:cNvSpPr>
          <p:nvPr/>
        </p:nvSpPr>
        <p:spPr bwMode="auto">
          <a:xfrm>
            <a:off x="762000" y="1285860"/>
            <a:ext cx="3124200" cy="584775"/>
          </a:xfrm>
          <a:prstGeom prst="rect">
            <a:avLst/>
          </a:prstGeom>
          <a:noFill/>
          <a:ln w="9525">
            <a:noFill/>
            <a:miter lim="800000"/>
          </a:ln>
          <a:effectLst/>
        </p:spPr>
        <p:txBody>
          <a:bodyPr>
            <a:spAutoFit/>
          </a:bodyPr>
          <a:lstStyle/>
          <a:p>
            <a:pPr>
              <a:spcBef>
                <a:spcPct val="50000"/>
              </a:spcBef>
            </a:pPr>
            <a:r>
              <a:rPr kumimoji="1" lang="en-US" altLang="zh-CN" sz="3200" dirty="0">
                <a:latin typeface="华文行楷" panose="02010800040101010101" pitchFamily="2" charset="-122"/>
                <a:ea typeface="华文行楷" panose="02010800040101010101" pitchFamily="2" charset="-122"/>
              </a:rPr>
              <a:t>1. </a:t>
            </a:r>
            <a:r>
              <a:rPr kumimoji="1" lang="zh-CN" altLang="en-US" sz="3200" dirty="0">
                <a:latin typeface="华文行楷" panose="02010800040101010101" pitchFamily="2" charset="-122"/>
                <a:ea typeface="华文行楷" panose="02010800040101010101" pitchFamily="2" charset="-122"/>
              </a:rPr>
              <a:t>对数运算</a:t>
            </a:r>
          </a:p>
        </p:txBody>
      </p:sp>
      <p:sp>
        <p:nvSpPr>
          <p:cNvPr id="40968" name="AutoShape 8"/>
          <p:cNvSpPr/>
          <p:nvPr/>
        </p:nvSpPr>
        <p:spPr bwMode="auto">
          <a:xfrm>
            <a:off x="2438400" y="4310050"/>
            <a:ext cx="3784600" cy="884237"/>
          </a:xfrm>
          <a:prstGeom prst="borderCallout1">
            <a:avLst>
              <a:gd name="adj1" fmla="val 12926"/>
              <a:gd name="adj2" fmla="val 102014"/>
              <a:gd name="adj3" fmla="val -28185"/>
              <a:gd name="adj4" fmla="val 116231"/>
            </a:avLst>
          </a:prstGeom>
          <a:solidFill>
            <a:srgbClr val="FFFFCC"/>
          </a:solidFill>
          <a:ln w="19050">
            <a:solidFill>
              <a:srgbClr val="FF0000"/>
            </a:solidFill>
            <a:miter lim="800000"/>
          </a:ln>
          <a:effectLst/>
        </p:spPr>
        <p:txBody>
          <a:bodyPr/>
          <a:lstStyle/>
          <a:p>
            <a:pPr algn="ctr"/>
            <a:r>
              <a:rPr kumimoji="1" lang="zh-CN" altLang="en-US" sz="2400" b="1">
                <a:latin typeface="Times New Roman" panose="02020603050405020304" pitchFamily="18" charset="0"/>
              </a:rPr>
              <a:t>实用电路中常常采取措施消除</a:t>
            </a:r>
            <a:r>
              <a:rPr kumimoji="1" lang="en-US" altLang="zh-CN" sz="2400" b="1" i="1">
                <a:latin typeface="Times New Roman" panose="02020603050405020304" pitchFamily="18" charset="0"/>
              </a:rPr>
              <a:t>I</a:t>
            </a:r>
            <a:r>
              <a:rPr kumimoji="1" lang="en-US" altLang="zh-CN" sz="2400" b="1" baseline="-25000">
                <a:latin typeface="Times New Roman" panose="02020603050405020304" pitchFamily="18" charset="0"/>
              </a:rPr>
              <a:t>S</a:t>
            </a:r>
            <a:r>
              <a:rPr kumimoji="1" lang="zh-CN" altLang="en-US" sz="2400" b="1">
                <a:latin typeface="Times New Roman" panose="02020603050405020304" pitchFamily="18" charset="0"/>
              </a:rPr>
              <a:t>对运算关系的影响</a:t>
            </a:r>
          </a:p>
        </p:txBody>
      </p:sp>
      <p:graphicFrame>
        <p:nvGraphicFramePr>
          <p:cNvPr id="40969" name="Object 9"/>
          <p:cNvGraphicFramePr>
            <a:graphicFrameLocks noChangeAspect="1"/>
          </p:cNvGraphicFramePr>
          <p:nvPr/>
        </p:nvGraphicFramePr>
        <p:xfrm>
          <a:off x="4572000" y="2481250"/>
          <a:ext cx="1300163" cy="752475"/>
        </p:xfrm>
        <a:graphic>
          <a:graphicData uri="http://schemas.openxmlformats.org/presentationml/2006/ole">
            <mc:AlternateContent xmlns:mc="http://schemas.openxmlformats.org/markup-compatibility/2006">
              <mc:Choice xmlns:v="urn:schemas-microsoft-com:vml" Requires="v">
                <p:oleObj name="Equation" r:id="rId8" imgW="635000" imgH="368300" progId="Equation.3">
                  <p:embed/>
                </p:oleObj>
              </mc:Choice>
              <mc:Fallback>
                <p:oleObj name="Equation" r:id="rId8" imgW="635000" imgH="368300" progId="Equation.3">
                  <p:embed/>
                  <p:pic>
                    <p:nvPicPr>
                      <p:cNvPr id="0" name="图片 30118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572000" y="2481250"/>
                        <a:ext cx="1300163" cy="752475"/>
                      </a:xfrm>
                      <a:prstGeom prst="rect">
                        <a:avLst/>
                      </a:prstGeom>
                      <a:solidFill>
                        <a:srgbClr val="FFFFFF"/>
                      </a:solidFill>
                    </p:spPr>
                  </p:pic>
                </p:oleObj>
              </mc:Fallback>
            </mc:AlternateContent>
          </a:graphicData>
        </a:graphic>
      </p:graphicFrame>
      <p:sp>
        <p:nvSpPr>
          <p:cNvPr id="40970" name="AutoShape 10"/>
          <p:cNvSpPr/>
          <p:nvPr/>
        </p:nvSpPr>
        <p:spPr bwMode="auto">
          <a:xfrm>
            <a:off x="6143625" y="2252650"/>
            <a:ext cx="2390775" cy="912812"/>
          </a:xfrm>
          <a:prstGeom prst="borderCallout1">
            <a:avLst>
              <a:gd name="adj1" fmla="val 43085"/>
              <a:gd name="adj2" fmla="val -1240"/>
              <a:gd name="adj3" fmla="val 81183"/>
              <a:gd name="adj4" fmla="val -14894"/>
            </a:avLst>
          </a:prstGeom>
          <a:solidFill>
            <a:srgbClr val="FFFFCC"/>
          </a:solidFill>
          <a:ln w="19050">
            <a:solidFill>
              <a:srgbClr val="FF0000"/>
            </a:solidFill>
            <a:miter lim="800000"/>
          </a:ln>
          <a:effectLst/>
        </p:spPr>
        <p:txBody>
          <a:bodyPr/>
          <a:lstStyle/>
          <a:p>
            <a:pPr algn="ctr"/>
            <a:r>
              <a:rPr kumimoji="1" lang="zh-CN" altLang="en-US" sz="2400" b="1">
                <a:latin typeface="Times New Roman" panose="02020603050405020304" pitchFamily="18" charset="0"/>
              </a:rPr>
              <a:t>利用</a:t>
            </a:r>
            <a:r>
              <a:rPr kumimoji="1" lang="en-US" altLang="zh-CN" sz="2400" b="1">
                <a:latin typeface="Times New Roman" panose="02020603050405020304" pitchFamily="18" charset="0"/>
              </a:rPr>
              <a:t>PN</a:t>
            </a:r>
            <a:r>
              <a:rPr kumimoji="1" lang="zh-CN" altLang="en-US" sz="2400" b="1">
                <a:latin typeface="Times New Roman" panose="02020603050405020304" pitchFamily="18" charset="0"/>
              </a:rPr>
              <a:t>结端电压与电流的关系</a:t>
            </a:r>
          </a:p>
        </p:txBody>
      </p:sp>
      <p:sp>
        <p:nvSpPr>
          <p:cNvPr id="40975" name="AutoShape 15"/>
          <p:cNvSpPr/>
          <p:nvPr/>
        </p:nvSpPr>
        <p:spPr bwMode="auto">
          <a:xfrm>
            <a:off x="485775" y="3502012"/>
            <a:ext cx="917575" cy="833438"/>
          </a:xfrm>
          <a:prstGeom prst="borderCallout1">
            <a:avLst>
              <a:gd name="adj1" fmla="val 13713"/>
              <a:gd name="adj2" fmla="val 108306"/>
              <a:gd name="adj3" fmla="val -29523"/>
              <a:gd name="adj4" fmla="val 123528"/>
            </a:avLst>
          </a:prstGeom>
          <a:solidFill>
            <a:srgbClr val="FFFFCC"/>
          </a:solidFill>
          <a:ln w="19050">
            <a:solidFill>
              <a:srgbClr val="FF0000"/>
            </a:solidFill>
            <a:miter lim="800000"/>
          </a:ln>
          <a:effectLst/>
        </p:spPr>
        <p:txBody>
          <a:bodyPr/>
          <a:lstStyle/>
          <a:p>
            <a:pPr algn="ctr"/>
            <a:r>
              <a:rPr lang="zh-CN" altLang="en-US" sz="2400" b="1"/>
              <a:t>实际极性</a:t>
            </a:r>
          </a:p>
        </p:txBody>
      </p:sp>
      <p:sp>
        <p:nvSpPr>
          <p:cNvPr id="40976" name="AutoShape 16"/>
          <p:cNvSpPr/>
          <p:nvPr/>
        </p:nvSpPr>
        <p:spPr bwMode="auto">
          <a:xfrm>
            <a:off x="5286380" y="5883542"/>
            <a:ext cx="3214710" cy="785818"/>
          </a:xfrm>
          <a:prstGeom prst="borderCallout1">
            <a:avLst>
              <a:gd name="adj1" fmla="val 43884"/>
              <a:gd name="adj2" fmla="val -471"/>
              <a:gd name="adj3" fmla="val -23684"/>
              <a:gd name="adj4" fmla="val -19004"/>
            </a:avLst>
          </a:prstGeom>
          <a:solidFill>
            <a:srgbClr val="FFFFCC"/>
          </a:solidFill>
          <a:ln w="19050">
            <a:solidFill>
              <a:srgbClr val="FF0000"/>
            </a:solidFill>
            <a:miter lim="800000"/>
          </a:ln>
          <a:effectLst/>
        </p:spPr>
        <p:txBody>
          <a:bodyPr/>
          <a:lstStyle/>
          <a:p>
            <a:pPr algn="ctr"/>
            <a:r>
              <a:rPr lang="en-US" altLang="zh-CN" sz="2400" b="1" i="1" dirty="0">
                <a:latin typeface="Times New Roman" panose="02020603050405020304" pitchFamily="18" charset="0"/>
              </a:rPr>
              <a:t>I</a:t>
            </a:r>
            <a:r>
              <a:rPr lang="en-US" altLang="zh-CN" sz="2400" b="1" baseline="-25000" dirty="0">
                <a:latin typeface="Times New Roman" panose="02020603050405020304" pitchFamily="18" charset="0"/>
              </a:rPr>
              <a:t>CM</a:t>
            </a:r>
            <a:r>
              <a:rPr lang="zh-CN" altLang="en-US" sz="2400" b="1" dirty="0">
                <a:latin typeface="Times New Roman" panose="02020603050405020304" pitchFamily="18" charset="0"/>
              </a:rPr>
              <a:t>和集成运放的功耗</a:t>
            </a:r>
            <a:r>
              <a:rPr lang="zh-CN" altLang="en-US" sz="2400" b="1" dirty="0"/>
              <a:t>限制其幅值</a:t>
            </a:r>
          </a:p>
        </p:txBody>
      </p:sp>
      <p:sp>
        <p:nvSpPr>
          <p:cNvPr id="13" name="AutoShape 16"/>
          <p:cNvSpPr/>
          <p:nvPr/>
        </p:nvSpPr>
        <p:spPr bwMode="auto">
          <a:xfrm>
            <a:off x="1142976" y="5883542"/>
            <a:ext cx="2428892" cy="785818"/>
          </a:xfrm>
          <a:prstGeom prst="borderCallout1">
            <a:avLst>
              <a:gd name="adj1" fmla="val -1478"/>
              <a:gd name="adj2" fmla="val 88222"/>
              <a:gd name="adj3" fmla="val -25422"/>
              <a:gd name="adj4" fmla="val 98724"/>
            </a:avLst>
          </a:prstGeom>
          <a:solidFill>
            <a:srgbClr val="FFFFCC"/>
          </a:solidFill>
          <a:ln w="19050">
            <a:solidFill>
              <a:srgbClr val="FF0000"/>
            </a:solidFill>
            <a:miter lim="800000"/>
          </a:ln>
          <a:effectLst/>
        </p:spPr>
        <p:txBody>
          <a:bodyPr/>
          <a:lstStyle/>
          <a:p>
            <a:pPr algn="ctr"/>
            <a:r>
              <a:rPr lang="zh-CN" altLang="en-US" sz="2400" b="1" dirty="0">
                <a:latin typeface="Times New Roman" panose="02020603050405020304" pitchFamily="18" charset="0"/>
              </a:rPr>
              <a:t>晶体管类型</a:t>
            </a:r>
            <a:r>
              <a:rPr lang="zh-CN" altLang="en-US" sz="2400" b="1" dirty="0"/>
              <a:t>限制其极性</a:t>
            </a:r>
          </a:p>
        </p:txBody>
      </p:sp>
      <p:sp>
        <p:nvSpPr>
          <p:cNvPr id="2" name="灯片编号占位符 1"/>
          <p:cNvSpPr>
            <a:spLocks noGrp="1"/>
          </p:cNvSpPr>
          <p:nvPr>
            <p:ph type="sldNum" sz="quarter" idx="12"/>
          </p:nvPr>
        </p:nvSpPr>
        <p:spPr/>
        <p:txBody>
          <a:bodyPr/>
          <a:lstStyle/>
          <a:p>
            <a:fld id="{BDB18AC9-7EE5-48E1-A10E-599720087084}" type="slidenum">
              <a:rPr lang="en-US" altLang="zh-CN" smtClean="0"/>
              <a:t>133</a:t>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4096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nodeType="clickEffect">
                                  <p:stCondLst>
                                    <p:cond delay="0"/>
                                  </p:stCondLst>
                                  <p:childTnLst>
                                    <p:set>
                                      <p:cBhvr>
                                        <p:cTn id="10" dur="1" fill="hold">
                                          <p:stCondLst>
                                            <p:cond delay="0"/>
                                          </p:stCondLst>
                                        </p:cTn>
                                        <p:tgtEl>
                                          <p:spTgt spid="40962"/>
                                        </p:tgtEl>
                                        <p:attrNameLst>
                                          <p:attrName>style.visibility</p:attrName>
                                        </p:attrNameLst>
                                      </p:cBhvr>
                                      <p:to>
                                        <p:strVal val="visible"/>
                                      </p:to>
                                    </p:set>
                                    <p:animEffect transition="in" filter="wipe(left)">
                                      <p:cBhvr>
                                        <p:cTn id="11" dur="500"/>
                                        <p:tgtEl>
                                          <p:spTgt spid="40962"/>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40963"/>
                                        </p:tgtEl>
                                        <p:attrNameLst>
                                          <p:attrName>style.visibility</p:attrName>
                                        </p:attrNameLst>
                                      </p:cBhvr>
                                      <p:to>
                                        <p:strVal val="visible"/>
                                      </p:to>
                                    </p:set>
                                    <p:animEffect transition="in" filter="wipe(left)">
                                      <p:cBhvr>
                                        <p:cTn id="16" dur="500"/>
                                        <p:tgtEl>
                                          <p:spTgt spid="40963"/>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40969"/>
                                        </p:tgtEl>
                                        <p:attrNameLst>
                                          <p:attrName>style.visibility</p:attrName>
                                        </p:attrNameLst>
                                      </p:cBhvr>
                                      <p:to>
                                        <p:strVal val="visible"/>
                                      </p:to>
                                    </p:set>
                                    <p:animEffect transition="in" filter="wipe(left)">
                                      <p:cBhvr>
                                        <p:cTn id="21" dur="500"/>
                                        <p:tgtEl>
                                          <p:spTgt spid="40969"/>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499"/>
                                          </p:stCondLst>
                                        </p:cTn>
                                        <p:tgtEl>
                                          <p:spTgt spid="40970"/>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40965"/>
                                        </p:tgtEl>
                                        <p:attrNameLst>
                                          <p:attrName>style.visibility</p:attrName>
                                        </p:attrNameLst>
                                      </p:cBhvr>
                                      <p:to>
                                        <p:strVal val="visible"/>
                                      </p:to>
                                    </p:set>
                                    <p:animEffect transition="in" filter="wipe(left)">
                                      <p:cBhvr>
                                        <p:cTn id="30" dur="500"/>
                                        <p:tgtEl>
                                          <p:spTgt spid="40965"/>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4096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grpId="0" nodeType="clickEffect">
                                  <p:stCondLst>
                                    <p:cond delay="0"/>
                                  </p:stCondLst>
                                  <p:childTnLst>
                                    <p:set>
                                      <p:cBhvr>
                                        <p:cTn id="38" dur="1" fill="hold">
                                          <p:stCondLst>
                                            <p:cond delay="0"/>
                                          </p:stCondLst>
                                        </p:cTn>
                                        <p:tgtEl>
                                          <p:spTgt spid="40964">
                                            <p:txEl>
                                              <p:pRg st="0" end="0"/>
                                            </p:txEl>
                                          </p:spTgt>
                                        </p:tgtEl>
                                        <p:attrNameLst>
                                          <p:attrName>style.visibility</p:attrName>
                                        </p:attrNameLst>
                                      </p:cBhvr>
                                      <p:to>
                                        <p:strVal val="visible"/>
                                      </p:to>
                                    </p:set>
                                    <p:animEffect transition="in" filter="wipe(left)">
                                      <p:cBhvr>
                                        <p:cTn id="39" dur="500"/>
                                        <p:tgtEl>
                                          <p:spTgt spid="40964">
                                            <p:txEl>
                                              <p:pRg st="0" end="0"/>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40975"/>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13"/>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409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4" grpId="0" build="p" autoUpdateAnimBg="0"/>
      <p:bldP spid="40967" grpId="0" bldLvl="0" animBg="1" autoUpdateAnimBg="0"/>
      <p:bldP spid="40968" grpId="0" bldLvl="0" animBg="1" autoUpdateAnimBg="0"/>
      <p:bldP spid="40970" grpId="0" bldLvl="0" animBg="1" autoUpdateAnimBg="0"/>
      <p:bldP spid="40975" grpId="0" bldLvl="0" animBg="1"/>
      <p:bldP spid="40976" grpId="0" bldLvl="0" animBg="1"/>
      <p:bldP spid="13" grpId="0" bldLvl="0" animBg="1"/>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3010" name="Object 2"/>
          <p:cNvGraphicFramePr>
            <a:graphicFrameLocks noChangeAspect="1"/>
          </p:cNvGraphicFramePr>
          <p:nvPr/>
        </p:nvGraphicFramePr>
        <p:xfrm>
          <a:off x="749300" y="1366838"/>
          <a:ext cx="3232150" cy="2187575"/>
        </p:xfrm>
        <a:graphic>
          <a:graphicData uri="http://schemas.openxmlformats.org/presentationml/2006/ole">
            <mc:AlternateContent xmlns:mc="http://schemas.openxmlformats.org/markup-compatibility/2006">
              <mc:Choice xmlns:v="urn:schemas-microsoft-com:vml" Requires="v">
                <p:oleObj name="Photo Editor 照片" r:id="rId2" imgW="11782425" imgH="7972425" progId="">
                  <p:embed/>
                </p:oleObj>
              </mc:Choice>
              <mc:Fallback>
                <p:oleObj name="Photo Editor 照片" r:id="rId2" imgW="11782425" imgH="7972425" progId="">
                  <p:embed/>
                  <p:pic>
                    <p:nvPicPr>
                      <p:cNvPr id="0" name="图片 30326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9300" y="1366838"/>
                        <a:ext cx="3232150" cy="2187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3011" name="Object 3"/>
          <p:cNvGraphicFramePr>
            <a:graphicFrameLocks noChangeAspect="1"/>
          </p:cNvGraphicFramePr>
          <p:nvPr/>
        </p:nvGraphicFramePr>
        <p:xfrm>
          <a:off x="4254500" y="1595438"/>
          <a:ext cx="1160463" cy="481012"/>
        </p:xfrm>
        <a:graphic>
          <a:graphicData uri="http://schemas.openxmlformats.org/presentationml/2006/ole">
            <mc:AlternateContent xmlns:mc="http://schemas.openxmlformats.org/markup-compatibility/2006">
              <mc:Choice xmlns:v="urn:schemas-microsoft-com:vml" Requires="v">
                <p:oleObj name="Equation" r:id="rId4" imgW="520700" imgH="215900" progId="Equation.3">
                  <p:embed/>
                </p:oleObj>
              </mc:Choice>
              <mc:Fallback>
                <p:oleObj name="Equation" r:id="rId4" imgW="520700" imgH="215900" progId="Equation.3">
                  <p:embed/>
                  <p:pic>
                    <p:nvPicPr>
                      <p:cNvPr id="0" name="图片 30326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54500" y="1595438"/>
                        <a:ext cx="1160463" cy="481012"/>
                      </a:xfrm>
                      <a:prstGeom prst="rect">
                        <a:avLst/>
                      </a:prstGeom>
                      <a:solidFill>
                        <a:srgbClr val="FFFFFF"/>
                      </a:solidFill>
                    </p:spPr>
                  </p:pic>
                </p:oleObj>
              </mc:Fallback>
            </mc:AlternateContent>
          </a:graphicData>
        </a:graphic>
      </p:graphicFrame>
      <p:sp>
        <p:nvSpPr>
          <p:cNvPr id="43012" name="Text Box 4"/>
          <p:cNvSpPr txBox="1">
            <a:spLocks noChangeArrowheads="1"/>
          </p:cNvSpPr>
          <p:nvPr/>
        </p:nvSpPr>
        <p:spPr bwMode="auto">
          <a:xfrm>
            <a:off x="3492500" y="3043238"/>
            <a:ext cx="5257800" cy="457200"/>
          </a:xfrm>
          <a:prstGeom prst="rect">
            <a:avLst/>
          </a:prstGeom>
          <a:noFill/>
          <a:ln w="9525">
            <a:noFill/>
            <a:miter lim="800000"/>
          </a:ln>
          <a:effectLst/>
        </p:spPr>
        <p:txBody>
          <a:bodyPr>
            <a:spAutoFit/>
          </a:bodyPr>
          <a:lstStyle/>
          <a:p>
            <a:pPr>
              <a:spcBef>
                <a:spcPct val="50000"/>
              </a:spcBef>
            </a:pPr>
            <a:r>
              <a:rPr kumimoji="1" lang="zh-CN" altLang="en-US" sz="2400" b="1" dirty="0">
                <a:solidFill>
                  <a:schemeClr val="tx2"/>
                </a:solidFill>
                <a:latin typeface="楷体" panose="02010609060101010101" pitchFamily="49" charset="-122"/>
                <a:ea typeface="楷体" panose="02010609060101010101" pitchFamily="49" charset="-122"/>
              </a:rPr>
              <a:t>对输入电压的极性和幅值有何要求？</a:t>
            </a:r>
          </a:p>
        </p:txBody>
      </p:sp>
      <p:graphicFrame>
        <p:nvGraphicFramePr>
          <p:cNvPr id="43013" name="Object 5"/>
          <p:cNvGraphicFramePr>
            <a:graphicFrameLocks noChangeAspect="1"/>
          </p:cNvGraphicFramePr>
          <p:nvPr/>
        </p:nvGraphicFramePr>
        <p:xfrm>
          <a:off x="4572000" y="2205038"/>
          <a:ext cx="2641600" cy="744537"/>
        </p:xfrm>
        <a:graphic>
          <a:graphicData uri="http://schemas.openxmlformats.org/presentationml/2006/ole">
            <mc:AlternateContent xmlns:mc="http://schemas.openxmlformats.org/markup-compatibility/2006">
              <mc:Choice xmlns:v="urn:schemas-microsoft-com:vml" Requires="v">
                <p:oleObj name="Equation" r:id="rId6" imgW="1308100" imgH="368300" progId="Equation.3">
                  <p:embed/>
                </p:oleObj>
              </mc:Choice>
              <mc:Fallback>
                <p:oleObj name="Equation" r:id="rId6" imgW="1308100" imgH="368300" progId="Equation.3">
                  <p:embed/>
                  <p:pic>
                    <p:nvPicPr>
                      <p:cNvPr id="0" name="图片 30326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72000" y="2205038"/>
                        <a:ext cx="2641600" cy="744537"/>
                      </a:xfrm>
                      <a:prstGeom prst="rect">
                        <a:avLst/>
                      </a:prstGeom>
                      <a:solidFill>
                        <a:srgbClr val="66FFFF"/>
                      </a:solidFill>
                      <a:ln w="9525">
                        <a:solidFill>
                          <a:srgbClr val="FF0000"/>
                        </a:solidFill>
                        <a:miter lim="800000"/>
                        <a:headEnd/>
                        <a:tailEnd/>
                      </a:ln>
                    </p:spPr>
                  </p:pic>
                </p:oleObj>
              </mc:Fallback>
            </mc:AlternateContent>
          </a:graphicData>
        </a:graphic>
      </p:graphicFrame>
      <p:sp>
        <p:nvSpPr>
          <p:cNvPr id="43014" name="Rectangle 6"/>
          <p:cNvSpPr>
            <a:spLocks noGrp="1" noChangeArrowheads="1"/>
          </p:cNvSpPr>
          <p:nvPr>
            <p:ph type="title" idx="4294967295"/>
          </p:nvPr>
        </p:nvSpPr>
        <p:spPr>
          <a:xfrm>
            <a:off x="395288" y="836960"/>
            <a:ext cx="4876800" cy="431800"/>
          </a:xfrm>
        </p:spPr>
        <p:txBody>
          <a:bodyPr>
            <a:noAutofit/>
          </a:bodyPr>
          <a:lstStyle/>
          <a:p>
            <a:pPr algn="l"/>
            <a:r>
              <a:rPr lang="en-US" altLang="zh-CN" sz="2800" dirty="0">
                <a:solidFill>
                  <a:schemeClr val="tx1"/>
                </a:solidFill>
                <a:latin typeface="华文行楷" panose="02010800040101010101" pitchFamily="2" charset="-122"/>
                <a:ea typeface="华文行楷" panose="02010800040101010101" pitchFamily="2" charset="-122"/>
              </a:rPr>
              <a:t>2. </a:t>
            </a:r>
            <a:r>
              <a:rPr lang="zh-CN" altLang="en-US" sz="2800" dirty="0">
                <a:solidFill>
                  <a:schemeClr val="tx1"/>
                </a:solidFill>
                <a:latin typeface="华文行楷" panose="02010800040101010101" pitchFamily="2" charset="-122"/>
                <a:ea typeface="华文行楷" panose="02010800040101010101" pitchFamily="2" charset="-122"/>
              </a:rPr>
              <a:t>指数运算电路</a:t>
            </a:r>
          </a:p>
        </p:txBody>
      </p:sp>
      <p:graphicFrame>
        <p:nvGraphicFramePr>
          <p:cNvPr id="43015" name="Object 7"/>
          <p:cNvGraphicFramePr>
            <a:graphicFrameLocks noChangeAspect="1"/>
          </p:cNvGraphicFramePr>
          <p:nvPr/>
        </p:nvGraphicFramePr>
        <p:xfrm>
          <a:off x="5792788" y="1290638"/>
          <a:ext cx="2008187" cy="819150"/>
        </p:xfrm>
        <a:graphic>
          <a:graphicData uri="http://schemas.openxmlformats.org/presentationml/2006/ole">
            <mc:AlternateContent xmlns:mc="http://schemas.openxmlformats.org/markup-compatibility/2006">
              <mc:Choice xmlns:v="urn:schemas-microsoft-com:vml" Requires="v">
                <p:oleObj name="Equation" r:id="rId8" imgW="901065" imgH="368300" progId="Equation.3">
                  <p:embed/>
                </p:oleObj>
              </mc:Choice>
              <mc:Fallback>
                <p:oleObj name="Equation" r:id="rId8" imgW="901065" imgH="368300" progId="Equation.3">
                  <p:embed/>
                  <p:pic>
                    <p:nvPicPr>
                      <p:cNvPr id="0" name="图片 30326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792788" y="1290638"/>
                        <a:ext cx="2008187" cy="819150"/>
                      </a:xfrm>
                      <a:prstGeom prst="rect">
                        <a:avLst/>
                      </a:prstGeom>
                      <a:solidFill>
                        <a:srgbClr val="FFFFFF"/>
                      </a:solidFill>
                    </p:spPr>
                  </p:pic>
                </p:oleObj>
              </mc:Fallback>
            </mc:AlternateContent>
          </a:graphicData>
        </a:graphic>
      </p:graphicFrame>
      <p:graphicFrame>
        <p:nvGraphicFramePr>
          <p:cNvPr id="43016" name="Object 8"/>
          <p:cNvGraphicFramePr>
            <a:graphicFrameLocks noChangeAspect="1"/>
          </p:cNvGraphicFramePr>
          <p:nvPr/>
        </p:nvGraphicFramePr>
        <p:xfrm>
          <a:off x="611188" y="4581525"/>
          <a:ext cx="7772400" cy="1571625"/>
        </p:xfrm>
        <a:graphic>
          <a:graphicData uri="http://schemas.openxmlformats.org/presentationml/2006/ole">
            <mc:AlternateContent xmlns:mc="http://schemas.openxmlformats.org/markup-compatibility/2006">
              <mc:Choice xmlns:v="urn:schemas-microsoft-com:vml" Requires="v">
                <p:oleObj name="Photo Editor 照片" r:id="rId10" imgW="23593425" imgH="4772025" progId="">
                  <p:embed/>
                </p:oleObj>
              </mc:Choice>
              <mc:Fallback>
                <p:oleObj name="Photo Editor 照片" r:id="rId10" imgW="23593425" imgH="4772025" progId="">
                  <p:embed/>
                  <p:pic>
                    <p:nvPicPr>
                      <p:cNvPr id="0" name="图片 303264"/>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11188" y="4581525"/>
                        <a:ext cx="7772400" cy="1571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3017" name="Text Box 9"/>
          <p:cNvSpPr txBox="1">
            <a:spLocks noChangeArrowheads="1"/>
          </p:cNvSpPr>
          <p:nvPr/>
        </p:nvSpPr>
        <p:spPr bwMode="auto">
          <a:xfrm>
            <a:off x="458788" y="3819525"/>
            <a:ext cx="4876800" cy="519113"/>
          </a:xfrm>
          <a:prstGeom prst="rect">
            <a:avLst/>
          </a:prstGeom>
          <a:noFill/>
          <a:ln w="9525">
            <a:noFill/>
            <a:miter lim="800000"/>
          </a:ln>
          <a:effectLst/>
        </p:spPr>
        <p:txBody>
          <a:bodyPr>
            <a:spAutoFit/>
          </a:bodyPr>
          <a:lstStyle/>
          <a:p>
            <a:pPr>
              <a:spcBef>
                <a:spcPct val="50000"/>
              </a:spcBef>
            </a:pPr>
            <a:r>
              <a:rPr kumimoji="1" lang="en-US" altLang="zh-CN" sz="2800" dirty="0">
                <a:latin typeface="华文行楷" panose="02010800040101010101" pitchFamily="2" charset="-122"/>
                <a:ea typeface="华文行楷" panose="02010800040101010101" pitchFamily="2" charset="-122"/>
              </a:rPr>
              <a:t>3. </a:t>
            </a:r>
            <a:r>
              <a:rPr kumimoji="1" lang="zh-CN" altLang="en-US" sz="2800" dirty="0">
                <a:latin typeface="华文行楷" panose="02010800040101010101" pitchFamily="2" charset="-122"/>
                <a:ea typeface="华文行楷" panose="02010800040101010101" pitchFamily="2" charset="-122"/>
              </a:rPr>
              <a:t>乘法、除法运算电路</a:t>
            </a:r>
          </a:p>
        </p:txBody>
      </p:sp>
      <p:sp>
        <p:nvSpPr>
          <p:cNvPr id="2" name="灯片编号占位符 1"/>
          <p:cNvSpPr>
            <a:spLocks noGrp="1"/>
          </p:cNvSpPr>
          <p:nvPr>
            <p:ph type="sldNum" sz="quarter" idx="12"/>
          </p:nvPr>
        </p:nvSpPr>
        <p:spPr/>
        <p:txBody>
          <a:bodyPr/>
          <a:lstStyle/>
          <a:p>
            <a:fld id="{BB735D81-B97E-4F71-B6DC-3E291529B8A5}" type="slidenum">
              <a:rPr lang="en-US" altLang="zh-CN" smtClean="0"/>
              <a:t>134</a:t>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3011"/>
                                        </p:tgtEl>
                                        <p:attrNameLst>
                                          <p:attrName>style.visibility</p:attrName>
                                        </p:attrNameLst>
                                      </p:cBhvr>
                                      <p:to>
                                        <p:strVal val="visible"/>
                                      </p:to>
                                    </p:set>
                                    <p:animEffect transition="in" filter="wipe(left)">
                                      <p:cBhvr>
                                        <p:cTn id="7" dur="500"/>
                                        <p:tgtEl>
                                          <p:spTgt spid="4301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3015"/>
                                        </p:tgtEl>
                                        <p:attrNameLst>
                                          <p:attrName>style.visibility</p:attrName>
                                        </p:attrNameLst>
                                      </p:cBhvr>
                                      <p:to>
                                        <p:strVal val="visible"/>
                                      </p:to>
                                    </p:set>
                                    <p:animEffect transition="in" filter="wipe(left)">
                                      <p:cBhvr>
                                        <p:cTn id="12" dur="500"/>
                                        <p:tgtEl>
                                          <p:spTgt spid="4301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43013"/>
                                        </p:tgtEl>
                                        <p:attrNameLst>
                                          <p:attrName>style.visibility</p:attrName>
                                        </p:attrNameLst>
                                      </p:cBhvr>
                                      <p:to>
                                        <p:strVal val="visible"/>
                                      </p:to>
                                    </p:set>
                                    <p:animEffect transition="in" filter="wipe(left)">
                                      <p:cBhvr>
                                        <p:cTn id="17" dur="500"/>
                                        <p:tgtEl>
                                          <p:spTgt spid="4301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43012">
                                            <p:txEl>
                                              <p:pRg st="0" end="0"/>
                                            </p:txEl>
                                          </p:spTgt>
                                        </p:tgtEl>
                                        <p:attrNameLst>
                                          <p:attrName>style.visibility</p:attrName>
                                        </p:attrNameLst>
                                      </p:cBhvr>
                                      <p:to>
                                        <p:strVal val="visible"/>
                                      </p:to>
                                    </p:set>
                                    <p:animEffect transition="in" filter="wipe(left)">
                                      <p:cBhvr>
                                        <p:cTn id="22" dur="500"/>
                                        <p:tgtEl>
                                          <p:spTgt spid="43012">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43017">
                                            <p:txEl>
                                              <p:pRg st="0" end="0"/>
                                            </p:txEl>
                                          </p:spTgt>
                                        </p:tgtEl>
                                        <p:attrNameLst>
                                          <p:attrName>style.visibility</p:attrName>
                                        </p:attrNameLst>
                                      </p:cBhvr>
                                      <p:to>
                                        <p:strVal val="visible"/>
                                      </p:to>
                                    </p:set>
                                    <p:animEffect transition="in" filter="wipe(left)">
                                      <p:cBhvr>
                                        <p:cTn id="27" dur="500"/>
                                        <p:tgtEl>
                                          <p:spTgt spid="43017">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5" presetClass="entr" presetSubtype="10" fill="hold" nodeType="clickEffect">
                                  <p:stCondLst>
                                    <p:cond delay="0"/>
                                  </p:stCondLst>
                                  <p:childTnLst>
                                    <p:set>
                                      <p:cBhvr>
                                        <p:cTn id="31" dur="1" fill="hold">
                                          <p:stCondLst>
                                            <p:cond delay="0"/>
                                          </p:stCondLst>
                                        </p:cTn>
                                        <p:tgtEl>
                                          <p:spTgt spid="43016"/>
                                        </p:tgtEl>
                                        <p:attrNameLst>
                                          <p:attrName>style.visibility</p:attrName>
                                        </p:attrNameLst>
                                      </p:cBhvr>
                                      <p:to>
                                        <p:strVal val="visible"/>
                                      </p:to>
                                    </p:set>
                                    <p:animEffect transition="in" filter="checkerboard(across)">
                                      <p:cBhvr>
                                        <p:cTn id="32" dur="500"/>
                                        <p:tgtEl>
                                          <p:spTgt spid="430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012" grpId="0" build="p" autoUpdateAnimBg="0"/>
      <p:bldP spid="43017" grpId="0" build="p" autoUpdateAnimBg="0"/>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p:cNvSpPr>
            <a:spLocks noGrp="1" noChangeArrowheads="1"/>
          </p:cNvSpPr>
          <p:nvPr>
            <p:ph type="title"/>
          </p:nvPr>
        </p:nvSpPr>
        <p:spPr>
          <a:xfrm>
            <a:off x="468313" y="1989138"/>
            <a:ext cx="8229600" cy="711200"/>
          </a:xfrm>
        </p:spPr>
        <p:txBody>
          <a:bodyPr/>
          <a:lstStyle/>
          <a:p>
            <a:r>
              <a:rPr lang="zh-CN" altLang="en-US" sz="4000" dirty="0">
                <a:solidFill>
                  <a:schemeClr val="tx1"/>
                </a:solidFill>
                <a:latin typeface="华文行楷" panose="02010800040101010101" pitchFamily="2" charset="-122"/>
                <a:ea typeface="华文行楷" panose="02010800040101010101" pitchFamily="2" charset="-122"/>
              </a:rPr>
              <a:t>第七章  波形的发生和信号的转换</a:t>
            </a:r>
          </a:p>
        </p:txBody>
      </p:sp>
      <p:sp>
        <p:nvSpPr>
          <p:cNvPr id="114692" name="Rectangle 4">
            <a:hlinkClick r:id="" action="ppaction://noaction"/>
          </p:cNvPr>
          <p:cNvSpPr>
            <a:spLocks noChangeArrowheads="1"/>
          </p:cNvSpPr>
          <p:nvPr/>
        </p:nvSpPr>
        <p:spPr bwMode="auto">
          <a:xfrm>
            <a:off x="2125663" y="3078163"/>
            <a:ext cx="3651962" cy="523220"/>
          </a:xfrm>
          <a:prstGeom prst="rect">
            <a:avLst/>
          </a:prstGeom>
          <a:noFill/>
          <a:ln w="9525">
            <a:noFill/>
            <a:miter lim="800000"/>
          </a:ln>
          <a:effectLst/>
        </p:spPr>
        <p:txBody>
          <a:bodyPr wrap="none">
            <a:spAutoFit/>
          </a:bodyPr>
          <a:lstStyle/>
          <a:p>
            <a:r>
              <a:rPr lang="en-US" altLang="zh-CN" sz="2800" b="1" dirty="0">
                <a:solidFill>
                  <a:schemeClr val="tx2"/>
                </a:solidFill>
                <a:latin typeface="华文楷体" panose="02010600040101010101" pitchFamily="2" charset="-122"/>
                <a:ea typeface="华文楷体" panose="02010600040101010101" pitchFamily="2" charset="-122"/>
              </a:rPr>
              <a:t>§7.1  </a:t>
            </a:r>
            <a:r>
              <a:rPr lang="zh-CN" altLang="en-US" sz="2800" b="1" dirty="0">
                <a:solidFill>
                  <a:schemeClr val="tx2"/>
                </a:solidFill>
                <a:latin typeface="华文楷体" panose="02010600040101010101" pitchFamily="2" charset="-122"/>
                <a:ea typeface="华文楷体" panose="02010600040101010101" pitchFamily="2" charset="-122"/>
              </a:rPr>
              <a:t>正弦波振荡电路</a:t>
            </a:r>
          </a:p>
        </p:txBody>
      </p:sp>
      <p:sp>
        <p:nvSpPr>
          <p:cNvPr id="114693" name="Rectangle 5">
            <a:hlinkClick r:id="rId2" action="ppaction://hlinksldjump"/>
          </p:cNvPr>
          <p:cNvSpPr>
            <a:spLocks noChangeArrowheads="1"/>
          </p:cNvSpPr>
          <p:nvPr/>
        </p:nvSpPr>
        <p:spPr bwMode="auto">
          <a:xfrm>
            <a:off x="2124075" y="3789363"/>
            <a:ext cx="3455988" cy="519112"/>
          </a:xfrm>
          <a:prstGeom prst="rect">
            <a:avLst/>
          </a:prstGeom>
          <a:noFill/>
          <a:ln w="9525">
            <a:noFill/>
            <a:miter lim="800000"/>
          </a:ln>
          <a:effectLst/>
        </p:spPr>
        <p:txBody>
          <a:bodyPr>
            <a:spAutoFit/>
          </a:bodyPr>
          <a:lstStyle/>
          <a:p>
            <a:r>
              <a:rPr lang="en-US" altLang="zh-CN" sz="2800" b="1" dirty="0">
                <a:solidFill>
                  <a:schemeClr val="tx2"/>
                </a:solidFill>
                <a:latin typeface="华文楷体" panose="02010600040101010101" pitchFamily="2" charset="-122"/>
                <a:ea typeface="华文楷体" panose="02010600040101010101" pitchFamily="2" charset="-122"/>
              </a:rPr>
              <a:t>§7.2  </a:t>
            </a:r>
            <a:r>
              <a:rPr lang="zh-CN" altLang="en-US" sz="2800" b="1" dirty="0">
                <a:solidFill>
                  <a:schemeClr val="tx2"/>
                </a:solidFill>
                <a:latin typeface="华文楷体" panose="02010600040101010101" pitchFamily="2" charset="-122"/>
                <a:ea typeface="华文楷体" panose="02010600040101010101" pitchFamily="2" charset="-122"/>
              </a:rPr>
              <a:t>电压比较器</a:t>
            </a:r>
          </a:p>
        </p:txBody>
      </p:sp>
      <p:sp>
        <p:nvSpPr>
          <p:cNvPr id="114694" name="Rectangle 6">
            <a:hlinkClick r:id="" action="ppaction://noaction"/>
          </p:cNvPr>
          <p:cNvSpPr>
            <a:spLocks noChangeArrowheads="1"/>
          </p:cNvSpPr>
          <p:nvPr/>
        </p:nvSpPr>
        <p:spPr bwMode="auto">
          <a:xfrm>
            <a:off x="2124075" y="4437063"/>
            <a:ext cx="4608513" cy="519112"/>
          </a:xfrm>
          <a:prstGeom prst="rect">
            <a:avLst/>
          </a:prstGeom>
          <a:noFill/>
          <a:ln w="9525">
            <a:noFill/>
            <a:miter lim="800000"/>
          </a:ln>
          <a:effectLst/>
        </p:spPr>
        <p:txBody>
          <a:bodyPr>
            <a:spAutoFit/>
          </a:bodyPr>
          <a:lstStyle/>
          <a:p>
            <a:r>
              <a:rPr lang="en-US" altLang="zh-CN" sz="2800" b="1" dirty="0">
                <a:solidFill>
                  <a:schemeClr val="tx2"/>
                </a:solidFill>
                <a:latin typeface="华文楷体" panose="02010600040101010101" pitchFamily="2" charset="-122"/>
                <a:ea typeface="华文楷体" panose="02010600040101010101" pitchFamily="2" charset="-122"/>
              </a:rPr>
              <a:t>§7.3  </a:t>
            </a:r>
            <a:r>
              <a:rPr lang="zh-CN" altLang="en-US" sz="2800" b="1" dirty="0">
                <a:solidFill>
                  <a:schemeClr val="tx2"/>
                </a:solidFill>
                <a:latin typeface="华文楷体" panose="02010600040101010101" pitchFamily="2" charset="-122"/>
                <a:ea typeface="华文楷体" panose="02010600040101010101" pitchFamily="2" charset="-122"/>
              </a:rPr>
              <a:t>非正弦波发生电路</a:t>
            </a:r>
          </a:p>
        </p:txBody>
      </p:sp>
      <p:sp>
        <p:nvSpPr>
          <p:cNvPr id="114696" name="Rectangle 8">
            <a:hlinkClick r:id="" action="ppaction://noaction"/>
          </p:cNvPr>
          <p:cNvSpPr>
            <a:spLocks noChangeArrowheads="1"/>
          </p:cNvSpPr>
          <p:nvPr/>
        </p:nvSpPr>
        <p:spPr bwMode="auto">
          <a:xfrm>
            <a:off x="2124075" y="5084763"/>
            <a:ext cx="3527425" cy="519112"/>
          </a:xfrm>
          <a:prstGeom prst="rect">
            <a:avLst/>
          </a:prstGeom>
          <a:noFill/>
          <a:ln w="9525">
            <a:noFill/>
            <a:miter lim="800000"/>
          </a:ln>
          <a:effectLst/>
        </p:spPr>
        <p:txBody>
          <a:bodyPr>
            <a:spAutoFit/>
          </a:bodyPr>
          <a:lstStyle/>
          <a:p>
            <a:r>
              <a:rPr lang="en-US" altLang="zh-CN" sz="2800" b="1" dirty="0">
                <a:solidFill>
                  <a:schemeClr val="bg1">
                    <a:lumMod val="65000"/>
                  </a:schemeClr>
                </a:solidFill>
                <a:latin typeface="华文楷体" panose="02010600040101010101" pitchFamily="2" charset="-122"/>
                <a:ea typeface="华文楷体" panose="02010600040101010101" pitchFamily="2" charset="-122"/>
              </a:rPr>
              <a:t>§7.4  </a:t>
            </a:r>
            <a:r>
              <a:rPr lang="zh-CN" altLang="en-US" sz="2800" b="1" dirty="0">
                <a:solidFill>
                  <a:schemeClr val="bg1">
                    <a:lumMod val="65000"/>
                  </a:schemeClr>
                </a:solidFill>
                <a:latin typeface="华文楷体" panose="02010600040101010101" pitchFamily="2" charset="-122"/>
                <a:ea typeface="华文楷体" panose="02010600040101010101" pitchFamily="2" charset="-122"/>
              </a:rPr>
              <a:t>信号的转换</a:t>
            </a:r>
          </a:p>
        </p:txBody>
      </p:sp>
      <p:sp>
        <p:nvSpPr>
          <p:cNvPr id="2" name="灯片编号占位符 1"/>
          <p:cNvSpPr>
            <a:spLocks noGrp="1"/>
          </p:cNvSpPr>
          <p:nvPr>
            <p:ph type="sldNum" sz="quarter" idx="12"/>
          </p:nvPr>
        </p:nvSpPr>
        <p:spPr/>
        <p:txBody>
          <a:bodyPr/>
          <a:lstStyle/>
          <a:p>
            <a:fld id="{BDB18AC9-7EE5-48E1-A10E-599720087084}" type="slidenum">
              <a:rPr lang="en-US" altLang="zh-CN" smtClean="0"/>
              <a:t>135</a:t>
            </a:fld>
            <a:endParaRPr lang="en-US" altLang="zh-CN"/>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title"/>
          </p:nvPr>
        </p:nvSpPr>
        <p:spPr>
          <a:xfrm>
            <a:off x="323850" y="692696"/>
            <a:ext cx="4876800" cy="609600"/>
          </a:xfrm>
          <a:noFill/>
        </p:spPr>
        <p:txBody>
          <a:bodyPr/>
          <a:lstStyle/>
          <a:p>
            <a:pPr algn="l"/>
            <a:r>
              <a:rPr lang="en-US" altLang="zh-CN" sz="2800" dirty="0">
                <a:solidFill>
                  <a:schemeClr val="tx1"/>
                </a:solidFill>
                <a:latin typeface="华文行楷" panose="02010800040101010101" pitchFamily="2" charset="-122"/>
                <a:ea typeface="华文行楷" panose="02010800040101010101" pitchFamily="2" charset="-122"/>
              </a:rPr>
              <a:t>1.  </a:t>
            </a:r>
            <a:r>
              <a:rPr lang="zh-CN" altLang="en-US" sz="2800" dirty="0">
                <a:solidFill>
                  <a:schemeClr val="tx1"/>
                </a:solidFill>
                <a:latin typeface="华文行楷" panose="02010800040101010101" pitchFamily="2" charset="-122"/>
                <a:ea typeface="华文行楷" panose="02010800040101010101" pitchFamily="2" charset="-122"/>
              </a:rPr>
              <a:t>正弦波振荡的条件</a:t>
            </a:r>
          </a:p>
        </p:txBody>
      </p:sp>
      <p:graphicFrame>
        <p:nvGraphicFramePr>
          <p:cNvPr id="81938" name="Object 18"/>
          <p:cNvGraphicFramePr>
            <a:graphicFrameLocks noChangeAspect="1"/>
          </p:cNvGraphicFramePr>
          <p:nvPr/>
        </p:nvGraphicFramePr>
        <p:xfrm>
          <a:off x="5868670" y="188754"/>
          <a:ext cx="2590800" cy="1783080"/>
        </p:xfrm>
        <a:graphic>
          <a:graphicData uri="http://schemas.openxmlformats.org/presentationml/2006/ole">
            <mc:AlternateContent xmlns:mc="http://schemas.openxmlformats.org/markup-compatibility/2006">
              <mc:Choice xmlns:v="urn:schemas-microsoft-com:vml" Requires="v">
                <p:oleObj name="Photo Editor 照片" r:id="rId2" imgW="8201025" imgH="5648325" progId="MSPhotoEd.3">
                  <p:embed/>
                </p:oleObj>
              </mc:Choice>
              <mc:Fallback>
                <p:oleObj name="Photo Editor 照片" r:id="rId2" imgW="8201025" imgH="5648325" progId="MSPhotoEd.3">
                  <p:embed/>
                  <p:pic>
                    <p:nvPicPr>
                      <p:cNvPr id="0" name="图片 305268"/>
                      <p:cNvPicPr>
                        <a:picLocks noChangeAspect="1" noChangeArrowheads="1"/>
                      </p:cNvPicPr>
                      <p:nvPr/>
                    </p:nvPicPr>
                    <p:blipFill>
                      <a:blip r:embed="rId3"/>
                      <a:srcRect/>
                      <a:stretch>
                        <a:fillRect/>
                      </a:stretch>
                    </p:blipFill>
                    <p:spPr bwMode="auto">
                      <a:xfrm>
                        <a:off x="5868670" y="188754"/>
                        <a:ext cx="2590800" cy="17830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 name="灯片编号占位符 6"/>
          <p:cNvSpPr>
            <a:spLocks noGrp="1"/>
          </p:cNvSpPr>
          <p:nvPr>
            <p:ph type="sldNum" sz="quarter" idx="12"/>
          </p:nvPr>
        </p:nvSpPr>
        <p:spPr/>
        <p:txBody>
          <a:bodyPr/>
          <a:lstStyle/>
          <a:p>
            <a:fld id="{BDB18AC9-7EE5-48E1-A10E-599720087084}" type="slidenum">
              <a:rPr lang="en-US" altLang="zh-CN" smtClean="0"/>
              <a:t>136</a:t>
            </a:fld>
            <a:endParaRPr lang="en-US" altLang="zh-CN" dirty="0"/>
          </a:p>
        </p:txBody>
      </p:sp>
      <p:sp>
        <p:nvSpPr>
          <p:cNvPr id="935939" name="Rectangle 3"/>
          <p:cNvSpPr>
            <a:spLocks noChangeArrowheads="1"/>
          </p:cNvSpPr>
          <p:nvPr/>
        </p:nvSpPr>
        <p:spPr bwMode="auto">
          <a:xfrm>
            <a:off x="9208" y="2787333"/>
            <a:ext cx="1573213" cy="493713"/>
          </a:xfrm>
          <a:prstGeom prst="rect">
            <a:avLst/>
          </a:prstGeom>
          <a:noFill/>
          <a:ln w="12700" cap="sq">
            <a:noFill/>
            <a:miter lim="800000"/>
            <a:headEnd type="none" w="sm" len="sm"/>
            <a:tailEnd type="none" w="sm" len="sm"/>
          </a:ln>
          <a:effectLst/>
        </p:spPr>
        <p:txBody>
          <a:bodyPr>
            <a:spAutoFit/>
          </a:bodyPr>
          <a:lstStyle/>
          <a:p>
            <a:pPr marL="0" marR="0" lvl="0" indent="0" algn="just" defTabSz="914400" rtl="0" eaLnBrk="1" fontAlgn="base" latinLnBrk="0" hangingPunct="1">
              <a:lnSpc>
                <a:spcPct val="110000"/>
              </a:lnSpc>
              <a:spcBef>
                <a:spcPct val="20000"/>
              </a:spcBef>
              <a:spcAft>
                <a:spcPct val="0"/>
              </a:spcAft>
              <a:buClr>
                <a:schemeClr val="bg2"/>
              </a:buClr>
              <a:buSzPct val="75000"/>
              <a:buFont typeface="Wingdings" panose="05000000000000000000" pitchFamily="2" charset="2"/>
              <a:buNone/>
              <a:defRPr/>
            </a:pPr>
            <a:r>
              <a:rPr kumimoji="0" lang="zh-CN" altLang="en-US" sz="2400" b="1" i="0" u="none" strike="noStrike" kern="1200" cap="none" spc="0" normalizeH="0" baseline="0" noProof="0">
                <a:ln>
                  <a:noFill/>
                </a:ln>
                <a:solidFill>
                  <a:schemeClr val="tx1"/>
                </a:solidFill>
                <a:effectLst>
                  <a:outerShdw blurRad="38100" dist="38100" dir="2700000" algn="tl">
                    <a:srgbClr val="C0C0C0"/>
                  </a:outerShdw>
                </a:effectLst>
                <a:uLnTx/>
                <a:uFillTx/>
                <a:latin typeface="Arial" panose="020B0604020202020204" pitchFamily="34" charset="0"/>
                <a:ea typeface="楷体_GB2312" pitchFamily="49" charset="-122"/>
                <a:cs typeface="+mn-cs"/>
              </a:rPr>
              <a:t>起振条件</a:t>
            </a:r>
          </a:p>
        </p:txBody>
      </p:sp>
      <p:sp>
        <p:nvSpPr>
          <p:cNvPr id="935945" name="AutoShape 4"/>
          <p:cNvSpPr/>
          <p:nvPr/>
        </p:nvSpPr>
        <p:spPr>
          <a:xfrm>
            <a:off x="1549083" y="2736533"/>
            <a:ext cx="274637" cy="762000"/>
          </a:xfrm>
          <a:prstGeom prst="leftBrace">
            <a:avLst>
              <a:gd name="adj1" fmla="val 23121"/>
              <a:gd name="adj2" fmla="val 50000"/>
            </a:avLst>
          </a:prstGeom>
          <a:noFill/>
          <a:ln w="15875" cap="flat" cmpd="sng">
            <a:solidFill>
              <a:schemeClr val="tx1"/>
            </a:solidFill>
            <a:prstDash val="solid"/>
            <a:headEnd type="none" w="med" len="med"/>
            <a:tailEnd type="none" w="med" len="med"/>
          </a:ln>
        </p:spPr>
        <p:txBody>
          <a:bodyPr anchor="ctr" anchorCtr="0">
            <a:spAutoFit/>
          </a:bodyPr>
          <a:lstStyle/>
          <a:p>
            <a:endParaRPr lang="zh-CN" altLang="en-US" dirty="0">
              <a:latin typeface="Times New Roman" panose="02020603050405020304" pitchFamily="18" charset="0"/>
              <a:ea typeface="楷体_GB2312" pitchFamily="49" charset="-122"/>
            </a:endParaRPr>
          </a:p>
        </p:txBody>
      </p:sp>
      <p:graphicFrame>
        <p:nvGraphicFramePr>
          <p:cNvPr id="935941" name="对象 935940"/>
          <p:cNvGraphicFramePr/>
          <p:nvPr/>
        </p:nvGraphicFramePr>
        <p:xfrm>
          <a:off x="1858645" y="2631758"/>
          <a:ext cx="1285875" cy="514350"/>
        </p:xfrm>
        <a:graphic>
          <a:graphicData uri="http://schemas.openxmlformats.org/presentationml/2006/ole">
            <mc:AlternateContent xmlns:mc="http://schemas.openxmlformats.org/markup-compatibility/2006">
              <mc:Choice xmlns:v="urn:schemas-microsoft-com:vml" Requires="v">
                <p:oleObj r:id="rId4" imgW="583565" imgH="254000" progId="Equation.3">
                  <p:embed/>
                </p:oleObj>
              </mc:Choice>
              <mc:Fallback>
                <p:oleObj r:id="rId4" imgW="583565" imgH="254000" progId="Equation.3">
                  <p:embed/>
                  <p:pic>
                    <p:nvPicPr>
                      <p:cNvPr id="0" name="图片 3081"/>
                      <p:cNvPicPr/>
                      <p:nvPr/>
                    </p:nvPicPr>
                    <p:blipFill>
                      <a:blip r:embed="rId5"/>
                      <a:stretch>
                        <a:fillRect/>
                      </a:stretch>
                    </p:blipFill>
                    <p:spPr>
                      <a:xfrm>
                        <a:off x="1858645" y="2631758"/>
                        <a:ext cx="1285875" cy="514350"/>
                      </a:xfrm>
                      <a:prstGeom prst="rect">
                        <a:avLst/>
                      </a:prstGeom>
                      <a:noFill/>
                      <a:ln w="38100">
                        <a:noFill/>
                        <a:miter/>
                      </a:ln>
                    </p:spPr>
                  </p:pic>
                </p:oleObj>
              </mc:Fallback>
            </mc:AlternateContent>
          </a:graphicData>
        </a:graphic>
      </p:graphicFrame>
      <p:graphicFrame>
        <p:nvGraphicFramePr>
          <p:cNvPr id="935942" name="对象 935941"/>
          <p:cNvGraphicFramePr/>
          <p:nvPr/>
        </p:nvGraphicFramePr>
        <p:xfrm>
          <a:off x="1858645" y="3136583"/>
          <a:ext cx="2041525" cy="434975"/>
        </p:xfrm>
        <a:graphic>
          <a:graphicData uri="http://schemas.openxmlformats.org/presentationml/2006/ole">
            <mc:AlternateContent xmlns:mc="http://schemas.openxmlformats.org/markup-compatibility/2006">
              <mc:Choice xmlns:v="urn:schemas-microsoft-com:vml" Requires="v">
                <p:oleObj r:id="rId6" imgW="925830" imgH="215900" progId="Equation.3">
                  <p:embed/>
                </p:oleObj>
              </mc:Choice>
              <mc:Fallback>
                <p:oleObj r:id="rId6" imgW="925830" imgH="215900" progId="Equation.3">
                  <p:embed/>
                  <p:pic>
                    <p:nvPicPr>
                      <p:cNvPr id="0" name="图片 3082"/>
                      <p:cNvPicPr/>
                      <p:nvPr/>
                    </p:nvPicPr>
                    <p:blipFill>
                      <a:blip r:embed="rId7">
                        <a:biLevel thresh="50000"/>
                        <a:grayscl/>
                      </a:blip>
                      <a:stretch>
                        <a:fillRect/>
                      </a:stretch>
                    </p:blipFill>
                    <p:spPr>
                      <a:xfrm>
                        <a:off x="1858645" y="3136583"/>
                        <a:ext cx="2041525" cy="434975"/>
                      </a:xfrm>
                      <a:prstGeom prst="rect">
                        <a:avLst/>
                      </a:prstGeom>
                      <a:noFill/>
                      <a:ln w="38100">
                        <a:noFill/>
                        <a:miter/>
                      </a:ln>
                    </p:spPr>
                  </p:pic>
                </p:oleObj>
              </mc:Fallback>
            </mc:AlternateContent>
          </a:graphicData>
        </a:graphic>
      </p:graphicFrame>
      <p:sp>
        <p:nvSpPr>
          <p:cNvPr id="935943" name="Rectangle 7"/>
          <p:cNvSpPr/>
          <p:nvPr/>
        </p:nvSpPr>
        <p:spPr>
          <a:xfrm>
            <a:off x="4017645" y="2272983"/>
            <a:ext cx="4968875" cy="1244600"/>
          </a:xfrm>
          <a:prstGeom prst="rect">
            <a:avLst/>
          </a:prstGeom>
          <a:noFill/>
          <a:ln w="12700">
            <a:noFill/>
          </a:ln>
        </p:spPr>
        <p:txBody>
          <a:bodyPr>
            <a:spAutoFit/>
          </a:bodyPr>
          <a:lstStyle/>
          <a:p>
            <a:pPr algn="just">
              <a:lnSpc>
                <a:spcPct val="105000"/>
              </a:lnSpc>
              <a:buClr>
                <a:schemeClr val="bg2"/>
              </a:buClr>
              <a:buSzPct val="75000"/>
              <a:buFont typeface="Wingdings" panose="05000000000000000000" pitchFamily="2" charset="2"/>
            </a:pPr>
            <a:r>
              <a:rPr lang="en-US" altLang="zh-CN" sz="2400" b="0" u="sng" dirty="0">
                <a:latin typeface="Arial" panose="020B0604020202020204" pitchFamily="34" charset="0"/>
                <a:ea typeface="楷体_GB2312" pitchFamily="49" charset="-122"/>
              </a:rPr>
              <a:t>      △ </a:t>
            </a:r>
            <a:r>
              <a:rPr lang="zh-CN" altLang="en-US" sz="2400" b="0" u="sng" dirty="0">
                <a:latin typeface="Arial" panose="020B0604020202020204" pitchFamily="34" charset="0"/>
                <a:ea typeface="楷体_GB2312" pitchFamily="49" charset="-122"/>
              </a:rPr>
              <a:t>振荡电路是单口网络，无须输入信号就能起振，起振的信号源来自何处？</a:t>
            </a:r>
          </a:p>
        </p:txBody>
      </p:sp>
      <p:sp>
        <p:nvSpPr>
          <p:cNvPr id="935944" name="Rectangle 8"/>
          <p:cNvSpPr>
            <a:spLocks noChangeArrowheads="1"/>
          </p:cNvSpPr>
          <p:nvPr/>
        </p:nvSpPr>
        <p:spPr bwMode="auto">
          <a:xfrm>
            <a:off x="5789295" y="3036570"/>
            <a:ext cx="3335338" cy="476250"/>
          </a:xfrm>
          <a:prstGeom prst="rect">
            <a:avLst/>
          </a:prstGeom>
          <a:noFill/>
          <a:ln w="12700" cap="sq">
            <a:noFill/>
            <a:miter lim="800000"/>
            <a:headEnd type="none" w="sm" len="sm"/>
            <a:tailEnd type="none" w="sm" len="sm"/>
          </a:ln>
          <a:effectLst/>
        </p:spPr>
        <p:txBody>
          <a:bodyPr>
            <a:spAutoFit/>
          </a:bodyPr>
          <a:lstStyle/>
          <a:p>
            <a:pPr marL="0" marR="0" lvl="0" indent="0" algn="just" defTabSz="914400" rtl="0" eaLnBrk="1" fontAlgn="base" latinLnBrk="0" hangingPunct="1">
              <a:lnSpc>
                <a:spcPct val="105000"/>
              </a:lnSpc>
              <a:spcBef>
                <a:spcPct val="0"/>
              </a:spcBef>
              <a:spcAft>
                <a:spcPct val="0"/>
              </a:spcAft>
              <a:buClr>
                <a:schemeClr val="bg2"/>
              </a:buClr>
              <a:buSzPct val="75000"/>
              <a:buFont typeface="Wingdings" panose="05000000000000000000" pitchFamily="2" charset="2"/>
              <a:buNone/>
              <a:defRPr/>
            </a:pPr>
            <a:r>
              <a:rPr kumimoji="0" lang="zh-CN" altLang="en-US" sz="2400" b="0" i="0" u="sng" strike="noStrike" kern="1200" cap="none" spc="0" normalizeH="0" baseline="0" noProof="0">
                <a:ln>
                  <a:noFill/>
                </a:ln>
                <a:solidFill>
                  <a:srgbClr val="FF3300"/>
                </a:solidFill>
                <a:effectLst>
                  <a:outerShdw blurRad="38100" dist="38100" dir="2700000" algn="tl">
                    <a:srgbClr val="C0C0C0"/>
                  </a:outerShdw>
                </a:effectLst>
                <a:uLnTx/>
                <a:uFillTx/>
                <a:latin typeface="Arial" panose="020B0604020202020204" pitchFamily="34" charset="0"/>
                <a:ea typeface="楷体_GB2312" pitchFamily="49" charset="-122"/>
                <a:cs typeface="+mn-cs"/>
              </a:rPr>
              <a:t>电路器件内部噪声</a:t>
            </a:r>
          </a:p>
        </p:txBody>
      </p:sp>
      <p:sp>
        <p:nvSpPr>
          <p:cNvPr id="8" name="Rectangle 9"/>
          <p:cNvSpPr/>
          <p:nvPr/>
        </p:nvSpPr>
        <p:spPr>
          <a:xfrm>
            <a:off x="-14605" y="3573145"/>
            <a:ext cx="9088438" cy="860425"/>
          </a:xfrm>
          <a:prstGeom prst="rect">
            <a:avLst/>
          </a:prstGeom>
          <a:noFill/>
          <a:ln w="12700">
            <a:noFill/>
          </a:ln>
        </p:spPr>
        <p:txBody>
          <a:bodyPr>
            <a:spAutoFit/>
          </a:bodyPr>
          <a:lstStyle/>
          <a:p>
            <a:pPr algn="just">
              <a:lnSpc>
                <a:spcPct val="105000"/>
              </a:lnSpc>
              <a:buClr>
                <a:schemeClr val="bg2"/>
              </a:buClr>
              <a:buSzPct val="75000"/>
              <a:buFont typeface="Wingdings" panose="05000000000000000000" pitchFamily="2" charset="2"/>
            </a:pPr>
            <a:r>
              <a:rPr lang="en-US" altLang="zh-CN" sz="2400" b="0" u="sng" dirty="0">
                <a:latin typeface="Arial" panose="020B0604020202020204" pitchFamily="34" charset="0"/>
                <a:ea typeface="楷体_GB2312" pitchFamily="49" charset="-122"/>
              </a:rPr>
              <a:t>       </a:t>
            </a:r>
            <a:r>
              <a:rPr lang="zh-CN" altLang="en-US" sz="2400" b="0" u="sng" dirty="0">
                <a:latin typeface="Arial" panose="020B0604020202020204" pitchFamily="34" charset="0"/>
                <a:ea typeface="楷体_GB2312" pitchFamily="49" charset="-122"/>
              </a:rPr>
              <a:t>噪声中，满足相位平衡条件的某一频率</a:t>
            </a:r>
            <a:r>
              <a:rPr lang="en-US" altLang="zh-CN" sz="2400" b="0" i="1" u="sng" dirty="0">
                <a:latin typeface="Arial" panose="020B0604020202020204" pitchFamily="34" charset="0"/>
                <a:ea typeface="楷体_GB2312" pitchFamily="49" charset="-122"/>
                <a:sym typeface="Symbol" panose="05050102010706020507" pitchFamily="18" charset="2"/>
              </a:rPr>
              <a:t>f</a:t>
            </a:r>
            <a:r>
              <a:rPr lang="en-US" altLang="zh-CN" sz="2400" b="0" u="sng" baseline="-25000" dirty="0">
                <a:latin typeface="Arial" panose="020B0604020202020204" pitchFamily="34" charset="0"/>
                <a:ea typeface="楷体_GB2312" pitchFamily="49" charset="-122"/>
              </a:rPr>
              <a:t>0</a:t>
            </a:r>
            <a:r>
              <a:rPr lang="zh-CN" altLang="en-US" sz="2400" b="0" u="sng" dirty="0">
                <a:latin typeface="Arial" panose="020B0604020202020204" pitchFamily="34" charset="0"/>
                <a:ea typeface="楷体_GB2312" pitchFamily="49" charset="-122"/>
              </a:rPr>
              <a:t>的噪声信号被放大，成为振荡电路的输出信号。</a:t>
            </a:r>
          </a:p>
        </p:txBody>
      </p:sp>
      <p:sp>
        <p:nvSpPr>
          <p:cNvPr id="935983" name="Rectangle 47"/>
          <p:cNvSpPr/>
          <p:nvPr/>
        </p:nvSpPr>
        <p:spPr>
          <a:xfrm>
            <a:off x="-41592" y="4509770"/>
            <a:ext cx="9055100" cy="860425"/>
          </a:xfrm>
          <a:prstGeom prst="rect">
            <a:avLst/>
          </a:prstGeom>
          <a:noFill/>
          <a:ln w="12700">
            <a:noFill/>
          </a:ln>
        </p:spPr>
        <p:txBody>
          <a:bodyPr>
            <a:spAutoFit/>
          </a:bodyPr>
          <a:lstStyle/>
          <a:p>
            <a:pPr algn="just">
              <a:lnSpc>
                <a:spcPct val="105000"/>
              </a:lnSpc>
              <a:buClr>
                <a:schemeClr val="bg2"/>
              </a:buClr>
              <a:buSzPct val="75000"/>
              <a:buFont typeface="Wingdings" panose="05000000000000000000" pitchFamily="2" charset="2"/>
            </a:pPr>
            <a:r>
              <a:rPr lang="en-US" altLang="zh-CN" sz="2400" b="0" u="sng" dirty="0">
                <a:latin typeface="Arial" panose="020B0604020202020204" pitchFamily="34" charset="0"/>
                <a:ea typeface="楷体_GB2312" pitchFamily="49" charset="-122"/>
              </a:rPr>
              <a:t>        </a:t>
            </a:r>
            <a:r>
              <a:rPr lang="zh-CN" altLang="en-US" sz="2400" b="0" u="sng" dirty="0">
                <a:latin typeface="Arial" panose="020B0604020202020204" pitchFamily="34" charset="0"/>
                <a:ea typeface="楷体_GB2312" pitchFamily="49" charset="-122"/>
              </a:rPr>
              <a:t>当输出信号幅值增加到一定程度时，就要限制它继续增加，否则波形将出现失真。即振荡电路中应包含稳幅环节。</a:t>
            </a:r>
          </a:p>
        </p:txBody>
      </p:sp>
      <p:sp>
        <p:nvSpPr>
          <p:cNvPr id="935984" name="Rectangle 48"/>
          <p:cNvSpPr/>
          <p:nvPr/>
        </p:nvSpPr>
        <p:spPr>
          <a:xfrm>
            <a:off x="-41592" y="5432108"/>
            <a:ext cx="9164637" cy="860425"/>
          </a:xfrm>
          <a:prstGeom prst="rect">
            <a:avLst/>
          </a:prstGeom>
          <a:noFill/>
          <a:ln w="12700">
            <a:noFill/>
          </a:ln>
        </p:spPr>
        <p:txBody>
          <a:bodyPr>
            <a:spAutoFit/>
          </a:bodyPr>
          <a:lstStyle/>
          <a:p>
            <a:pPr algn="just">
              <a:lnSpc>
                <a:spcPct val="105000"/>
              </a:lnSpc>
              <a:buClr>
                <a:schemeClr val="bg2"/>
              </a:buClr>
              <a:buSzPct val="75000"/>
              <a:buFont typeface="Wingdings" panose="05000000000000000000" pitchFamily="2" charset="2"/>
            </a:pPr>
            <a:r>
              <a:rPr lang="en-US" altLang="zh-CN" sz="2400" b="0" u="sng" dirty="0">
                <a:latin typeface="Arial" panose="020B0604020202020204" pitchFamily="34" charset="0"/>
                <a:ea typeface="楷体_GB2312" pitchFamily="49" charset="-122"/>
              </a:rPr>
              <a:t>        </a:t>
            </a:r>
            <a:r>
              <a:rPr lang="zh-CN" altLang="en-US" sz="2400" b="0" u="sng" dirty="0">
                <a:latin typeface="Arial" panose="020B0604020202020204" pitchFamily="34" charset="0"/>
                <a:ea typeface="楷体_GB2312" pitchFamily="49" charset="-122"/>
              </a:rPr>
              <a:t>稳幅的作用就是，当输出信号幅值增加到一定程度时，使振幅平衡条件从 </a:t>
            </a:r>
            <a:r>
              <a:rPr lang="en-US" altLang="zh-CN" sz="2400" b="0" u="sng" dirty="0">
                <a:latin typeface="Arial" panose="020B0604020202020204" pitchFamily="34" charset="0"/>
                <a:ea typeface="楷体_GB2312" pitchFamily="49" charset="-122"/>
              </a:rPr>
              <a:t>AF &gt;1</a:t>
            </a:r>
            <a:r>
              <a:rPr lang="zh-CN" altLang="en-US" sz="2400" b="0" u="sng" dirty="0">
                <a:latin typeface="Arial" panose="020B0604020202020204" pitchFamily="34" charset="0"/>
                <a:ea typeface="楷体_GB2312" pitchFamily="49" charset="-122"/>
              </a:rPr>
              <a:t>回到</a:t>
            </a:r>
            <a:r>
              <a:rPr lang="en-US" altLang="zh-CN" sz="2400" b="0" u="sng" dirty="0">
                <a:latin typeface="Arial" panose="020B0604020202020204" pitchFamily="34" charset="0"/>
                <a:ea typeface="楷体_GB2312" pitchFamily="49" charset="-122"/>
              </a:rPr>
              <a:t>AF=1</a:t>
            </a:r>
            <a:r>
              <a:rPr lang="zh-CN" altLang="en-US" sz="2400" b="0" u="sng" dirty="0">
                <a:latin typeface="Arial" panose="020B0604020202020204" pitchFamily="34" charset="0"/>
                <a:ea typeface="楷体_GB2312" pitchFamily="49" charset="-122"/>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935943"/>
                                        </p:tgtEl>
                                        <p:attrNameLst>
                                          <p:attrName>style.visibility</p:attrName>
                                        </p:attrNameLst>
                                      </p:cBhvr>
                                      <p:to>
                                        <p:strVal val="visible"/>
                                      </p:to>
                                    </p:set>
                                    <p:animEffect transition="in" filter="strips(downRight)">
                                      <p:cBhvr>
                                        <p:cTn id="7" dur="500"/>
                                        <p:tgtEl>
                                          <p:spTgt spid="935943"/>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grpId="0" nodeType="clickEffect">
                                  <p:stCondLst>
                                    <p:cond delay="0"/>
                                  </p:stCondLst>
                                  <p:childTnLst>
                                    <p:set>
                                      <p:cBhvr>
                                        <p:cTn id="11" dur="1" fill="hold">
                                          <p:stCondLst>
                                            <p:cond delay="0"/>
                                          </p:stCondLst>
                                        </p:cTn>
                                        <p:tgtEl>
                                          <p:spTgt spid="935944"/>
                                        </p:tgtEl>
                                        <p:attrNameLst>
                                          <p:attrName>style.visibility</p:attrName>
                                        </p:attrNameLst>
                                      </p:cBhvr>
                                      <p:to>
                                        <p:strVal val="visible"/>
                                      </p:to>
                                    </p:set>
                                    <p:animEffect transition="in" filter="strips(downRight)">
                                      <p:cBhvr>
                                        <p:cTn id="12" dur="500"/>
                                        <p:tgtEl>
                                          <p:spTgt spid="935944"/>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6"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strips(downRight)">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2" presetClass="entr" presetSubtype="4" fill="hold" grpId="0" nodeType="clickEffect">
                                  <p:stCondLst>
                                    <p:cond delay="0"/>
                                  </p:stCondLst>
                                  <p:childTnLst>
                                    <p:set>
                                      <p:cBhvr>
                                        <p:cTn id="21" dur="1" fill="hold">
                                          <p:stCondLst>
                                            <p:cond delay="0"/>
                                          </p:stCondLst>
                                        </p:cTn>
                                        <p:tgtEl>
                                          <p:spTgt spid="935983"/>
                                        </p:tgtEl>
                                        <p:attrNameLst>
                                          <p:attrName>style.visibility</p:attrName>
                                        </p:attrNameLst>
                                      </p:cBhvr>
                                      <p:to>
                                        <p:strVal val="visible"/>
                                      </p:to>
                                    </p:set>
                                    <p:animEffect transition="in" filter="slide(fromBottom)">
                                      <p:cBhvr>
                                        <p:cTn id="22" dur="1000"/>
                                        <p:tgtEl>
                                          <p:spTgt spid="935983"/>
                                        </p:tgtEl>
                                      </p:cBhvr>
                                    </p:animEffect>
                                  </p:childTnLst>
                                </p:cTn>
                              </p:par>
                            </p:childTnLst>
                          </p:cTn>
                        </p:par>
                      </p:childTnLst>
                    </p:cTn>
                  </p:par>
                  <p:par>
                    <p:cTn id="23" fill="hold">
                      <p:stCondLst>
                        <p:cond delay="indefinite"/>
                      </p:stCondLst>
                      <p:childTnLst>
                        <p:par>
                          <p:cTn id="24" fill="hold">
                            <p:stCondLst>
                              <p:cond delay="0"/>
                            </p:stCondLst>
                            <p:childTnLst>
                              <p:par>
                                <p:cTn id="25" presetID="12" presetClass="entr" presetSubtype="4" fill="hold" grpId="0" nodeType="clickEffect">
                                  <p:stCondLst>
                                    <p:cond delay="0"/>
                                  </p:stCondLst>
                                  <p:childTnLst>
                                    <p:set>
                                      <p:cBhvr>
                                        <p:cTn id="26" dur="1" fill="hold">
                                          <p:stCondLst>
                                            <p:cond delay="0"/>
                                          </p:stCondLst>
                                        </p:cTn>
                                        <p:tgtEl>
                                          <p:spTgt spid="935984"/>
                                        </p:tgtEl>
                                        <p:attrNameLst>
                                          <p:attrName>style.visibility</p:attrName>
                                        </p:attrNameLst>
                                      </p:cBhvr>
                                      <p:to>
                                        <p:strVal val="visible"/>
                                      </p:to>
                                    </p:set>
                                    <p:animEffect transition="in" filter="slide(fromBottom)">
                                      <p:cBhvr>
                                        <p:cTn id="27" dur="1000"/>
                                        <p:tgtEl>
                                          <p:spTgt spid="9359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5943" grpId="0"/>
      <p:bldP spid="935944" grpId="0" bldLvl="0" animBg="1"/>
      <p:bldP spid="8" grpId="0"/>
      <p:bldP spid="935983" grpId="0"/>
      <p:bldP spid="935984" grpId="0"/>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p:cNvSpPr>
            <a:spLocks noGrp="1" noChangeArrowheads="1"/>
          </p:cNvSpPr>
          <p:nvPr>
            <p:ph type="title"/>
          </p:nvPr>
        </p:nvSpPr>
        <p:spPr>
          <a:xfrm>
            <a:off x="395288" y="908050"/>
            <a:ext cx="7620000" cy="533400"/>
          </a:xfrm>
          <a:noFill/>
        </p:spPr>
        <p:txBody>
          <a:bodyPr/>
          <a:lstStyle/>
          <a:p>
            <a:pPr algn="l"/>
            <a:r>
              <a:rPr lang="en-US" altLang="zh-CN" sz="2800" b="1" dirty="0">
                <a:solidFill>
                  <a:schemeClr val="tx1"/>
                </a:solidFill>
                <a:latin typeface="华文行楷" panose="02010800040101010101" pitchFamily="2" charset="-122"/>
                <a:ea typeface="华文行楷" panose="02010800040101010101" pitchFamily="2" charset="-122"/>
              </a:rPr>
              <a:t>3.</a:t>
            </a:r>
            <a:r>
              <a:rPr lang="en-US" altLang="zh-CN" sz="2800" b="1" dirty="0">
                <a:solidFill>
                  <a:schemeClr val="tx1"/>
                </a:solidFill>
                <a:latin typeface="宋体" panose="02010600030101010101" pitchFamily="2" charset="-122"/>
              </a:rPr>
              <a:t> </a:t>
            </a:r>
            <a:r>
              <a:rPr lang="en-US" altLang="zh-CN" sz="2800" b="1" i="1" dirty="0">
                <a:solidFill>
                  <a:schemeClr val="tx1"/>
                </a:solidFill>
                <a:latin typeface="Times New Roman" panose="02020603050405020304" pitchFamily="18" charset="0"/>
                <a:cs typeface="Times New Roman" panose="02020603050405020304" pitchFamily="18" charset="0"/>
              </a:rPr>
              <a:t>RC</a:t>
            </a:r>
            <a:r>
              <a:rPr lang="en-US" altLang="zh-CN" sz="2800" b="1" i="1" dirty="0">
                <a:solidFill>
                  <a:schemeClr val="tx1"/>
                </a:solidFill>
              </a:rPr>
              <a:t> </a:t>
            </a:r>
            <a:r>
              <a:rPr lang="zh-CN" altLang="en-US" sz="2800" dirty="0">
                <a:solidFill>
                  <a:schemeClr val="tx1"/>
                </a:solidFill>
                <a:latin typeface="华文行楷" panose="02010800040101010101" pitchFamily="2" charset="-122"/>
                <a:ea typeface="华文行楷" panose="02010800040101010101" pitchFamily="2" charset="-122"/>
              </a:rPr>
              <a:t>桥式正弦波振荡电路（文氏桥振荡器）</a:t>
            </a:r>
          </a:p>
        </p:txBody>
      </p:sp>
      <p:pic>
        <p:nvPicPr>
          <p:cNvPr id="93187" name="Picture 3" descr="Dz080107"/>
          <p:cNvPicPr>
            <a:picLocks noChangeAspect="1" noChangeArrowheads="1"/>
          </p:cNvPicPr>
          <p:nvPr/>
        </p:nvPicPr>
        <p:blipFill>
          <a:blip r:embed="rId2" cstate="print"/>
          <a:srcRect t="5539" r="43939" b="5827"/>
          <a:stretch>
            <a:fillRect/>
          </a:stretch>
        </p:blipFill>
        <p:spPr bwMode="auto">
          <a:xfrm>
            <a:off x="703263" y="2217738"/>
            <a:ext cx="2819400" cy="2438400"/>
          </a:xfrm>
          <a:prstGeom prst="rect">
            <a:avLst/>
          </a:prstGeom>
          <a:noFill/>
        </p:spPr>
      </p:pic>
      <p:sp>
        <p:nvSpPr>
          <p:cNvPr id="93188" name="Text Box 4"/>
          <p:cNvSpPr txBox="1">
            <a:spLocks noChangeArrowheads="1"/>
          </p:cNvSpPr>
          <p:nvPr/>
        </p:nvSpPr>
        <p:spPr bwMode="auto">
          <a:xfrm>
            <a:off x="4727327" y="1531938"/>
            <a:ext cx="4669209" cy="498598"/>
          </a:xfrm>
          <a:prstGeom prst="rect">
            <a:avLst/>
          </a:prstGeom>
          <a:noFill/>
          <a:ln w="9525">
            <a:noFill/>
            <a:miter lim="800000"/>
          </a:ln>
        </p:spPr>
        <p:txBody>
          <a:bodyPr wrap="square">
            <a:spAutoFit/>
          </a:bodyPr>
          <a:lstStyle/>
          <a:p>
            <a:pPr>
              <a:lnSpc>
                <a:spcPct val="110000"/>
              </a:lnSpc>
            </a:pPr>
            <a:r>
              <a:rPr kumimoji="1" lang="zh-CN" altLang="en-US" sz="2400" b="1" dirty="0">
                <a:latin typeface="Times New Roman" panose="02020603050405020304" pitchFamily="18" charset="0"/>
              </a:rPr>
              <a:t>同相比例运算电路作放大电路。</a:t>
            </a:r>
          </a:p>
        </p:txBody>
      </p:sp>
      <p:sp>
        <p:nvSpPr>
          <p:cNvPr id="2" name="灯片编号占位符 1"/>
          <p:cNvSpPr>
            <a:spLocks noGrp="1"/>
          </p:cNvSpPr>
          <p:nvPr>
            <p:ph type="sldNum" sz="quarter" idx="12"/>
          </p:nvPr>
        </p:nvSpPr>
        <p:spPr/>
        <p:txBody>
          <a:bodyPr/>
          <a:lstStyle/>
          <a:p>
            <a:fld id="{BDB18AC9-7EE5-48E1-A10E-599720087084}" type="slidenum">
              <a:rPr lang="en-US" altLang="zh-CN" smtClean="0"/>
              <a:t>137</a:t>
            </a:fld>
            <a:endParaRPr lang="en-US" altLang="zh-CN"/>
          </a:p>
        </p:txBody>
      </p:sp>
      <p:sp>
        <p:nvSpPr>
          <p:cNvPr id="12" name="Text Box 4"/>
          <p:cNvSpPr txBox="1">
            <a:spLocks noChangeArrowheads="1"/>
          </p:cNvSpPr>
          <p:nvPr/>
        </p:nvSpPr>
        <p:spPr bwMode="auto">
          <a:xfrm>
            <a:off x="539552" y="1531938"/>
            <a:ext cx="4669209" cy="469167"/>
          </a:xfrm>
          <a:prstGeom prst="rect">
            <a:avLst/>
          </a:prstGeom>
          <a:noFill/>
          <a:ln w="9525">
            <a:noFill/>
            <a:miter lim="800000"/>
          </a:ln>
        </p:spPr>
        <p:txBody>
          <a:bodyPr wrap="square">
            <a:spAutoFit/>
          </a:bodyPr>
          <a:lstStyle/>
          <a:p>
            <a:pPr>
              <a:lnSpc>
                <a:spcPct val="110000"/>
              </a:lnSpc>
            </a:pPr>
            <a:r>
              <a:rPr kumimoji="1" lang="zh-CN" altLang="en-US" sz="2400" b="1" dirty="0">
                <a:latin typeface="Times New Roman" panose="02020603050405020304" pitchFamily="18" charset="0"/>
              </a:rPr>
              <a:t>集成运放，同相</a:t>
            </a:r>
            <a:r>
              <a:rPr kumimoji="1" lang="en-US" altLang="zh-CN" sz="2400" b="1" dirty="0">
                <a:latin typeface="Times New Roman" panose="02020603050405020304" pitchFamily="18" charset="0"/>
              </a:rPr>
              <a:t>/</a:t>
            </a:r>
            <a:r>
              <a:rPr kumimoji="1" lang="zh-CN" altLang="en-US" sz="2400" b="1" dirty="0">
                <a:latin typeface="Times New Roman" panose="02020603050405020304" pitchFamily="18" charset="0"/>
              </a:rPr>
              <a:t>反相比例？</a:t>
            </a:r>
          </a:p>
        </p:txBody>
      </p:sp>
      <p:graphicFrame>
        <p:nvGraphicFramePr>
          <p:cNvPr id="3" name="对象 2"/>
          <p:cNvGraphicFramePr>
            <a:graphicFrameLocks noChangeAspect="1"/>
          </p:cNvGraphicFramePr>
          <p:nvPr/>
        </p:nvGraphicFramePr>
        <p:xfrm>
          <a:off x="2411760" y="4187825"/>
          <a:ext cx="495300" cy="404813"/>
        </p:xfrm>
        <a:graphic>
          <a:graphicData uri="http://schemas.openxmlformats.org/presentationml/2006/ole">
            <mc:AlternateContent xmlns:mc="http://schemas.openxmlformats.org/markup-compatibility/2006">
              <mc:Choice xmlns:v="urn:schemas-microsoft-com:vml" Requires="v">
                <p:oleObj name="Equation" r:id="rId3" imgW="6705600" imgH="5486400" progId="Equation.DSMT4">
                  <p:embed/>
                </p:oleObj>
              </mc:Choice>
              <mc:Fallback>
                <p:oleObj name="Equation" r:id="rId3" imgW="6705600" imgH="5486400" progId="Equation.DSMT4">
                  <p:embed/>
                  <p:pic>
                    <p:nvPicPr>
                      <p:cNvPr id="0" name="Object 9"/>
                      <p:cNvPicPr>
                        <a:picLocks noChangeAspect="1" noChangeArrowheads="1"/>
                      </p:cNvPicPr>
                      <p:nvPr/>
                    </p:nvPicPr>
                    <p:blipFill>
                      <a:blip r:embed="rId4"/>
                      <a:srcRect/>
                      <a:stretch>
                        <a:fillRect/>
                      </a:stretch>
                    </p:blipFill>
                    <p:spPr bwMode="auto">
                      <a:xfrm>
                        <a:off x="2411760" y="4187825"/>
                        <a:ext cx="495300" cy="404813"/>
                      </a:xfrm>
                      <a:prstGeom prst="rect">
                        <a:avLst/>
                      </a:prstGeom>
                      <a:solidFill>
                        <a:srgbClr val="66FFFF"/>
                      </a:solidFill>
                      <a:ln w="9525">
                        <a:solidFill>
                          <a:srgbClr val="FF3300"/>
                        </a:solidFill>
                        <a:miter lim="800000"/>
                        <a:headEnd/>
                        <a:tailEnd/>
                      </a:ln>
                    </p:spPr>
                  </p:pic>
                </p:oleObj>
              </mc:Fallback>
            </mc:AlternateContent>
          </a:graphicData>
        </a:graphic>
      </p:graphicFrame>
      <p:pic>
        <p:nvPicPr>
          <p:cNvPr id="14"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86901" y="50800"/>
            <a:ext cx="403225" cy="403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wipe(left)">
                                      <p:cBhvr>
                                        <p:cTn id="7" dur="500"/>
                                        <p:tgtEl>
                                          <p:spTgt spid="1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93188">
                                            <p:txEl>
                                              <p:pRg st="0" end="0"/>
                                            </p:txEl>
                                          </p:spTgt>
                                        </p:tgtEl>
                                        <p:attrNameLst>
                                          <p:attrName>style.visibility</p:attrName>
                                        </p:attrNameLst>
                                      </p:cBhvr>
                                      <p:to>
                                        <p:strVal val="visible"/>
                                      </p:to>
                                    </p:set>
                                    <p:animEffect transition="in" filter="wipe(left)">
                                      <p:cBhvr>
                                        <p:cTn id="12" dur="500"/>
                                        <p:tgtEl>
                                          <p:spTgt spid="93188">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32" fill="hold" nodeType="clickEffect">
                                  <p:stCondLst>
                                    <p:cond delay="0"/>
                                  </p:stCondLst>
                                  <p:childTnLst>
                                    <p:set>
                                      <p:cBhvr>
                                        <p:cTn id="16" dur="1" fill="hold">
                                          <p:stCondLst>
                                            <p:cond delay="0"/>
                                          </p:stCondLst>
                                        </p:cTn>
                                        <p:tgtEl>
                                          <p:spTgt spid="93187"/>
                                        </p:tgtEl>
                                        <p:attrNameLst>
                                          <p:attrName>style.visibility</p:attrName>
                                        </p:attrNameLst>
                                      </p:cBhvr>
                                      <p:to>
                                        <p:strVal val="visible"/>
                                      </p:to>
                                    </p:set>
                                    <p:animEffect transition="in" filter="box(out)">
                                      <p:cBhvr>
                                        <p:cTn id="17" dur="500"/>
                                        <p:tgtEl>
                                          <p:spTgt spid="9318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wipe(left)">
                                      <p:cBhvr>
                                        <p:cTn id="2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188" grpId="0" build="p" autoUpdateAnimBg="0"/>
      <p:bldP spid="12" grpId="0" build="p" autoUpdateAnimBg="0"/>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p:cNvSpPr>
            <a:spLocks noGrp="1" noChangeArrowheads="1"/>
          </p:cNvSpPr>
          <p:nvPr>
            <p:ph type="title"/>
          </p:nvPr>
        </p:nvSpPr>
        <p:spPr>
          <a:xfrm>
            <a:off x="395288" y="908050"/>
            <a:ext cx="7620000" cy="533400"/>
          </a:xfrm>
          <a:noFill/>
        </p:spPr>
        <p:txBody>
          <a:bodyPr/>
          <a:lstStyle/>
          <a:p>
            <a:pPr algn="l"/>
            <a:r>
              <a:rPr lang="en-US" altLang="zh-CN" sz="2800" b="1" dirty="0">
                <a:solidFill>
                  <a:schemeClr val="tx1"/>
                </a:solidFill>
                <a:latin typeface="华文行楷" panose="02010800040101010101" pitchFamily="2" charset="-122"/>
                <a:ea typeface="华文行楷" panose="02010800040101010101" pitchFamily="2" charset="-122"/>
              </a:rPr>
              <a:t>3.</a:t>
            </a:r>
            <a:r>
              <a:rPr lang="en-US" altLang="zh-CN" sz="2800" b="1" dirty="0">
                <a:solidFill>
                  <a:schemeClr val="tx1"/>
                </a:solidFill>
                <a:latin typeface="宋体" panose="02010600030101010101" pitchFamily="2" charset="-122"/>
              </a:rPr>
              <a:t> </a:t>
            </a:r>
            <a:r>
              <a:rPr lang="en-US" altLang="zh-CN" sz="2800" b="1" i="1" dirty="0">
                <a:solidFill>
                  <a:schemeClr val="tx1"/>
                </a:solidFill>
                <a:latin typeface="Times New Roman" panose="02020603050405020304" pitchFamily="18" charset="0"/>
                <a:cs typeface="Times New Roman" panose="02020603050405020304" pitchFamily="18" charset="0"/>
              </a:rPr>
              <a:t>RC</a:t>
            </a:r>
            <a:r>
              <a:rPr lang="en-US" altLang="zh-CN" sz="2800" b="1" i="1" dirty="0">
                <a:solidFill>
                  <a:schemeClr val="tx1"/>
                </a:solidFill>
              </a:rPr>
              <a:t> </a:t>
            </a:r>
            <a:r>
              <a:rPr lang="zh-CN" altLang="en-US" sz="2800" dirty="0">
                <a:solidFill>
                  <a:schemeClr val="tx1"/>
                </a:solidFill>
                <a:latin typeface="华文行楷" panose="02010800040101010101" pitchFamily="2" charset="-122"/>
                <a:ea typeface="华文行楷" panose="02010800040101010101" pitchFamily="2" charset="-122"/>
              </a:rPr>
              <a:t>桥式正弦波振荡电路（文氏桥振荡器）</a:t>
            </a:r>
          </a:p>
        </p:txBody>
      </p:sp>
      <p:pic>
        <p:nvPicPr>
          <p:cNvPr id="93187" name="Picture 3" descr="Dz080107"/>
          <p:cNvPicPr>
            <a:picLocks noChangeAspect="1" noChangeArrowheads="1"/>
          </p:cNvPicPr>
          <p:nvPr/>
        </p:nvPicPr>
        <p:blipFill>
          <a:blip r:embed="rId2" cstate="print"/>
          <a:srcRect t="5539" r="43939" b="5827"/>
          <a:stretch>
            <a:fillRect/>
          </a:stretch>
        </p:blipFill>
        <p:spPr bwMode="auto">
          <a:xfrm>
            <a:off x="703263" y="2217738"/>
            <a:ext cx="2819400" cy="2438400"/>
          </a:xfrm>
          <a:prstGeom prst="rect">
            <a:avLst/>
          </a:prstGeom>
          <a:noFill/>
        </p:spPr>
      </p:pic>
      <p:sp>
        <p:nvSpPr>
          <p:cNvPr id="93188" name="Text Box 4"/>
          <p:cNvSpPr txBox="1">
            <a:spLocks noChangeArrowheads="1"/>
          </p:cNvSpPr>
          <p:nvPr/>
        </p:nvSpPr>
        <p:spPr bwMode="auto">
          <a:xfrm>
            <a:off x="4727327" y="1531938"/>
            <a:ext cx="4669209" cy="498598"/>
          </a:xfrm>
          <a:prstGeom prst="rect">
            <a:avLst/>
          </a:prstGeom>
          <a:noFill/>
          <a:ln w="9525">
            <a:noFill/>
            <a:miter lim="800000"/>
          </a:ln>
        </p:spPr>
        <p:txBody>
          <a:bodyPr wrap="square">
            <a:spAutoFit/>
          </a:bodyPr>
          <a:lstStyle/>
          <a:p>
            <a:pPr>
              <a:lnSpc>
                <a:spcPct val="110000"/>
              </a:lnSpc>
            </a:pPr>
            <a:r>
              <a:rPr kumimoji="1" lang="zh-CN" altLang="en-US" sz="2400" b="1" dirty="0">
                <a:latin typeface="Times New Roman" panose="02020603050405020304" pitchFamily="18" charset="0"/>
              </a:rPr>
              <a:t>同相比例运算电路作放大电路。</a:t>
            </a:r>
          </a:p>
        </p:txBody>
      </p:sp>
      <p:pic>
        <p:nvPicPr>
          <p:cNvPr id="93189" name="Picture 5" descr="Dz080107"/>
          <p:cNvPicPr>
            <a:picLocks noChangeAspect="1" noChangeArrowheads="1"/>
          </p:cNvPicPr>
          <p:nvPr/>
        </p:nvPicPr>
        <p:blipFill>
          <a:blip r:embed="rId3" cstate="print"/>
          <a:srcRect l="63637" b="16907"/>
          <a:stretch>
            <a:fillRect/>
          </a:stretch>
        </p:blipFill>
        <p:spPr bwMode="auto">
          <a:xfrm>
            <a:off x="3446463" y="2217738"/>
            <a:ext cx="1949450" cy="2438400"/>
          </a:xfrm>
          <a:prstGeom prst="rect">
            <a:avLst/>
          </a:prstGeom>
          <a:noFill/>
        </p:spPr>
      </p:pic>
      <p:sp>
        <p:nvSpPr>
          <p:cNvPr id="93190" name="Text Box 6"/>
          <p:cNvSpPr txBox="1">
            <a:spLocks noChangeArrowheads="1"/>
          </p:cNvSpPr>
          <p:nvPr/>
        </p:nvSpPr>
        <p:spPr bwMode="auto">
          <a:xfrm>
            <a:off x="1008063" y="5037138"/>
            <a:ext cx="5165725" cy="461665"/>
          </a:xfrm>
          <a:prstGeom prst="rect">
            <a:avLst/>
          </a:prstGeom>
          <a:noFill/>
          <a:ln w="9525">
            <a:noFill/>
            <a:miter lim="800000"/>
          </a:ln>
        </p:spPr>
        <p:txBody>
          <a:bodyPr>
            <a:spAutoFit/>
          </a:bodyPr>
          <a:lstStyle/>
          <a:p>
            <a:pPr>
              <a:spcBef>
                <a:spcPct val="50000"/>
              </a:spcBef>
            </a:pPr>
            <a:r>
              <a:rPr kumimoji="1" lang="zh-CN" altLang="en-US" sz="2400" b="1" dirty="0">
                <a:solidFill>
                  <a:schemeClr val="tx2"/>
                </a:solidFill>
                <a:latin typeface="Times New Roman" panose="02020603050405020304" pitchFamily="18" charset="0"/>
              </a:rPr>
              <a:t>输出稳幅如何保证？</a:t>
            </a:r>
          </a:p>
        </p:txBody>
      </p:sp>
      <p:graphicFrame>
        <p:nvGraphicFramePr>
          <p:cNvPr id="93193" name="Object 9"/>
          <p:cNvGraphicFramePr>
            <a:graphicFrameLocks noChangeAspect="1"/>
          </p:cNvGraphicFramePr>
          <p:nvPr/>
        </p:nvGraphicFramePr>
        <p:xfrm>
          <a:off x="2303463" y="4187825"/>
          <a:ext cx="990600" cy="404813"/>
        </p:xfrm>
        <a:graphic>
          <a:graphicData uri="http://schemas.openxmlformats.org/presentationml/2006/ole">
            <mc:AlternateContent xmlns:mc="http://schemas.openxmlformats.org/markup-compatibility/2006">
              <mc:Choice xmlns:v="urn:schemas-microsoft-com:vml" Requires="v">
                <p:oleObj name="Equation" r:id="rId4" imgW="13411200" imgH="5486400" progId="Equation.DSMT4">
                  <p:embed/>
                </p:oleObj>
              </mc:Choice>
              <mc:Fallback>
                <p:oleObj name="Equation" r:id="rId4" imgW="13411200" imgH="5486400" progId="Equation.DSMT4">
                  <p:embed/>
                  <p:pic>
                    <p:nvPicPr>
                      <p:cNvPr id="0" name="图片 318485"/>
                      <p:cNvPicPr>
                        <a:picLocks noChangeAspect="1" noChangeArrowheads="1"/>
                      </p:cNvPicPr>
                      <p:nvPr/>
                    </p:nvPicPr>
                    <p:blipFill>
                      <a:blip r:embed="rId5"/>
                      <a:srcRect/>
                      <a:stretch>
                        <a:fillRect/>
                      </a:stretch>
                    </p:blipFill>
                    <p:spPr bwMode="auto">
                      <a:xfrm>
                        <a:off x="2303463" y="4187825"/>
                        <a:ext cx="990600" cy="404813"/>
                      </a:xfrm>
                      <a:prstGeom prst="rect">
                        <a:avLst/>
                      </a:prstGeom>
                      <a:solidFill>
                        <a:srgbClr val="66FFFF"/>
                      </a:solidFill>
                      <a:ln w="9525">
                        <a:solidFill>
                          <a:srgbClr val="FF3300"/>
                        </a:solidFill>
                        <a:miter lim="800000"/>
                        <a:headEnd/>
                        <a:tailEnd/>
                      </a:ln>
                    </p:spPr>
                  </p:pic>
                </p:oleObj>
              </mc:Fallback>
            </mc:AlternateContent>
          </a:graphicData>
        </a:graphic>
      </p:graphicFrame>
      <p:sp>
        <p:nvSpPr>
          <p:cNvPr id="2" name="灯片编号占位符 1"/>
          <p:cNvSpPr>
            <a:spLocks noGrp="1"/>
          </p:cNvSpPr>
          <p:nvPr>
            <p:ph type="sldNum" sz="quarter" idx="12"/>
          </p:nvPr>
        </p:nvSpPr>
        <p:spPr/>
        <p:txBody>
          <a:bodyPr/>
          <a:lstStyle/>
          <a:p>
            <a:fld id="{BDB18AC9-7EE5-48E1-A10E-599720087084}" type="slidenum">
              <a:rPr lang="en-US" altLang="zh-CN" smtClean="0"/>
              <a:t>138</a:t>
            </a:fld>
            <a:endParaRPr lang="en-US" altLang="zh-CN"/>
          </a:p>
        </p:txBody>
      </p:sp>
      <p:sp>
        <p:nvSpPr>
          <p:cNvPr id="12" name="Text Box 4"/>
          <p:cNvSpPr txBox="1">
            <a:spLocks noChangeArrowheads="1"/>
          </p:cNvSpPr>
          <p:nvPr/>
        </p:nvSpPr>
        <p:spPr bwMode="auto">
          <a:xfrm>
            <a:off x="539552" y="1531938"/>
            <a:ext cx="4669209" cy="469167"/>
          </a:xfrm>
          <a:prstGeom prst="rect">
            <a:avLst/>
          </a:prstGeom>
          <a:noFill/>
          <a:ln w="9525">
            <a:noFill/>
            <a:miter lim="800000"/>
          </a:ln>
        </p:spPr>
        <p:txBody>
          <a:bodyPr wrap="square">
            <a:spAutoFit/>
          </a:bodyPr>
          <a:lstStyle/>
          <a:p>
            <a:pPr>
              <a:lnSpc>
                <a:spcPct val="110000"/>
              </a:lnSpc>
            </a:pPr>
            <a:r>
              <a:rPr kumimoji="1" lang="zh-CN" altLang="en-US" sz="2400" b="1" dirty="0">
                <a:latin typeface="Times New Roman" panose="02020603050405020304" pitchFamily="18" charset="0"/>
              </a:rPr>
              <a:t>集成运放，同相</a:t>
            </a:r>
            <a:r>
              <a:rPr kumimoji="1" lang="en-US" altLang="zh-CN" sz="2400" b="1" dirty="0">
                <a:latin typeface="Times New Roman" panose="02020603050405020304" pitchFamily="18" charset="0"/>
              </a:rPr>
              <a:t>/</a:t>
            </a:r>
            <a:r>
              <a:rPr kumimoji="1" lang="zh-CN" altLang="en-US" sz="2400" b="1" dirty="0">
                <a:latin typeface="Times New Roman" panose="02020603050405020304" pitchFamily="18" charset="0"/>
              </a:rPr>
              <a:t>反相比例？</a:t>
            </a:r>
          </a:p>
        </p:txBody>
      </p:sp>
      <p:pic>
        <p:nvPicPr>
          <p:cNvPr id="13"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86901" y="50800"/>
            <a:ext cx="403225" cy="403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nodeType="clickEffect">
                                  <p:stCondLst>
                                    <p:cond delay="0"/>
                                  </p:stCondLst>
                                  <p:childTnLst>
                                    <p:set>
                                      <p:cBhvr>
                                        <p:cTn id="6" dur="1" fill="hold">
                                          <p:stCondLst>
                                            <p:cond delay="0"/>
                                          </p:stCondLst>
                                        </p:cTn>
                                        <p:tgtEl>
                                          <p:spTgt spid="93189"/>
                                        </p:tgtEl>
                                        <p:attrNameLst>
                                          <p:attrName>style.visibility</p:attrName>
                                        </p:attrNameLst>
                                      </p:cBhvr>
                                      <p:to>
                                        <p:strVal val="visible"/>
                                      </p:to>
                                    </p:set>
                                    <p:animEffect transition="in" filter="box(out)">
                                      <p:cBhvr>
                                        <p:cTn id="7" dur="500"/>
                                        <p:tgtEl>
                                          <p:spTgt spid="9318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93190">
                                            <p:txEl>
                                              <p:pRg st="0" end="0"/>
                                            </p:txEl>
                                          </p:spTgt>
                                        </p:tgtEl>
                                        <p:attrNameLst>
                                          <p:attrName>style.visibility</p:attrName>
                                        </p:attrNameLst>
                                      </p:cBhvr>
                                      <p:to>
                                        <p:strVal val="visible"/>
                                      </p:to>
                                    </p:set>
                                    <p:animEffect transition="in" filter="wipe(left)">
                                      <p:cBhvr>
                                        <p:cTn id="12" dur="500"/>
                                        <p:tgtEl>
                                          <p:spTgt spid="9319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190" grpId="0" build="p" autoUpdateAnimBg="0"/>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p:cNvSpPr>
            <a:spLocks noGrp="1" noChangeArrowheads="1"/>
          </p:cNvSpPr>
          <p:nvPr>
            <p:ph type="title"/>
          </p:nvPr>
        </p:nvSpPr>
        <p:spPr>
          <a:xfrm>
            <a:off x="395288" y="908050"/>
            <a:ext cx="7620000" cy="533400"/>
          </a:xfrm>
          <a:noFill/>
        </p:spPr>
        <p:txBody>
          <a:bodyPr/>
          <a:lstStyle/>
          <a:p>
            <a:pPr algn="l"/>
            <a:r>
              <a:rPr lang="en-US" altLang="zh-CN" sz="2800" b="1" dirty="0">
                <a:solidFill>
                  <a:schemeClr val="tx1"/>
                </a:solidFill>
                <a:latin typeface="华文行楷" panose="02010800040101010101" pitchFamily="2" charset="-122"/>
                <a:ea typeface="华文行楷" panose="02010800040101010101" pitchFamily="2" charset="-122"/>
              </a:rPr>
              <a:t>3.</a:t>
            </a:r>
            <a:r>
              <a:rPr lang="en-US" altLang="zh-CN" sz="2800" b="1" dirty="0">
                <a:solidFill>
                  <a:schemeClr val="tx1"/>
                </a:solidFill>
                <a:latin typeface="宋体" panose="02010600030101010101" pitchFamily="2" charset="-122"/>
              </a:rPr>
              <a:t> </a:t>
            </a:r>
            <a:r>
              <a:rPr lang="en-US" altLang="zh-CN" sz="2800" b="1" i="1" dirty="0">
                <a:solidFill>
                  <a:schemeClr val="tx1"/>
                </a:solidFill>
                <a:latin typeface="Times New Roman" panose="02020603050405020304" pitchFamily="18" charset="0"/>
                <a:cs typeface="Times New Roman" panose="02020603050405020304" pitchFamily="18" charset="0"/>
              </a:rPr>
              <a:t>RC</a:t>
            </a:r>
            <a:r>
              <a:rPr lang="en-US" altLang="zh-CN" sz="2800" b="1" i="1" dirty="0">
                <a:solidFill>
                  <a:schemeClr val="tx1"/>
                </a:solidFill>
              </a:rPr>
              <a:t> </a:t>
            </a:r>
            <a:r>
              <a:rPr lang="zh-CN" altLang="en-US" sz="2800" dirty="0">
                <a:solidFill>
                  <a:schemeClr val="tx1"/>
                </a:solidFill>
                <a:latin typeface="华文行楷" panose="02010800040101010101" pitchFamily="2" charset="-122"/>
                <a:ea typeface="华文行楷" panose="02010800040101010101" pitchFamily="2" charset="-122"/>
              </a:rPr>
              <a:t>桥式正弦波振荡电路（文氏桥振荡器）</a:t>
            </a:r>
          </a:p>
        </p:txBody>
      </p:sp>
      <p:pic>
        <p:nvPicPr>
          <p:cNvPr id="93187" name="Picture 3" descr="Dz080107"/>
          <p:cNvPicPr>
            <a:picLocks noChangeAspect="1" noChangeArrowheads="1"/>
          </p:cNvPicPr>
          <p:nvPr/>
        </p:nvPicPr>
        <p:blipFill>
          <a:blip r:embed="rId2" cstate="print"/>
          <a:srcRect t="5539" r="43939" b="5827"/>
          <a:stretch>
            <a:fillRect/>
          </a:stretch>
        </p:blipFill>
        <p:spPr bwMode="auto">
          <a:xfrm>
            <a:off x="703263" y="2217738"/>
            <a:ext cx="2819400" cy="2438400"/>
          </a:xfrm>
          <a:prstGeom prst="rect">
            <a:avLst/>
          </a:prstGeom>
          <a:noFill/>
        </p:spPr>
      </p:pic>
      <p:sp>
        <p:nvSpPr>
          <p:cNvPr id="93188" name="Text Box 4"/>
          <p:cNvSpPr txBox="1">
            <a:spLocks noChangeArrowheads="1"/>
          </p:cNvSpPr>
          <p:nvPr/>
        </p:nvSpPr>
        <p:spPr bwMode="auto">
          <a:xfrm>
            <a:off x="4727327" y="1531938"/>
            <a:ext cx="4669209" cy="498598"/>
          </a:xfrm>
          <a:prstGeom prst="rect">
            <a:avLst/>
          </a:prstGeom>
          <a:noFill/>
          <a:ln w="9525">
            <a:noFill/>
            <a:miter lim="800000"/>
          </a:ln>
        </p:spPr>
        <p:txBody>
          <a:bodyPr wrap="square">
            <a:spAutoFit/>
          </a:bodyPr>
          <a:lstStyle/>
          <a:p>
            <a:pPr>
              <a:lnSpc>
                <a:spcPct val="110000"/>
              </a:lnSpc>
            </a:pPr>
            <a:r>
              <a:rPr kumimoji="1" lang="zh-CN" altLang="en-US" sz="2400" b="1" dirty="0">
                <a:latin typeface="Times New Roman" panose="02020603050405020304" pitchFamily="18" charset="0"/>
              </a:rPr>
              <a:t>同相比例运算电路作放大电路。</a:t>
            </a:r>
          </a:p>
        </p:txBody>
      </p:sp>
      <p:pic>
        <p:nvPicPr>
          <p:cNvPr id="93189" name="Picture 5" descr="Dz080107"/>
          <p:cNvPicPr>
            <a:picLocks noChangeAspect="1" noChangeArrowheads="1"/>
          </p:cNvPicPr>
          <p:nvPr/>
        </p:nvPicPr>
        <p:blipFill>
          <a:blip r:embed="rId3" cstate="print"/>
          <a:srcRect l="63637" b="16907"/>
          <a:stretch>
            <a:fillRect/>
          </a:stretch>
        </p:blipFill>
        <p:spPr bwMode="auto">
          <a:xfrm>
            <a:off x="3446463" y="2217738"/>
            <a:ext cx="1949450" cy="2438400"/>
          </a:xfrm>
          <a:prstGeom prst="rect">
            <a:avLst/>
          </a:prstGeom>
          <a:noFill/>
        </p:spPr>
      </p:pic>
      <p:sp>
        <p:nvSpPr>
          <p:cNvPr id="93190" name="Text Box 6"/>
          <p:cNvSpPr txBox="1">
            <a:spLocks noChangeArrowheads="1"/>
          </p:cNvSpPr>
          <p:nvPr/>
        </p:nvSpPr>
        <p:spPr bwMode="auto">
          <a:xfrm>
            <a:off x="1008063" y="5037138"/>
            <a:ext cx="5165725" cy="1754326"/>
          </a:xfrm>
          <a:prstGeom prst="rect">
            <a:avLst/>
          </a:prstGeom>
          <a:noFill/>
          <a:ln w="9525">
            <a:noFill/>
            <a:miter lim="800000"/>
          </a:ln>
        </p:spPr>
        <p:txBody>
          <a:bodyPr>
            <a:spAutoFit/>
          </a:bodyPr>
          <a:lstStyle/>
          <a:p>
            <a:pPr>
              <a:spcBef>
                <a:spcPct val="50000"/>
              </a:spcBef>
            </a:pPr>
            <a:r>
              <a:rPr kumimoji="1" lang="en-US" altLang="zh-CN" sz="2400" dirty="0">
                <a:latin typeface="Times New Roman" panose="02020603050405020304" pitchFamily="18" charset="0"/>
              </a:rPr>
              <a:t>       </a:t>
            </a:r>
            <a:r>
              <a:rPr kumimoji="1" lang="zh-CN" altLang="en-US" sz="2400" b="1" dirty="0">
                <a:solidFill>
                  <a:schemeClr val="tx2"/>
                </a:solidFill>
                <a:latin typeface="Times New Roman" panose="02020603050405020304" pitchFamily="18" charset="0"/>
              </a:rPr>
              <a:t>因同相比例运算电路有非常好的线性度，故 </a:t>
            </a:r>
            <a:r>
              <a:rPr kumimoji="1" lang="en-US" altLang="zh-CN" sz="2400" b="1" i="1" dirty="0">
                <a:solidFill>
                  <a:schemeClr val="tx2"/>
                </a:solidFill>
                <a:latin typeface="Times New Roman" panose="02020603050405020304" pitchFamily="18" charset="0"/>
              </a:rPr>
              <a:t>R</a:t>
            </a:r>
            <a:r>
              <a:rPr kumimoji="1" lang="en-US" altLang="zh-CN" sz="2400" b="1" baseline="-25000" dirty="0">
                <a:solidFill>
                  <a:schemeClr val="tx2"/>
                </a:solidFill>
                <a:latin typeface="Times New Roman" panose="02020603050405020304" pitchFamily="18" charset="0"/>
              </a:rPr>
              <a:t>1</a:t>
            </a:r>
            <a:r>
              <a:rPr kumimoji="1" lang="en-US" altLang="zh-CN" sz="2400" b="1" i="1" dirty="0">
                <a:solidFill>
                  <a:schemeClr val="tx2"/>
                </a:solidFill>
                <a:latin typeface="Times New Roman" panose="02020603050405020304" pitchFamily="18" charset="0"/>
              </a:rPr>
              <a:t> </a:t>
            </a:r>
            <a:r>
              <a:rPr kumimoji="1" lang="zh-CN" altLang="en-US" sz="2400" b="1" dirty="0">
                <a:solidFill>
                  <a:schemeClr val="tx2"/>
                </a:solidFill>
                <a:latin typeface="Times New Roman" panose="02020603050405020304" pitchFamily="18" charset="0"/>
              </a:rPr>
              <a:t>或 </a:t>
            </a:r>
            <a:r>
              <a:rPr kumimoji="1" lang="en-US" altLang="zh-CN" sz="2400" b="1" i="1" dirty="0" err="1">
                <a:solidFill>
                  <a:schemeClr val="tx2"/>
                </a:solidFill>
                <a:latin typeface="Times New Roman" panose="02020603050405020304" pitchFamily="18" charset="0"/>
              </a:rPr>
              <a:t>R</a:t>
            </a:r>
            <a:r>
              <a:rPr kumimoji="1" lang="en-US" altLang="zh-CN" sz="2400" b="1" baseline="-25000" dirty="0" err="1">
                <a:solidFill>
                  <a:schemeClr val="tx2"/>
                </a:solidFill>
                <a:latin typeface="Times New Roman" panose="02020603050405020304" pitchFamily="18" charset="0"/>
              </a:rPr>
              <a:t>f</a:t>
            </a:r>
            <a:r>
              <a:rPr kumimoji="1" lang="en-US" altLang="zh-CN" sz="2400" b="1" dirty="0">
                <a:solidFill>
                  <a:schemeClr val="tx2"/>
                </a:solidFill>
                <a:latin typeface="Times New Roman" panose="02020603050405020304" pitchFamily="18" charset="0"/>
              </a:rPr>
              <a:t> </a:t>
            </a:r>
            <a:r>
              <a:rPr kumimoji="1" lang="zh-CN" altLang="en-US" sz="2400" b="1" dirty="0">
                <a:solidFill>
                  <a:schemeClr val="tx2"/>
                </a:solidFill>
                <a:latin typeface="Times New Roman" panose="02020603050405020304" pitchFamily="18" charset="0"/>
              </a:rPr>
              <a:t>用热敏电阻，或加二极管作为非线性环节。</a:t>
            </a:r>
            <a:endParaRPr kumimoji="1" lang="en-US" altLang="zh-CN" sz="2400" b="1" dirty="0">
              <a:solidFill>
                <a:schemeClr val="tx2"/>
              </a:solidFill>
              <a:latin typeface="Times New Roman" panose="02020603050405020304" pitchFamily="18" charset="0"/>
            </a:endParaRPr>
          </a:p>
          <a:p>
            <a:pPr>
              <a:spcBef>
                <a:spcPct val="50000"/>
              </a:spcBef>
            </a:pPr>
            <a:r>
              <a:rPr kumimoji="1" lang="zh-CN" altLang="en-US" sz="2400" b="1" dirty="0">
                <a:solidFill>
                  <a:schemeClr val="tx2"/>
                </a:solidFill>
                <a:latin typeface="Times New Roman" panose="02020603050405020304" pitchFamily="18" charset="0"/>
              </a:rPr>
              <a:t>目的：随着</a:t>
            </a:r>
            <a:r>
              <a:rPr kumimoji="1" lang="en-US" altLang="zh-CN" sz="2400" b="1" dirty="0" err="1">
                <a:solidFill>
                  <a:schemeClr val="tx2"/>
                </a:solidFill>
                <a:latin typeface="Times New Roman" panose="02020603050405020304" pitchFamily="18" charset="0"/>
              </a:rPr>
              <a:t>uo</a:t>
            </a:r>
            <a:r>
              <a:rPr kumimoji="1" lang="zh-CN" altLang="en-US" sz="2400" b="1" dirty="0">
                <a:solidFill>
                  <a:schemeClr val="tx2"/>
                </a:solidFill>
                <a:latin typeface="Times New Roman" panose="02020603050405020304" pitchFamily="18" charset="0"/>
              </a:rPr>
              <a:t>的增大，降低</a:t>
            </a:r>
            <a:r>
              <a:rPr kumimoji="1" lang="en-US" altLang="zh-CN" sz="2400" b="1" dirty="0">
                <a:solidFill>
                  <a:schemeClr val="tx2"/>
                </a:solidFill>
                <a:latin typeface="Times New Roman" panose="02020603050405020304" pitchFamily="18" charset="0"/>
              </a:rPr>
              <a:t>A</a:t>
            </a:r>
            <a:endParaRPr kumimoji="1" lang="zh-CN" altLang="en-US" sz="2400" b="1" dirty="0">
              <a:solidFill>
                <a:schemeClr val="tx2"/>
              </a:solidFill>
              <a:latin typeface="Times New Roman" panose="02020603050405020304" pitchFamily="18" charset="0"/>
            </a:endParaRPr>
          </a:p>
        </p:txBody>
      </p:sp>
      <p:sp>
        <p:nvSpPr>
          <p:cNvPr id="93191" name="Text Box 7"/>
          <p:cNvSpPr txBox="1">
            <a:spLocks noChangeArrowheads="1"/>
          </p:cNvSpPr>
          <p:nvPr/>
        </p:nvSpPr>
        <p:spPr bwMode="auto">
          <a:xfrm>
            <a:off x="6342063" y="5341938"/>
            <a:ext cx="1752600" cy="822325"/>
          </a:xfrm>
          <a:prstGeom prst="rect">
            <a:avLst/>
          </a:prstGeom>
          <a:noFill/>
          <a:ln w="9525">
            <a:noFill/>
            <a:miter lim="800000"/>
          </a:ln>
          <a:effectLst/>
        </p:spPr>
        <p:txBody>
          <a:bodyPr>
            <a:spAutoFit/>
          </a:bodyPr>
          <a:lstStyle/>
          <a:p>
            <a:pPr eaLnBrk="0" hangingPunct="0">
              <a:spcBef>
                <a:spcPct val="50000"/>
              </a:spcBef>
            </a:pPr>
            <a:r>
              <a:rPr kumimoji="1" lang="zh-CN" altLang="en-US" sz="2400" b="1">
                <a:solidFill>
                  <a:srgbClr val="A50021"/>
                </a:solidFill>
                <a:latin typeface="Times New Roman" panose="02020603050405020304" pitchFamily="18" charset="0"/>
              </a:rPr>
              <a:t>文氏桥振荡器的特点？</a:t>
            </a:r>
          </a:p>
        </p:txBody>
      </p:sp>
      <p:graphicFrame>
        <p:nvGraphicFramePr>
          <p:cNvPr id="93192" name="Object 8"/>
          <p:cNvGraphicFramePr>
            <a:graphicFrameLocks noChangeAspect="1"/>
          </p:cNvGraphicFramePr>
          <p:nvPr/>
        </p:nvGraphicFramePr>
        <p:xfrm>
          <a:off x="5580063" y="1989138"/>
          <a:ext cx="3124200" cy="2894012"/>
        </p:xfrm>
        <a:graphic>
          <a:graphicData uri="http://schemas.openxmlformats.org/presentationml/2006/ole">
            <mc:AlternateContent xmlns:mc="http://schemas.openxmlformats.org/markup-compatibility/2006">
              <mc:Choice xmlns:v="urn:schemas-microsoft-com:vml" Requires="v">
                <p:oleObj name="Photo Editor 照片" r:id="rId4" imgW="12468225" imgH="11553825" progId="MSPhotoEd.3">
                  <p:embed/>
                </p:oleObj>
              </mc:Choice>
              <mc:Fallback>
                <p:oleObj name="Photo Editor 照片" r:id="rId4" imgW="12468225" imgH="11553825" progId="MSPhotoEd.3">
                  <p:embed/>
                  <p:pic>
                    <p:nvPicPr>
                      <p:cNvPr id="0" name="图片 31952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80063" y="1989138"/>
                        <a:ext cx="3124200" cy="2894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3193" name="Object 9"/>
          <p:cNvGraphicFramePr>
            <a:graphicFrameLocks noChangeAspect="1"/>
          </p:cNvGraphicFramePr>
          <p:nvPr/>
        </p:nvGraphicFramePr>
        <p:xfrm>
          <a:off x="2303463" y="4187825"/>
          <a:ext cx="990600" cy="404813"/>
        </p:xfrm>
        <a:graphic>
          <a:graphicData uri="http://schemas.openxmlformats.org/presentationml/2006/ole">
            <mc:AlternateContent xmlns:mc="http://schemas.openxmlformats.org/markup-compatibility/2006">
              <mc:Choice xmlns:v="urn:schemas-microsoft-com:vml" Requires="v">
                <p:oleObj name="Equation" r:id="rId6" imgW="13411200" imgH="5486400" progId="Equation.DSMT4">
                  <p:embed/>
                </p:oleObj>
              </mc:Choice>
              <mc:Fallback>
                <p:oleObj name="Equation" r:id="rId6" imgW="13411200" imgH="5486400" progId="Equation.DSMT4">
                  <p:embed/>
                  <p:pic>
                    <p:nvPicPr>
                      <p:cNvPr id="0" name="图片 319524"/>
                      <p:cNvPicPr>
                        <a:picLocks noChangeAspect="1" noChangeArrowheads="1"/>
                      </p:cNvPicPr>
                      <p:nvPr/>
                    </p:nvPicPr>
                    <p:blipFill>
                      <a:blip r:embed="rId7"/>
                      <a:srcRect/>
                      <a:stretch>
                        <a:fillRect/>
                      </a:stretch>
                    </p:blipFill>
                    <p:spPr bwMode="auto">
                      <a:xfrm>
                        <a:off x="2303463" y="4187825"/>
                        <a:ext cx="990600" cy="404813"/>
                      </a:xfrm>
                      <a:prstGeom prst="rect">
                        <a:avLst/>
                      </a:prstGeom>
                      <a:solidFill>
                        <a:srgbClr val="66FFFF"/>
                      </a:solidFill>
                      <a:ln w="9525">
                        <a:solidFill>
                          <a:srgbClr val="FF3300"/>
                        </a:solidFill>
                        <a:miter lim="800000"/>
                        <a:headEnd/>
                        <a:tailEnd/>
                      </a:ln>
                    </p:spPr>
                  </p:pic>
                </p:oleObj>
              </mc:Fallback>
            </mc:AlternateContent>
          </a:graphicData>
        </a:graphic>
      </p:graphicFrame>
      <p:sp>
        <p:nvSpPr>
          <p:cNvPr id="2" name="灯片编号占位符 1"/>
          <p:cNvSpPr>
            <a:spLocks noGrp="1"/>
          </p:cNvSpPr>
          <p:nvPr>
            <p:ph type="sldNum" sz="quarter" idx="12"/>
          </p:nvPr>
        </p:nvSpPr>
        <p:spPr/>
        <p:txBody>
          <a:bodyPr/>
          <a:lstStyle/>
          <a:p>
            <a:fld id="{BDB18AC9-7EE5-48E1-A10E-599720087084}" type="slidenum">
              <a:rPr lang="en-US" altLang="zh-CN" smtClean="0"/>
              <a:t>139</a:t>
            </a:fld>
            <a:endParaRPr lang="en-US" altLang="zh-CN"/>
          </a:p>
        </p:txBody>
      </p:sp>
      <p:sp>
        <p:nvSpPr>
          <p:cNvPr id="12" name="Text Box 4"/>
          <p:cNvSpPr txBox="1">
            <a:spLocks noChangeArrowheads="1"/>
          </p:cNvSpPr>
          <p:nvPr/>
        </p:nvSpPr>
        <p:spPr bwMode="auto">
          <a:xfrm>
            <a:off x="539552" y="1531938"/>
            <a:ext cx="4669209" cy="469167"/>
          </a:xfrm>
          <a:prstGeom prst="rect">
            <a:avLst/>
          </a:prstGeom>
          <a:noFill/>
          <a:ln w="9525">
            <a:noFill/>
            <a:miter lim="800000"/>
          </a:ln>
        </p:spPr>
        <p:txBody>
          <a:bodyPr wrap="square">
            <a:spAutoFit/>
          </a:bodyPr>
          <a:lstStyle/>
          <a:p>
            <a:pPr>
              <a:lnSpc>
                <a:spcPct val="110000"/>
              </a:lnSpc>
            </a:pPr>
            <a:r>
              <a:rPr kumimoji="1" lang="zh-CN" altLang="en-US" sz="2400" b="1" dirty="0">
                <a:latin typeface="Times New Roman" panose="02020603050405020304" pitchFamily="18" charset="0"/>
              </a:rPr>
              <a:t>集成运放，同相</a:t>
            </a:r>
            <a:r>
              <a:rPr kumimoji="1" lang="en-US" altLang="zh-CN" sz="2400" b="1" dirty="0">
                <a:latin typeface="Times New Roman" panose="02020603050405020304" pitchFamily="18" charset="0"/>
              </a:rPr>
              <a:t>/</a:t>
            </a:r>
            <a:r>
              <a:rPr kumimoji="1" lang="zh-CN" altLang="en-US" sz="2400" b="1" dirty="0">
                <a:latin typeface="Times New Roman" panose="02020603050405020304" pitchFamily="18" charset="0"/>
              </a:rPr>
              <a:t>反相比例？</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93192"/>
                                        </p:tgtEl>
                                        <p:attrNameLst>
                                          <p:attrName>style.visibility</p:attrName>
                                        </p:attrNameLst>
                                      </p:cBhvr>
                                      <p:to>
                                        <p:strVal val="visible"/>
                                      </p:to>
                                    </p:set>
                                    <p:animEffect transition="in" filter="box(in)">
                                      <p:cBhvr>
                                        <p:cTn id="7" dur="500"/>
                                        <p:tgtEl>
                                          <p:spTgt spid="9319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93191"/>
                                        </p:tgtEl>
                                        <p:attrNameLst>
                                          <p:attrName>style.visibility</p:attrName>
                                        </p:attrNameLst>
                                      </p:cBhvr>
                                      <p:to>
                                        <p:strVal val="visible"/>
                                      </p:to>
                                    </p:set>
                                    <p:animEffect transition="in" filter="wipe(left)">
                                      <p:cBhvr>
                                        <p:cTn id="12" dur="500"/>
                                        <p:tgtEl>
                                          <p:spTgt spid="931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191" grpId="0" bldLvl="0" animBg="1" autoUpdateAnimBg="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2"/>
          <p:cNvSpPr>
            <a:spLocks noGrp="1"/>
          </p:cNvSpPr>
          <p:nvPr>
            <p:ph type="title"/>
          </p:nvPr>
        </p:nvSpPr>
        <p:spPr>
          <a:xfrm>
            <a:off x="323850" y="765175"/>
            <a:ext cx="6753225" cy="685800"/>
          </a:xfrm>
        </p:spPr>
        <p:txBody>
          <a:bodyPr vert="horz" wrap="square" lIns="91440" tIns="45720" rIns="91440" bIns="45720" anchor="ctr" anchorCtr="0"/>
          <a:lstStyle/>
          <a:p>
            <a:pPr algn="l" eaLnBrk="1" hangingPunct="1"/>
            <a:r>
              <a:rPr lang="zh-CN" altLang="en-US" sz="3600" dirty="0">
                <a:latin typeface="华文行楷" panose="02010800040101010101" pitchFamily="2" charset="-122"/>
                <a:ea typeface="华文行楷" panose="02010800040101010101" pitchFamily="2" charset="-122"/>
              </a:rPr>
              <a:t>四、</a:t>
            </a:r>
            <a:r>
              <a:rPr lang="en-US" altLang="zh-CN" sz="3200" b="1" dirty="0">
                <a:ea typeface="隶书" panose="02010509060101010101" pitchFamily="49" charset="-122"/>
              </a:rPr>
              <a:t>PN </a:t>
            </a:r>
            <a:r>
              <a:rPr lang="zh-CN" altLang="en-US" sz="3600" dirty="0">
                <a:latin typeface="华文行楷" panose="02010800040101010101" pitchFamily="2" charset="-122"/>
                <a:ea typeface="华文行楷" panose="02010800040101010101" pitchFamily="2" charset="-122"/>
              </a:rPr>
              <a:t>结的电容效应</a:t>
            </a:r>
          </a:p>
        </p:txBody>
      </p:sp>
      <p:sp>
        <p:nvSpPr>
          <p:cNvPr id="19458" name="Text Box 3"/>
          <p:cNvSpPr txBox="1"/>
          <p:nvPr/>
        </p:nvSpPr>
        <p:spPr>
          <a:xfrm>
            <a:off x="827088" y="1341438"/>
            <a:ext cx="4343400" cy="519112"/>
          </a:xfrm>
          <a:prstGeom prst="rect">
            <a:avLst/>
          </a:prstGeom>
          <a:noFill/>
          <a:ln w="9525">
            <a:noFill/>
          </a:ln>
        </p:spPr>
        <p:txBody>
          <a:bodyPr anchor="t" anchorCtr="0">
            <a:spAutoFit/>
          </a:bodyPr>
          <a:lstStyle/>
          <a:p>
            <a:pPr>
              <a:spcBef>
                <a:spcPct val="50000"/>
              </a:spcBef>
            </a:pPr>
            <a:r>
              <a:rPr lang="en-US" altLang="zh-CN" sz="2800" dirty="0">
                <a:latin typeface="华文行楷" panose="02010800040101010101" pitchFamily="2" charset="-122"/>
                <a:ea typeface="华文行楷" panose="02010800040101010101" pitchFamily="2" charset="-122"/>
              </a:rPr>
              <a:t>1.  </a:t>
            </a:r>
            <a:r>
              <a:rPr lang="zh-CN" altLang="en-US" sz="2800" dirty="0">
                <a:latin typeface="华文行楷" panose="02010800040101010101" pitchFamily="2" charset="-122"/>
                <a:ea typeface="华文行楷" panose="02010800040101010101" pitchFamily="2" charset="-122"/>
              </a:rPr>
              <a:t>势垒电容</a:t>
            </a:r>
          </a:p>
        </p:txBody>
      </p:sp>
      <p:sp>
        <p:nvSpPr>
          <p:cNvPr id="50180" name="Text Box 4"/>
          <p:cNvSpPr txBox="1"/>
          <p:nvPr/>
        </p:nvSpPr>
        <p:spPr>
          <a:xfrm>
            <a:off x="1042988" y="1773238"/>
            <a:ext cx="7345362" cy="1200150"/>
          </a:xfrm>
          <a:prstGeom prst="rect">
            <a:avLst/>
          </a:prstGeom>
          <a:noFill/>
          <a:ln w="9525">
            <a:noFill/>
          </a:ln>
        </p:spPr>
        <p:txBody>
          <a:bodyPr anchor="t" anchorCtr="0">
            <a:spAutoFit/>
          </a:bodyPr>
          <a:lstStyle/>
          <a:p>
            <a:pPr>
              <a:spcBef>
                <a:spcPct val="50000"/>
              </a:spcBef>
            </a:pPr>
            <a:r>
              <a:rPr lang="en-US" altLang="zh-CN" sz="2400" dirty="0">
                <a:latin typeface="Times New Roman" panose="02020603050405020304" pitchFamily="18" charset="0"/>
                <a:ea typeface="宋体" panose="02010600030101010101" pitchFamily="2" charset="-122"/>
              </a:rPr>
              <a:t>   </a:t>
            </a:r>
            <a:r>
              <a:rPr lang="en-US" altLang="zh-CN" sz="2400" b="1" dirty="0">
                <a:latin typeface="Times New Roman" panose="02020603050405020304" pitchFamily="18" charset="0"/>
                <a:ea typeface="宋体" panose="02010600030101010101" pitchFamily="2" charset="-122"/>
              </a:rPr>
              <a:t>PN</a:t>
            </a:r>
            <a:r>
              <a:rPr lang="zh-CN" altLang="en-US" sz="2400" b="1" dirty="0">
                <a:latin typeface="Times New Roman" panose="02020603050405020304" pitchFamily="18" charset="0"/>
                <a:ea typeface="宋体" panose="02010600030101010101" pitchFamily="2" charset="-122"/>
              </a:rPr>
              <a:t>结外加电压变化时，空间电荷区的宽度将发生变化，有电荷的积累和释放的过程，与电容的充放电相同，其</a:t>
            </a:r>
            <a:r>
              <a:rPr lang="zh-CN" altLang="en-US" sz="2400" b="1" dirty="0">
                <a:solidFill>
                  <a:srgbClr val="FF0000"/>
                </a:solidFill>
                <a:latin typeface="Times New Roman" panose="02020603050405020304" pitchFamily="18" charset="0"/>
                <a:ea typeface="宋体" panose="02010600030101010101" pitchFamily="2" charset="-122"/>
              </a:rPr>
              <a:t>等效电容</a:t>
            </a:r>
            <a:r>
              <a:rPr lang="zh-CN" altLang="en-US" sz="2400" b="1" dirty="0">
                <a:latin typeface="Times New Roman" panose="02020603050405020304" pitchFamily="18" charset="0"/>
                <a:ea typeface="宋体" panose="02010600030101010101" pitchFamily="2" charset="-122"/>
              </a:rPr>
              <a:t>称为势垒电容</a:t>
            </a:r>
            <a:r>
              <a:rPr lang="en-US" altLang="zh-CN" sz="2400" b="1" i="1" dirty="0">
                <a:latin typeface="Times New Roman" panose="02020603050405020304" pitchFamily="18" charset="0"/>
                <a:ea typeface="宋体" panose="02010600030101010101" pitchFamily="2" charset="-122"/>
              </a:rPr>
              <a:t>C</a:t>
            </a:r>
            <a:r>
              <a:rPr lang="en-US" altLang="zh-CN" sz="2400" b="1" baseline="-25000" dirty="0">
                <a:latin typeface="Times New Roman" panose="02020603050405020304" pitchFamily="18" charset="0"/>
                <a:ea typeface="宋体" panose="02010600030101010101" pitchFamily="2" charset="-122"/>
              </a:rPr>
              <a:t>b</a:t>
            </a:r>
            <a:r>
              <a:rPr lang="zh-CN" altLang="en-US" sz="2400" b="1" dirty="0">
                <a:latin typeface="Times New Roman" panose="02020603050405020304" pitchFamily="18" charset="0"/>
                <a:ea typeface="宋体" panose="02010600030101010101" pitchFamily="2" charset="-122"/>
              </a:rPr>
              <a:t>。</a:t>
            </a:r>
            <a:r>
              <a:rPr lang="zh-CN" altLang="en-US" sz="2400" b="1" dirty="0">
                <a:solidFill>
                  <a:srgbClr val="FF0000"/>
                </a:solidFill>
                <a:latin typeface="Times New Roman" panose="02020603050405020304" pitchFamily="18" charset="0"/>
                <a:ea typeface="宋体" panose="02010600030101010101" pitchFamily="2" charset="-122"/>
              </a:rPr>
              <a:t>（内电场）</a:t>
            </a:r>
          </a:p>
        </p:txBody>
      </p:sp>
      <p:sp>
        <p:nvSpPr>
          <p:cNvPr id="19460" name="Text Box 5"/>
          <p:cNvSpPr txBox="1"/>
          <p:nvPr/>
        </p:nvSpPr>
        <p:spPr>
          <a:xfrm>
            <a:off x="890588" y="2992438"/>
            <a:ext cx="2286000" cy="519112"/>
          </a:xfrm>
          <a:prstGeom prst="rect">
            <a:avLst/>
          </a:prstGeom>
          <a:noFill/>
          <a:ln w="9525">
            <a:noFill/>
          </a:ln>
        </p:spPr>
        <p:txBody>
          <a:bodyPr anchor="t" anchorCtr="0">
            <a:spAutoFit/>
          </a:bodyPr>
          <a:lstStyle/>
          <a:p>
            <a:pPr>
              <a:spcBef>
                <a:spcPct val="50000"/>
              </a:spcBef>
            </a:pPr>
            <a:r>
              <a:rPr lang="en-US" altLang="zh-CN" sz="2800" dirty="0">
                <a:latin typeface="华文行楷" panose="02010800040101010101" pitchFamily="2" charset="-122"/>
                <a:ea typeface="华文行楷" panose="02010800040101010101" pitchFamily="2" charset="-122"/>
              </a:rPr>
              <a:t>2.  </a:t>
            </a:r>
            <a:r>
              <a:rPr lang="zh-CN" altLang="en-US" sz="2800" dirty="0">
                <a:latin typeface="华文行楷" panose="02010800040101010101" pitchFamily="2" charset="-122"/>
                <a:ea typeface="华文行楷" panose="02010800040101010101" pitchFamily="2" charset="-122"/>
              </a:rPr>
              <a:t>扩散电容</a:t>
            </a:r>
          </a:p>
        </p:txBody>
      </p:sp>
      <p:sp>
        <p:nvSpPr>
          <p:cNvPr id="19461" name="Text Box 6"/>
          <p:cNvSpPr txBox="1"/>
          <p:nvPr/>
        </p:nvSpPr>
        <p:spPr>
          <a:xfrm>
            <a:off x="1042988" y="3449638"/>
            <a:ext cx="7345362" cy="1200150"/>
          </a:xfrm>
          <a:prstGeom prst="rect">
            <a:avLst/>
          </a:prstGeom>
          <a:noFill/>
          <a:ln w="9525">
            <a:noFill/>
          </a:ln>
        </p:spPr>
        <p:txBody>
          <a:bodyPr anchor="t" anchorCtr="0">
            <a:spAutoFit/>
          </a:bodyPr>
          <a:lstStyle/>
          <a:p>
            <a:pPr>
              <a:spcBef>
                <a:spcPct val="50000"/>
              </a:spcBef>
            </a:pPr>
            <a:r>
              <a:rPr lang="en-US" altLang="zh-CN" sz="2400" dirty="0">
                <a:latin typeface="Times New Roman" panose="02020603050405020304" pitchFamily="18" charset="0"/>
                <a:ea typeface="宋体" panose="02010600030101010101" pitchFamily="2" charset="-122"/>
              </a:rPr>
              <a:t>    </a:t>
            </a:r>
            <a:r>
              <a:rPr lang="en-US" altLang="zh-CN" sz="2400" b="1" dirty="0">
                <a:latin typeface="Times New Roman" panose="02020603050405020304" pitchFamily="18" charset="0"/>
                <a:ea typeface="宋体" panose="02010600030101010101" pitchFamily="2" charset="-122"/>
              </a:rPr>
              <a:t>PN</a:t>
            </a:r>
            <a:r>
              <a:rPr lang="zh-CN" altLang="en-US" sz="2400" b="1" dirty="0">
                <a:latin typeface="Times New Roman" panose="02020603050405020304" pitchFamily="18" charset="0"/>
                <a:ea typeface="宋体" panose="02010600030101010101" pitchFamily="2" charset="-122"/>
              </a:rPr>
              <a:t>结外加的正向电压变化时，在扩散路程中载流子的浓度及其梯度均有变化，也有电荷的积累和释放的过程，其</a:t>
            </a:r>
            <a:r>
              <a:rPr lang="zh-CN" altLang="en-US" sz="2400" b="1" dirty="0">
                <a:solidFill>
                  <a:srgbClr val="FF0000"/>
                </a:solidFill>
                <a:latin typeface="Times New Roman" panose="02020603050405020304" pitchFamily="18" charset="0"/>
                <a:ea typeface="宋体" panose="02010600030101010101" pitchFamily="2" charset="-122"/>
              </a:rPr>
              <a:t>等效电容</a:t>
            </a:r>
            <a:r>
              <a:rPr lang="zh-CN" altLang="en-US" sz="2400" b="1" dirty="0">
                <a:latin typeface="Times New Roman" panose="02020603050405020304" pitchFamily="18" charset="0"/>
                <a:ea typeface="宋体" panose="02010600030101010101" pitchFamily="2" charset="-122"/>
              </a:rPr>
              <a:t>称为扩散电容</a:t>
            </a:r>
            <a:r>
              <a:rPr lang="en-US" altLang="zh-CN" sz="2400" b="1" i="1" dirty="0">
                <a:latin typeface="Times New Roman" panose="02020603050405020304" pitchFamily="18" charset="0"/>
                <a:ea typeface="宋体" panose="02010600030101010101" pitchFamily="2" charset="-122"/>
              </a:rPr>
              <a:t>C</a:t>
            </a:r>
            <a:r>
              <a:rPr lang="en-US" altLang="zh-CN" sz="2400" b="1" baseline="-25000" dirty="0">
                <a:latin typeface="Times New Roman" panose="02020603050405020304" pitchFamily="18" charset="0"/>
                <a:ea typeface="宋体" panose="02010600030101010101" pitchFamily="2" charset="-122"/>
              </a:rPr>
              <a:t>d</a:t>
            </a:r>
            <a:r>
              <a:rPr lang="zh-CN" altLang="en-US" sz="2400" b="1" dirty="0">
                <a:latin typeface="Times New Roman" panose="02020603050405020304" pitchFamily="18" charset="0"/>
                <a:ea typeface="宋体" panose="02010600030101010101" pitchFamily="2" charset="-122"/>
              </a:rPr>
              <a:t>。 （</a:t>
            </a:r>
            <a:r>
              <a:rPr lang="zh-CN" altLang="en-US" sz="2400" b="1" dirty="0">
                <a:solidFill>
                  <a:srgbClr val="FF0000"/>
                </a:solidFill>
                <a:latin typeface="Times New Roman" panose="02020603050405020304" pitchFamily="18" charset="0"/>
                <a:ea typeface="宋体" panose="02010600030101010101" pitchFamily="2" charset="-122"/>
              </a:rPr>
              <a:t>外电场</a:t>
            </a:r>
            <a:r>
              <a:rPr lang="zh-CN" altLang="en-US" sz="2400" b="1" dirty="0">
                <a:latin typeface="Times New Roman" panose="02020603050405020304" pitchFamily="18" charset="0"/>
                <a:ea typeface="宋体" panose="02010600030101010101" pitchFamily="2" charset="-122"/>
              </a:rPr>
              <a:t>）</a:t>
            </a:r>
          </a:p>
        </p:txBody>
      </p:sp>
      <p:grpSp>
        <p:nvGrpSpPr>
          <p:cNvPr id="19462" name="Group 7"/>
          <p:cNvGrpSpPr/>
          <p:nvPr/>
        </p:nvGrpSpPr>
        <p:grpSpPr>
          <a:xfrm>
            <a:off x="2033588" y="4745038"/>
            <a:ext cx="3065462" cy="519112"/>
            <a:chOff x="1281" y="2989"/>
            <a:chExt cx="1931" cy="327"/>
          </a:xfrm>
        </p:grpSpPr>
        <p:graphicFrame>
          <p:nvGraphicFramePr>
            <p:cNvPr id="19463" name="Object 8"/>
            <p:cNvGraphicFramePr>
              <a:graphicFrameLocks noChangeAspect="1"/>
            </p:cNvGraphicFramePr>
            <p:nvPr/>
          </p:nvGraphicFramePr>
          <p:xfrm>
            <a:off x="2145" y="2989"/>
            <a:ext cx="1067" cy="327"/>
          </p:xfrm>
          <a:graphic>
            <a:graphicData uri="http://schemas.openxmlformats.org/presentationml/2006/ole">
              <mc:AlternateContent xmlns:mc="http://schemas.openxmlformats.org/markup-compatibility/2006">
                <mc:Choice xmlns:v="urn:schemas-microsoft-com:vml" Requires="v">
                  <p:oleObj r:id="rId2" imgW="787400" imgH="241300" progId="Equation.3">
                    <p:embed/>
                  </p:oleObj>
                </mc:Choice>
                <mc:Fallback>
                  <p:oleObj r:id="rId2" imgW="787400" imgH="241300" progId="Equation.3">
                    <p:embed/>
                    <p:pic>
                      <p:nvPicPr>
                        <p:cNvPr id="0" name="图片 3077"/>
                        <p:cNvPicPr/>
                        <p:nvPr/>
                      </p:nvPicPr>
                      <p:blipFill>
                        <a:blip r:embed="rId3"/>
                        <a:stretch>
                          <a:fillRect/>
                        </a:stretch>
                      </p:blipFill>
                      <p:spPr>
                        <a:xfrm>
                          <a:off x="2145" y="2989"/>
                          <a:ext cx="1067" cy="327"/>
                        </a:xfrm>
                        <a:prstGeom prst="rect">
                          <a:avLst/>
                        </a:prstGeom>
                        <a:solidFill>
                          <a:srgbClr val="66FFFF"/>
                        </a:solidFill>
                        <a:ln w="19050" cap="flat" cmpd="sng">
                          <a:solidFill>
                            <a:srgbClr val="FF3300"/>
                          </a:solidFill>
                          <a:prstDash val="solid"/>
                          <a:miter/>
                          <a:headEnd type="none" w="med" len="med"/>
                          <a:tailEnd type="none" w="med" len="med"/>
                        </a:ln>
                      </p:spPr>
                    </p:pic>
                  </p:oleObj>
                </mc:Fallback>
              </mc:AlternateContent>
            </a:graphicData>
          </a:graphic>
        </p:graphicFrame>
        <p:sp>
          <p:nvSpPr>
            <p:cNvPr id="19464" name="Text Box 9"/>
            <p:cNvSpPr txBox="1"/>
            <p:nvPr/>
          </p:nvSpPr>
          <p:spPr>
            <a:xfrm>
              <a:off x="1281" y="2989"/>
              <a:ext cx="1236" cy="288"/>
            </a:xfrm>
            <a:prstGeom prst="rect">
              <a:avLst/>
            </a:prstGeom>
            <a:noFill/>
            <a:ln w="9525">
              <a:noFill/>
            </a:ln>
          </p:spPr>
          <p:txBody>
            <a:bodyPr anchor="t" anchorCtr="0">
              <a:spAutoFit/>
            </a:bodyPr>
            <a:lstStyle/>
            <a:p>
              <a:pPr>
                <a:spcBef>
                  <a:spcPct val="50000"/>
                </a:spcBef>
              </a:pPr>
              <a:r>
                <a:rPr lang="zh-CN" altLang="en-US" sz="2400" b="1" dirty="0">
                  <a:latin typeface="Times New Roman" panose="02020603050405020304" pitchFamily="18" charset="0"/>
                  <a:ea typeface="宋体" panose="02010600030101010101" pitchFamily="2" charset="-122"/>
                </a:rPr>
                <a:t>结电容：</a:t>
              </a:r>
            </a:p>
          </p:txBody>
        </p:sp>
      </p:grpSp>
      <p:sp>
        <p:nvSpPr>
          <p:cNvPr id="19465" name="Text Box 10"/>
          <p:cNvSpPr txBox="1"/>
          <p:nvPr/>
        </p:nvSpPr>
        <p:spPr>
          <a:xfrm>
            <a:off x="827088" y="5278438"/>
            <a:ext cx="7632700" cy="822325"/>
          </a:xfrm>
          <a:prstGeom prst="rect">
            <a:avLst/>
          </a:prstGeom>
          <a:noFill/>
          <a:ln w="9525">
            <a:noFill/>
          </a:ln>
        </p:spPr>
        <p:txBody>
          <a:bodyPr anchor="t" anchorCtr="0">
            <a:spAutoFit/>
          </a:bodyPr>
          <a:lstStyle/>
          <a:p>
            <a:pPr>
              <a:spcBef>
                <a:spcPct val="50000"/>
              </a:spcBef>
            </a:pPr>
            <a:r>
              <a:rPr lang="en-US" altLang="zh-CN" sz="2400" dirty="0">
                <a:latin typeface="Times New Roman" panose="02020603050405020304" pitchFamily="18" charset="0"/>
                <a:ea typeface="宋体" panose="02010600030101010101" pitchFamily="2" charset="-122"/>
              </a:rPr>
              <a:t>    </a:t>
            </a:r>
            <a:r>
              <a:rPr lang="zh-CN" altLang="en-US" sz="2400" b="1" dirty="0">
                <a:solidFill>
                  <a:srgbClr val="A50021"/>
                </a:solidFill>
                <a:latin typeface="Times New Roman" panose="02020603050405020304" pitchFamily="18" charset="0"/>
                <a:ea typeface="宋体" panose="02010600030101010101" pitchFamily="2" charset="-122"/>
              </a:rPr>
              <a:t>结电容不是常量！若</a:t>
            </a:r>
            <a:r>
              <a:rPr lang="en-US" altLang="zh-CN" sz="2400" b="1" dirty="0">
                <a:solidFill>
                  <a:srgbClr val="A50021"/>
                </a:solidFill>
                <a:latin typeface="Times New Roman" panose="02020603050405020304" pitchFamily="18" charset="0"/>
                <a:ea typeface="宋体" panose="02010600030101010101" pitchFamily="2" charset="-122"/>
              </a:rPr>
              <a:t>PN</a:t>
            </a:r>
            <a:r>
              <a:rPr lang="zh-CN" altLang="en-US" sz="2400" b="1" dirty="0">
                <a:solidFill>
                  <a:srgbClr val="A50021"/>
                </a:solidFill>
                <a:latin typeface="Times New Roman" panose="02020603050405020304" pitchFamily="18" charset="0"/>
                <a:ea typeface="宋体" panose="02010600030101010101" pitchFamily="2" charset="-122"/>
              </a:rPr>
              <a:t>结外加电压频率高到一定程度，则失去单向导电性！</a:t>
            </a:r>
          </a:p>
        </p:txBody>
      </p:sp>
      <p:sp>
        <p:nvSpPr>
          <p:cNvPr id="19466" name="灯片编号占位符 2"/>
          <p:cNvSpPr>
            <a:spLocks noGrp="1"/>
          </p:cNvSpPr>
          <p:nvPr>
            <p:ph type="sldNum" sz="quarter" idx="12"/>
          </p:nvPr>
        </p:nvSpPr>
        <p:spPr/>
        <p:txBody>
          <a:bodyPr wrap="square" lIns="91440" tIns="45720" rIns="91440" bIns="45720" anchor="t"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400" dirty="0"/>
              <a:t>14</a:t>
            </a:fld>
            <a:endParaRPr lang="en-US" altLang="zh-CN" sz="1400" dirty="0"/>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0180">
                                            <p:txEl>
                                              <p:pRg st="0" end="0"/>
                                            </p:txEl>
                                          </p:spTgt>
                                        </p:tgtEl>
                                        <p:attrNameLst>
                                          <p:attrName>style.visibility</p:attrName>
                                        </p:attrNameLst>
                                      </p:cBhvr>
                                      <p:to>
                                        <p:strVal val="visible"/>
                                      </p:to>
                                    </p:set>
                                    <p:anim calcmode="lin" valueType="num">
                                      <p:cBhvr additive="base">
                                        <p:cTn id="7" dur="500" fill="hold"/>
                                        <p:tgtEl>
                                          <p:spTgt spid="50180">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0180">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p:cNvSpPr>
            <a:spLocks noGrp="1" noChangeArrowheads="1"/>
          </p:cNvSpPr>
          <p:nvPr>
            <p:ph type="title"/>
          </p:nvPr>
        </p:nvSpPr>
        <p:spPr>
          <a:xfrm>
            <a:off x="395288" y="908050"/>
            <a:ext cx="7620000" cy="533400"/>
          </a:xfrm>
          <a:noFill/>
        </p:spPr>
        <p:txBody>
          <a:bodyPr/>
          <a:lstStyle/>
          <a:p>
            <a:pPr algn="l"/>
            <a:r>
              <a:rPr lang="en-US" altLang="zh-CN" sz="2800" b="1" dirty="0">
                <a:solidFill>
                  <a:schemeClr val="tx1"/>
                </a:solidFill>
                <a:latin typeface="华文行楷" panose="02010800040101010101" pitchFamily="2" charset="-122"/>
                <a:ea typeface="华文行楷" panose="02010800040101010101" pitchFamily="2" charset="-122"/>
              </a:rPr>
              <a:t>3.</a:t>
            </a:r>
            <a:r>
              <a:rPr lang="en-US" altLang="zh-CN" sz="2800" b="1" dirty="0">
                <a:solidFill>
                  <a:schemeClr val="tx1"/>
                </a:solidFill>
                <a:latin typeface="宋体" panose="02010600030101010101" pitchFamily="2" charset="-122"/>
              </a:rPr>
              <a:t> </a:t>
            </a:r>
            <a:r>
              <a:rPr lang="en-US" altLang="zh-CN" sz="2800" b="1" i="1" dirty="0">
                <a:solidFill>
                  <a:schemeClr val="tx1"/>
                </a:solidFill>
                <a:latin typeface="Times New Roman" panose="02020603050405020304" pitchFamily="18" charset="0"/>
                <a:cs typeface="Times New Roman" panose="02020603050405020304" pitchFamily="18" charset="0"/>
              </a:rPr>
              <a:t>RC</a:t>
            </a:r>
            <a:r>
              <a:rPr lang="en-US" altLang="zh-CN" sz="2800" b="1" i="1" dirty="0">
                <a:solidFill>
                  <a:schemeClr val="tx1"/>
                </a:solidFill>
              </a:rPr>
              <a:t> </a:t>
            </a:r>
            <a:r>
              <a:rPr lang="zh-CN" altLang="en-US" sz="2800" dirty="0">
                <a:solidFill>
                  <a:schemeClr val="tx1"/>
                </a:solidFill>
                <a:latin typeface="华文行楷" panose="02010800040101010101" pitchFamily="2" charset="-122"/>
                <a:ea typeface="华文行楷" panose="02010800040101010101" pitchFamily="2" charset="-122"/>
              </a:rPr>
              <a:t>桥式正弦波振荡电路（文氏桥振荡器）</a:t>
            </a:r>
          </a:p>
        </p:txBody>
      </p:sp>
      <p:pic>
        <p:nvPicPr>
          <p:cNvPr id="93187" name="Picture 3" descr="Dz080107"/>
          <p:cNvPicPr>
            <a:picLocks noChangeAspect="1" noChangeArrowheads="1"/>
          </p:cNvPicPr>
          <p:nvPr/>
        </p:nvPicPr>
        <p:blipFill>
          <a:blip r:embed="rId2" cstate="print"/>
          <a:srcRect t="5539" r="43939" b="5827"/>
          <a:stretch>
            <a:fillRect/>
          </a:stretch>
        </p:blipFill>
        <p:spPr bwMode="auto">
          <a:xfrm>
            <a:off x="703263" y="2217738"/>
            <a:ext cx="2819400" cy="2438400"/>
          </a:xfrm>
          <a:prstGeom prst="rect">
            <a:avLst/>
          </a:prstGeom>
          <a:noFill/>
        </p:spPr>
      </p:pic>
      <p:sp>
        <p:nvSpPr>
          <p:cNvPr id="93188" name="Text Box 4"/>
          <p:cNvSpPr txBox="1">
            <a:spLocks noChangeArrowheads="1"/>
          </p:cNvSpPr>
          <p:nvPr/>
        </p:nvSpPr>
        <p:spPr bwMode="auto">
          <a:xfrm>
            <a:off x="4727327" y="1531938"/>
            <a:ext cx="4669209" cy="498598"/>
          </a:xfrm>
          <a:prstGeom prst="rect">
            <a:avLst/>
          </a:prstGeom>
          <a:noFill/>
          <a:ln w="9525">
            <a:noFill/>
            <a:miter lim="800000"/>
          </a:ln>
        </p:spPr>
        <p:txBody>
          <a:bodyPr wrap="square">
            <a:spAutoFit/>
          </a:bodyPr>
          <a:lstStyle/>
          <a:p>
            <a:pPr>
              <a:lnSpc>
                <a:spcPct val="110000"/>
              </a:lnSpc>
            </a:pPr>
            <a:r>
              <a:rPr kumimoji="1" lang="zh-CN" altLang="en-US" sz="2400" b="1" dirty="0">
                <a:latin typeface="Times New Roman" panose="02020603050405020304" pitchFamily="18" charset="0"/>
              </a:rPr>
              <a:t>同相比例运算电路作放大电路。</a:t>
            </a:r>
          </a:p>
        </p:txBody>
      </p:sp>
      <p:pic>
        <p:nvPicPr>
          <p:cNvPr id="93189" name="Picture 5" descr="Dz080107"/>
          <p:cNvPicPr>
            <a:picLocks noChangeAspect="1" noChangeArrowheads="1"/>
          </p:cNvPicPr>
          <p:nvPr/>
        </p:nvPicPr>
        <p:blipFill>
          <a:blip r:embed="rId3" cstate="print"/>
          <a:srcRect l="63637" b="16907"/>
          <a:stretch>
            <a:fillRect/>
          </a:stretch>
        </p:blipFill>
        <p:spPr bwMode="auto">
          <a:xfrm>
            <a:off x="3446463" y="2217738"/>
            <a:ext cx="1949450" cy="2438400"/>
          </a:xfrm>
          <a:prstGeom prst="rect">
            <a:avLst/>
          </a:prstGeom>
          <a:noFill/>
        </p:spPr>
      </p:pic>
      <p:sp>
        <p:nvSpPr>
          <p:cNvPr id="93190" name="Text Box 6"/>
          <p:cNvSpPr txBox="1">
            <a:spLocks noChangeArrowheads="1"/>
          </p:cNvSpPr>
          <p:nvPr/>
        </p:nvSpPr>
        <p:spPr bwMode="auto">
          <a:xfrm>
            <a:off x="1008063" y="5037138"/>
            <a:ext cx="5165725" cy="1187450"/>
          </a:xfrm>
          <a:prstGeom prst="rect">
            <a:avLst/>
          </a:prstGeom>
          <a:noFill/>
          <a:ln w="9525">
            <a:noFill/>
            <a:miter lim="800000"/>
          </a:ln>
        </p:spPr>
        <p:txBody>
          <a:bodyPr>
            <a:spAutoFit/>
          </a:bodyPr>
          <a:lstStyle/>
          <a:p>
            <a:pPr>
              <a:spcBef>
                <a:spcPct val="50000"/>
              </a:spcBef>
            </a:pPr>
            <a:r>
              <a:rPr kumimoji="1" lang="en-US" altLang="zh-CN" sz="2400">
                <a:latin typeface="Times New Roman" panose="02020603050405020304" pitchFamily="18" charset="0"/>
              </a:rPr>
              <a:t>       </a:t>
            </a:r>
            <a:r>
              <a:rPr kumimoji="1" lang="zh-CN" altLang="en-US" sz="2400" b="1">
                <a:solidFill>
                  <a:schemeClr val="tx2"/>
                </a:solidFill>
                <a:latin typeface="Times New Roman" panose="02020603050405020304" pitchFamily="18" charset="0"/>
              </a:rPr>
              <a:t>因同相比例运算电路有非常好的线性度，故 </a:t>
            </a:r>
            <a:r>
              <a:rPr kumimoji="1" lang="en-US" altLang="zh-CN" sz="2400" b="1" i="1">
                <a:solidFill>
                  <a:schemeClr val="tx2"/>
                </a:solidFill>
                <a:latin typeface="Times New Roman" panose="02020603050405020304" pitchFamily="18" charset="0"/>
              </a:rPr>
              <a:t>R </a:t>
            </a:r>
            <a:r>
              <a:rPr kumimoji="1" lang="zh-CN" altLang="en-US" sz="2400" b="1">
                <a:solidFill>
                  <a:schemeClr val="tx2"/>
                </a:solidFill>
                <a:latin typeface="Times New Roman" panose="02020603050405020304" pitchFamily="18" charset="0"/>
              </a:rPr>
              <a:t>或 </a:t>
            </a:r>
            <a:r>
              <a:rPr kumimoji="1" lang="en-US" altLang="zh-CN" sz="2400" b="1" i="1">
                <a:solidFill>
                  <a:schemeClr val="tx2"/>
                </a:solidFill>
                <a:latin typeface="Times New Roman" panose="02020603050405020304" pitchFamily="18" charset="0"/>
              </a:rPr>
              <a:t>R</a:t>
            </a:r>
            <a:r>
              <a:rPr kumimoji="1" lang="en-US" altLang="zh-CN" sz="2400" b="1" baseline="-25000">
                <a:solidFill>
                  <a:schemeClr val="tx2"/>
                </a:solidFill>
                <a:latin typeface="Times New Roman" panose="02020603050405020304" pitchFamily="18" charset="0"/>
              </a:rPr>
              <a:t>f</a:t>
            </a:r>
            <a:r>
              <a:rPr kumimoji="1" lang="en-US" altLang="zh-CN" sz="2400" b="1">
                <a:solidFill>
                  <a:schemeClr val="tx2"/>
                </a:solidFill>
                <a:latin typeface="Times New Roman" panose="02020603050405020304" pitchFamily="18" charset="0"/>
              </a:rPr>
              <a:t> </a:t>
            </a:r>
            <a:r>
              <a:rPr kumimoji="1" lang="zh-CN" altLang="en-US" sz="2400" b="1">
                <a:solidFill>
                  <a:schemeClr val="tx2"/>
                </a:solidFill>
                <a:latin typeface="Times New Roman" panose="02020603050405020304" pitchFamily="18" charset="0"/>
              </a:rPr>
              <a:t>用热敏电阻，或加二极管作为非线性环节。</a:t>
            </a:r>
          </a:p>
        </p:txBody>
      </p:sp>
      <p:sp>
        <p:nvSpPr>
          <p:cNvPr id="93191" name="Text Box 7"/>
          <p:cNvSpPr txBox="1">
            <a:spLocks noChangeArrowheads="1"/>
          </p:cNvSpPr>
          <p:nvPr/>
        </p:nvSpPr>
        <p:spPr bwMode="auto">
          <a:xfrm>
            <a:off x="6342063" y="5341938"/>
            <a:ext cx="1752600" cy="822325"/>
          </a:xfrm>
          <a:prstGeom prst="rect">
            <a:avLst/>
          </a:prstGeom>
          <a:noFill/>
          <a:ln w="9525">
            <a:noFill/>
            <a:miter lim="800000"/>
          </a:ln>
          <a:effectLst/>
        </p:spPr>
        <p:txBody>
          <a:bodyPr>
            <a:spAutoFit/>
          </a:bodyPr>
          <a:lstStyle/>
          <a:p>
            <a:pPr eaLnBrk="0" hangingPunct="0">
              <a:spcBef>
                <a:spcPct val="50000"/>
              </a:spcBef>
            </a:pPr>
            <a:r>
              <a:rPr kumimoji="1" lang="zh-CN" altLang="en-US" sz="2400" b="1">
                <a:solidFill>
                  <a:srgbClr val="A50021"/>
                </a:solidFill>
                <a:latin typeface="Times New Roman" panose="02020603050405020304" pitchFamily="18" charset="0"/>
              </a:rPr>
              <a:t>文氏桥振荡器的特点？</a:t>
            </a:r>
          </a:p>
        </p:txBody>
      </p:sp>
      <p:graphicFrame>
        <p:nvGraphicFramePr>
          <p:cNvPr id="93192" name="Object 8"/>
          <p:cNvGraphicFramePr>
            <a:graphicFrameLocks noChangeAspect="1"/>
          </p:cNvGraphicFramePr>
          <p:nvPr/>
        </p:nvGraphicFramePr>
        <p:xfrm>
          <a:off x="5580063" y="1989138"/>
          <a:ext cx="3124200" cy="2894012"/>
        </p:xfrm>
        <a:graphic>
          <a:graphicData uri="http://schemas.openxmlformats.org/presentationml/2006/ole">
            <mc:AlternateContent xmlns:mc="http://schemas.openxmlformats.org/markup-compatibility/2006">
              <mc:Choice xmlns:v="urn:schemas-microsoft-com:vml" Requires="v">
                <p:oleObj name="Photo Editor 照片" r:id="rId4" imgW="12468225" imgH="11553825" progId="MSPhotoEd.3">
                  <p:embed/>
                </p:oleObj>
              </mc:Choice>
              <mc:Fallback>
                <p:oleObj name="Photo Editor 照片" r:id="rId4" imgW="12468225" imgH="11553825" progId="MSPhotoEd.3">
                  <p:embed/>
                  <p:pic>
                    <p:nvPicPr>
                      <p:cNvPr id="0" name="图片 31645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80063" y="1989138"/>
                        <a:ext cx="3124200" cy="2894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3193" name="Object 9"/>
          <p:cNvGraphicFramePr>
            <a:graphicFrameLocks noChangeAspect="1"/>
          </p:cNvGraphicFramePr>
          <p:nvPr/>
        </p:nvGraphicFramePr>
        <p:xfrm>
          <a:off x="2303463" y="4187825"/>
          <a:ext cx="990600" cy="404813"/>
        </p:xfrm>
        <a:graphic>
          <a:graphicData uri="http://schemas.openxmlformats.org/presentationml/2006/ole">
            <mc:AlternateContent xmlns:mc="http://schemas.openxmlformats.org/markup-compatibility/2006">
              <mc:Choice xmlns:v="urn:schemas-microsoft-com:vml" Requires="v">
                <p:oleObj name="Equation" r:id="rId6" imgW="13411200" imgH="5486400" progId="Equation.DSMT4">
                  <p:embed/>
                </p:oleObj>
              </mc:Choice>
              <mc:Fallback>
                <p:oleObj name="Equation" r:id="rId6" imgW="13411200" imgH="5486400" progId="Equation.DSMT4">
                  <p:embed/>
                  <p:pic>
                    <p:nvPicPr>
                      <p:cNvPr id="0" name="图片 316452"/>
                      <p:cNvPicPr>
                        <a:picLocks noChangeAspect="1" noChangeArrowheads="1"/>
                      </p:cNvPicPr>
                      <p:nvPr/>
                    </p:nvPicPr>
                    <p:blipFill>
                      <a:blip r:embed="rId7"/>
                      <a:srcRect/>
                      <a:stretch>
                        <a:fillRect/>
                      </a:stretch>
                    </p:blipFill>
                    <p:spPr bwMode="auto">
                      <a:xfrm>
                        <a:off x="2303463" y="4187825"/>
                        <a:ext cx="990600" cy="404813"/>
                      </a:xfrm>
                      <a:prstGeom prst="rect">
                        <a:avLst/>
                      </a:prstGeom>
                      <a:solidFill>
                        <a:srgbClr val="66FFFF"/>
                      </a:solidFill>
                      <a:ln w="9525">
                        <a:solidFill>
                          <a:srgbClr val="FF3300"/>
                        </a:solidFill>
                        <a:miter lim="800000"/>
                        <a:headEnd/>
                        <a:tailEnd/>
                      </a:ln>
                    </p:spPr>
                  </p:pic>
                </p:oleObj>
              </mc:Fallback>
            </mc:AlternateContent>
          </a:graphicData>
        </a:graphic>
      </p:graphicFrame>
      <p:sp>
        <p:nvSpPr>
          <p:cNvPr id="93194" name="Text Box 10"/>
          <p:cNvSpPr txBox="1">
            <a:spLocks noChangeArrowheads="1"/>
          </p:cNvSpPr>
          <p:nvPr/>
        </p:nvSpPr>
        <p:spPr bwMode="auto">
          <a:xfrm>
            <a:off x="827088" y="4940300"/>
            <a:ext cx="7459688" cy="1569660"/>
          </a:xfrm>
          <a:prstGeom prst="rect">
            <a:avLst/>
          </a:prstGeom>
          <a:solidFill>
            <a:schemeClr val="bg1"/>
          </a:solidFill>
          <a:ln w="9525">
            <a:noFill/>
            <a:miter lim="800000"/>
          </a:ln>
          <a:effectLst/>
        </p:spPr>
        <p:txBody>
          <a:bodyPr wrap="square">
            <a:spAutoFit/>
          </a:bodyPr>
          <a:lstStyle/>
          <a:p>
            <a:pPr algn="just">
              <a:spcBef>
                <a:spcPct val="50000"/>
              </a:spcBef>
            </a:pPr>
            <a:r>
              <a:rPr lang="en-US" altLang="zh-CN" sz="2400" b="1"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以</a:t>
            </a:r>
            <a:r>
              <a:rPr lang="en-US" altLang="zh-CN" sz="2400" b="1" i="1" dirty="0">
                <a:latin typeface="Times New Roman" panose="02020603050405020304" pitchFamily="18" charset="0"/>
                <a:ea typeface="楷体" panose="02010609060101010101" pitchFamily="49" charset="-122"/>
                <a:cs typeface="Times New Roman" panose="02020603050405020304" pitchFamily="18" charset="0"/>
              </a:rPr>
              <a:t>RC</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串并联网络为选频网络和正反馈网络、并引入电压串联负反馈，两个网络构成桥路，</a:t>
            </a:r>
            <a:r>
              <a:rPr lang="zh-CN" altLang="en-US" sz="24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一对顶点作为输出电压，一对顶点作为放大电路的净输入电压</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，就构成</a:t>
            </a:r>
            <a:r>
              <a:rPr lang="zh-CN" altLang="en-US" sz="2400" b="1"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文氏桥振荡器</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a:t>
            </a:r>
          </a:p>
        </p:txBody>
      </p:sp>
      <p:sp>
        <p:nvSpPr>
          <p:cNvPr id="2" name="灯片编号占位符 1"/>
          <p:cNvSpPr>
            <a:spLocks noGrp="1"/>
          </p:cNvSpPr>
          <p:nvPr>
            <p:ph type="sldNum" sz="quarter" idx="12"/>
          </p:nvPr>
        </p:nvSpPr>
        <p:spPr/>
        <p:txBody>
          <a:bodyPr/>
          <a:lstStyle/>
          <a:p>
            <a:fld id="{BDB18AC9-7EE5-48E1-A10E-599720087084}" type="slidenum">
              <a:rPr lang="en-US" altLang="zh-CN" smtClean="0"/>
              <a:t>140</a:t>
            </a:fld>
            <a:endParaRPr lang="en-US" altLang="zh-CN"/>
          </a:p>
        </p:txBody>
      </p:sp>
      <p:sp>
        <p:nvSpPr>
          <p:cNvPr id="12" name="Text Box 4"/>
          <p:cNvSpPr txBox="1">
            <a:spLocks noChangeArrowheads="1"/>
          </p:cNvSpPr>
          <p:nvPr/>
        </p:nvSpPr>
        <p:spPr bwMode="auto">
          <a:xfrm>
            <a:off x="539552" y="1531938"/>
            <a:ext cx="4669209" cy="469167"/>
          </a:xfrm>
          <a:prstGeom prst="rect">
            <a:avLst/>
          </a:prstGeom>
          <a:noFill/>
          <a:ln w="9525">
            <a:noFill/>
            <a:miter lim="800000"/>
          </a:ln>
        </p:spPr>
        <p:txBody>
          <a:bodyPr wrap="square">
            <a:spAutoFit/>
          </a:bodyPr>
          <a:lstStyle/>
          <a:p>
            <a:pPr>
              <a:lnSpc>
                <a:spcPct val="110000"/>
              </a:lnSpc>
            </a:pPr>
            <a:r>
              <a:rPr kumimoji="1" lang="zh-CN" altLang="en-US" sz="2400" b="1" dirty="0">
                <a:latin typeface="Times New Roman" panose="02020603050405020304" pitchFamily="18" charset="0"/>
              </a:rPr>
              <a:t>集成运放，同相</a:t>
            </a:r>
            <a:r>
              <a:rPr kumimoji="1" lang="en-US" altLang="zh-CN" sz="2400" b="1" dirty="0">
                <a:latin typeface="Times New Roman" panose="02020603050405020304" pitchFamily="18" charset="0"/>
              </a:rPr>
              <a:t>/</a:t>
            </a:r>
            <a:r>
              <a:rPr kumimoji="1" lang="zh-CN" altLang="en-US" sz="2400" b="1" dirty="0">
                <a:latin typeface="Times New Roman" panose="02020603050405020304" pitchFamily="18" charset="0"/>
              </a:rPr>
              <a:t>反相比例？</a:t>
            </a:r>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ChangeArrowheads="1"/>
          </p:cNvSpPr>
          <p:nvPr>
            <p:ph type="title"/>
          </p:nvPr>
        </p:nvSpPr>
        <p:spPr>
          <a:xfrm>
            <a:off x="381000" y="914400"/>
            <a:ext cx="4572000" cy="533400"/>
          </a:xfrm>
          <a:noFill/>
        </p:spPr>
        <p:txBody>
          <a:bodyPr/>
          <a:lstStyle/>
          <a:p>
            <a:pPr algn="l"/>
            <a:r>
              <a:rPr lang="zh-CN" altLang="en-US" sz="2800" dirty="0">
                <a:solidFill>
                  <a:schemeClr val="tx1"/>
                </a:solidFill>
                <a:latin typeface="华文行楷" panose="02010800040101010101" pitchFamily="2" charset="-122"/>
                <a:ea typeface="华文行楷" panose="02010800040101010101" pitchFamily="2" charset="-122"/>
              </a:rPr>
              <a:t>频率可调的文氏桥振荡器</a:t>
            </a:r>
          </a:p>
        </p:txBody>
      </p:sp>
      <p:sp>
        <p:nvSpPr>
          <p:cNvPr id="94211" name="Text Box 3"/>
          <p:cNvSpPr txBox="1">
            <a:spLocks noChangeArrowheads="1"/>
          </p:cNvSpPr>
          <p:nvPr/>
        </p:nvSpPr>
        <p:spPr bwMode="auto">
          <a:xfrm>
            <a:off x="4669015" y="2704271"/>
            <a:ext cx="3886200" cy="978729"/>
          </a:xfrm>
          <a:prstGeom prst="rect">
            <a:avLst/>
          </a:prstGeom>
          <a:noFill/>
          <a:ln w="9525">
            <a:noFill/>
            <a:miter lim="800000"/>
          </a:ln>
        </p:spPr>
        <p:txBody>
          <a:bodyPr>
            <a:spAutoFit/>
          </a:bodyPr>
          <a:lstStyle/>
          <a:p>
            <a:pPr>
              <a:lnSpc>
                <a:spcPct val="120000"/>
              </a:lnSpc>
              <a:spcBef>
                <a:spcPct val="50000"/>
              </a:spcBef>
            </a:pPr>
            <a:r>
              <a:rPr kumimoji="1" lang="en-US" altLang="zh-CN" sz="2400" b="1" dirty="0">
                <a:solidFill>
                  <a:schemeClr val="tx2"/>
                </a:solidFill>
                <a:latin typeface="楷体" panose="02010609060101010101" pitchFamily="49" charset="-122"/>
                <a:ea typeface="楷体" panose="02010609060101010101" pitchFamily="49" charset="-122"/>
              </a:rPr>
              <a:t>   </a:t>
            </a:r>
            <a:r>
              <a:rPr kumimoji="1" lang="zh-CN" altLang="en-US" sz="2400" b="1" dirty="0">
                <a:solidFill>
                  <a:schemeClr val="tx2"/>
                </a:solidFill>
                <a:latin typeface="楷体" panose="02010609060101010101" pitchFamily="49" charset="-122"/>
                <a:ea typeface="楷体" panose="02010609060101010101" pitchFamily="49" charset="-122"/>
              </a:rPr>
              <a:t>改变电容以粗调，改变电位器滑动端以微调。</a:t>
            </a:r>
          </a:p>
        </p:txBody>
      </p:sp>
      <p:graphicFrame>
        <p:nvGraphicFramePr>
          <p:cNvPr id="94214" name="Object 6"/>
          <p:cNvGraphicFramePr>
            <a:graphicFrameLocks noChangeAspect="1"/>
          </p:cNvGraphicFramePr>
          <p:nvPr/>
        </p:nvGraphicFramePr>
        <p:xfrm>
          <a:off x="990600" y="2133600"/>
          <a:ext cx="3124200" cy="2894013"/>
        </p:xfrm>
        <a:graphic>
          <a:graphicData uri="http://schemas.openxmlformats.org/presentationml/2006/ole">
            <mc:AlternateContent xmlns:mc="http://schemas.openxmlformats.org/markup-compatibility/2006">
              <mc:Choice xmlns:v="urn:schemas-microsoft-com:vml" Requires="v">
                <p:oleObj name="Photo Editor 照片" r:id="rId2" imgW="12468225" imgH="11553825" progId="MSPhotoEd.3">
                  <p:embed/>
                </p:oleObj>
              </mc:Choice>
              <mc:Fallback>
                <p:oleObj name="Photo Editor 照片" r:id="rId2" imgW="12468225" imgH="11553825" progId="MSPhotoEd.3">
                  <p:embed/>
                  <p:pic>
                    <p:nvPicPr>
                      <p:cNvPr id="0" name="图片 31339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600" y="2133600"/>
                        <a:ext cx="3124200" cy="2894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2" name="Group 7"/>
          <p:cNvGrpSpPr/>
          <p:nvPr/>
        </p:nvGrpSpPr>
        <p:grpSpPr bwMode="auto">
          <a:xfrm>
            <a:off x="1524000" y="3683000"/>
            <a:ext cx="1905000" cy="1752600"/>
            <a:chOff x="3936" y="1968"/>
            <a:chExt cx="1008" cy="1104"/>
          </a:xfrm>
        </p:grpSpPr>
        <p:sp>
          <p:nvSpPr>
            <p:cNvPr id="94216" name="Line 8"/>
            <p:cNvSpPr>
              <a:spLocks noChangeShapeType="1"/>
            </p:cNvSpPr>
            <p:nvPr/>
          </p:nvSpPr>
          <p:spPr bwMode="auto">
            <a:xfrm flipV="1">
              <a:off x="3936" y="2352"/>
              <a:ext cx="240" cy="240"/>
            </a:xfrm>
            <a:prstGeom prst="line">
              <a:avLst/>
            </a:prstGeom>
            <a:noFill/>
            <a:ln w="28575">
              <a:solidFill>
                <a:srgbClr val="FF0000"/>
              </a:solidFill>
              <a:round/>
              <a:tailEnd type="triangle" w="med" len="med"/>
            </a:ln>
          </p:spPr>
          <p:txBody>
            <a:bodyPr wrap="none" anchor="ctr"/>
            <a:lstStyle/>
            <a:p>
              <a:endParaRPr lang="zh-CN" altLang="en-US"/>
            </a:p>
          </p:txBody>
        </p:sp>
        <p:sp>
          <p:nvSpPr>
            <p:cNvPr id="94217" name="Line 9"/>
            <p:cNvSpPr>
              <a:spLocks noChangeShapeType="1"/>
            </p:cNvSpPr>
            <p:nvPr/>
          </p:nvSpPr>
          <p:spPr bwMode="auto">
            <a:xfrm flipV="1">
              <a:off x="4704" y="1968"/>
              <a:ext cx="240" cy="288"/>
            </a:xfrm>
            <a:prstGeom prst="line">
              <a:avLst/>
            </a:prstGeom>
            <a:noFill/>
            <a:ln w="28575">
              <a:solidFill>
                <a:srgbClr val="FF0000"/>
              </a:solidFill>
              <a:round/>
              <a:tailEnd type="triangle" w="med" len="med"/>
            </a:ln>
          </p:spPr>
          <p:txBody>
            <a:bodyPr wrap="none" anchor="ctr"/>
            <a:lstStyle/>
            <a:p>
              <a:endParaRPr lang="zh-CN" altLang="en-US"/>
            </a:p>
          </p:txBody>
        </p:sp>
        <p:sp>
          <p:nvSpPr>
            <p:cNvPr id="94218" name="Line 10"/>
            <p:cNvSpPr>
              <a:spLocks noChangeShapeType="1"/>
            </p:cNvSpPr>
            <p:nvPr/>
          </p:nvSpPr>
          <p:spPr bwMode="auto">
            <a:xfrm>
              <a:off x="3936" y="2592"/>
              <a:ext cx="0" cy="480"/>
            </a:xfrm>
            <a:prstGeom prst="line">
              <a:avLst/>
            </a:prstGeom>
            <a:noFill/>
            <a:ln w="28575">
              <a:solidFill>
                <a:srgbClr val="FF0000"/>
              </a:solidFill>
              <a:prstDash val="lgDash"/>
              <a:round/>
            </a:ln>
          </p:spPr>
          <p:txBody>
            <a:bodyPr wrap="none" anchor="ctr"/>
            <a:lstStyle/>
            <a:p>
              <a:endParaRPr lang="zh-CN" altLang="en-US"/>
            </a:p>
          </p:txBody>
        </p:sp>
        <p:sp>
          <p:nvSpPr>
            <p:cNvPr id="94219" name="Line 11"/>
            <p:cNvSpPr>
              <a:spLocks noChangeShapeType="1"/>
            </p:cNvSpPr>
            <p:nvPr/>
          </p:nvSpPr>
          <p:spPr bwMode="auto">
            <a:xfrm flipV="1">
              <a:off x="3936" y="2592"/>
              <a:ext cx="768" cy="480"/>
            </a:xfrm>
            <a:prstGeom prst="line">
              <a:avLst/>
            </a:prstGeom>
            <a:noFill/>
            <a:ln w="28575">
              <a:solidFill>
                <a:srgbClr val="FF0000"/>
              </a:solidFill>
              <a:prstDash val="lgDash"/>
              <a:round/>
            </a:ln>
          </p:spPr>
          <p:txBody>
            <a:bodyPr wrap="none" anchor="ctr"/>
            <a:lstStyle/>
            <a:p>
              <a:endParaRPr lang="zh-CN" altLang="en-US"/>
            </a:p>
          </p:txBody>
        </p:sp>
        <p:sp>
          <p:nvSpPr>
            <p:cNvPr id="94220" name="Line 12"/>
            <p:cNvSpPr>
              <a:spLocks noChangeShapeType="1"/>
            </p:cNvSpPr>
            <p:nvPr/>
          </p:nvSpPr>
          <p:spPr bwMode="auto">
            <a:xfrm flipV="1">
              <a:off x="4704" y="2256"/>
              <a:ext cx="0" cy="336"/>
            </a:xfrm>
            <a:prstGeom prst="line">
              <a:avLst/>
            </a:prstGeom>
            <a:noFill/>
            <a:ln w="28575">
              <a:solidFill>
                <a:srgbClr val="FF0000"/>
              </a:solidFill>
              <a:prstDash val="lgDash"/>
              <a:round/>
            </a:ln>
          </p:spPr>
          <p:txBody>
            <a:bodyPr wrap="none" anchor="ctr"/>
            <a:lstStyle/>
            <a:p>
              <a:endParaRPr lang="zh-CN" altLang="en-US"/>
            </a:p>
          </p:txBody>
        </p:sp>
      </p:grpSp>
      <p:sp>
        <p:nvSpPr>
          <p:cNvPr id="94221" name="AutoShape 13"/>
          <p:cNvSpPr/>
          <p:nvPr/>
        </p:nvSpPr>
        <p:spPr bwMode="auto">
          <a:xfrm>
            <a:off x="3581400" y="4495800"/>
            <a:ext cx="1066800" cy="762000"/>
          </a:xfrm>
          <a:prstGeom prst="borderCallout1">
            <a:avLst>
              <a:gd name="adj1" fmla="val 15000"/>
              <a:gd name="adj2" fmla="val -7144"/>
              <a:gd name="adj3" fmla="val -5000"/>
              <a:gd name="adj4" fmla="val -55653"/>
            </a:avLst>
          </a:prstGeom>
          <a:solidFill>
            <a:srgbClr val="66FFFF"/>
          </a:solidFill>
          <a:ln w="19050">
            <a:solidFill>
              <a:srgbClr val="FF3300"/>
            </a:solidFill>
            <a:miter lim="800000"/>
          </a:ln>
          <a:effectLst/>
        </p:spPr>
        <p:txBody>
          <a:bodyPr/>
          <a:lstStyle/>
          <a:p>
            <a:pPr algn="ctr"/>
            <a:r>
              <a:rPr lang="zh-CN" altLang="en-US" sz="2000" b="1"/>
              <a:t>同轴</a:t>
            </a:r>
          </a:p>
          <a:p>
            <a:pPr algn="ctr"/>
            <a:r>
              <a:rPr lang="zh-CN" altLang="en-US" sz="2000" b="1"/>
              <a:t>电位器</a:t>
            </a:r>
          </a:p>
        </p:txBody>
      </p:sp>
      <p:sp>
        <p:nvSpPr>
          <p:cNvPr id="3" name="灯片编号占位符 2"/>
          <p:cNvSpPr>
            <a:spLocks noGrp="1"/>
          </p:cNvSpPr>
          <p:nvPr>
            <p:ph type="sldNum" sz="quarter" idx="12"/>
          </p:nvPr>
        </p:nvSpPr>
        <p:spPr/>
        <p:txBody>
          <a:bodyPr/>
          <a:lstStyle/>
          <a:p>
            <a:fld id="{BDB18AC9-7EE5-48E1-A10E-599720087084}" type="slidenum">
              <a:rPr lang="en-US" altLang="zh-CN" smtClean="0"/>
              <a:t>141</a:t>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94211">
                                            <p:txEl>
                                              <p:pRg st="0" end="0"/>
                                            </p:txEl>
                                          </p:spTgt>
                                        </p:tgtEl>
                                        <p:attrNameLst>
                                          <p:attrName>style.visibility</p:attrName>
                                        </p:attrNameLst>
                                      </p:cBhvr>
                                      <p:to>
                                        <p:strVal val="visible"/>
                                      </p:to>
                                    </p:set>
                                    <p:animEffect transition="in" filter="wipe(left)">
                                      <p:cBhvr>
                                        <p:cTn id="11" dur="500"/>
                                        <p:tgtEl>
                                          <p:spTgt spid="94211">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499"/>
                                          </p:stCondLst>
                                        </p:cTn>
                                        <p:tgtEl>
                                          <p:spTgt spid="942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211" grpId="0" build="p" autoUpdateAnimBg="0"/>
      <p:bldP spid="94221" grpId="0" bldLvl="0" animBg="1" autoUpdateAnimBg="0"/>
    </p:bld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5235" name="Object 3"/>
          <p:cNvGraphicFramePr>
            <a:graphicFrameLocks noChangeAspect="1"/>
          </p:cNvGraphicFramePr>
          <p:nvPr/>
        </p:nvGraphicFramePr>
        <p:xfrm>
          <a:off x="762000" y="1905000"/>
          <a:ext cx="7239000" cy="3457575"/>
        </p:xfrm>
        <a:graphic>
          <a:graphicData uri="http://schemas.openxmlformats.org/presentationml/2006/ole">
            <mc:AlternateContent xmlns:mc="http://schemas.openxmlformats.org/markup-compatibility/2006">
              <mc:Choice xmlns:v="urn:schemas-microsoft-com:vml" Requires="v">
                <p:oleObj name="Photo Editor 照片" r:id="rId2" imgW="21116925" imgH="10086975" progId="MSPhotoEd.3">
                  <p:embed/>
                </p:oleObj>
              </mc:Choice>
              <mc:Fallback>
                <p:oleObj name="Photo Editor 照片" r:id="rId2" imgW="21116925" imgH="10086975" progId="MSPhotoEd.3">
                  <p:embed/>
                  <p:pic>
                    <p:nvPicPr>
                      <p:cNvPr id="0" name="图片 31446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1905000"/>
                        <a:ext cx="7239000" cy="3457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 name="灯片编号占位符 5"/>
          <p:cNvSpPr>
            <a:spLocks noGrp="1"/>
          </p:cNvSpPr>
          <p:nvPr>
            <p:ph type="sldNum" sz="quarter" idx="12"/>
          </p:nvPr>
        </p:nvSpPr>
        <p:spPr/>
        <p:txBody>
          <a:bodyPr/>
          <a:lstStyle/>
          <a:p>
            <a:fld id="{BDB18AC9-7EE5-48E1-A10E-599720087084}" type="slidenum">
              <a:rPr lang="en-US" altLang="zh-CN" smtClean="0"/>
              <a:t>142</a:t>
            </a:fld>
            <a:endParaRPr lang="en-US" altLang="zh-CN"/>
          </a:p>
        </p:txBody>
      </p:sp>
      <p:pic>
        <p:nvPicPr>
          <p:cNvPr id="24"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86901" y="50800"/>
            <a:ext cx="403225" cy="403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6" name="Rectangle 2"/>
          <p:cNvSpPr txBox="1">
            <a:spLocks noChangeArrowheads="1"/>
          </p:cNvSpPr>
          <p:nvPr/>
        </p:nvSpPr>
        <p:spPr>
          <a:xfrm>
            <a:off x="323850" y="476672"/>
            <a:ext cx="8229600" cy="838200"/>
          </a:xfrm>
          <a:prstGeom prst="rect">
            <a:avLst/>
          </a:prstGeom>
        </p:spPr>
        <p:txBody>
          <a:bodyPr vert="horz" lIns="91440" tIns="45720" rIns="91440" bIns="45720" rtlCol="0" anchor="b">
            <a:normAutofit/>
          </a:bodyPr>
          <a:lstStyle>
            <a:lvl1pPr algn="l" defTabSz="914400" rtl="0" eaLnBrk="1" latinLnBrk="0" hangingPunct="1">
              <a:spcBef>
                <a:spcPct val="0"/>
              </a:spcBef>
              <a:buNone/>
              <a:defRPr sz="3600" kern="1200" cap="all" spc="-60" baseline="0">
                <a:solidFill>
                  <a:schemeClr val="tx2"/>
                </a:solidFill>
                <a:latin typeface="+mj-lt"/>
                <a:ea typeface="+mj-ea"/>
                <a:cs typeface="+mj-cs"/>
              </a:defRPr>
            </a:lvl1pPr>
          </a:lstStyle>
          <a:p>
            <a:r>
              <a:rPr lang="zh-CN" altLang="en-US" sz="3200">
                <a:solidFill>
                  <a:schemeClr val="tx1"/>
                </a:solidFill>
                <a:ea typeface="华文行楷" panose="02010800040101010101" pitchFamily="2" charset="-122"/>
              </a:rPr>
              <a:t>讨论一</a:t>
            </a:r>
            <a:r>
              <a:rPr lang="zh-CN" altLang="en-US" sz="2400" b="1">
                <a:solidFill>
                  <a:schemeClr val="tx1"/>
                </a:solidFill>
                <a:ea typeface="隶书" panose="02010509060101010101" pitchFamily="49" charset="-122"/>
              </a:rPr>
              <a:t>：</a:t>
            </a:r>
            <a:r>
              <a:rPr lang="zh-CN" altLang="en-US" sz="2400" b="1">
                <a:solidFill>
                  <a:schemeClr val="tx1"/>
                </a:solidFill>
                <a:latin typeface="楷体" panose="02010609060101010101" pitchFamily="49" charset="-122"/>
                <a:ea typeface="楷体" panose="02010609060101010101" pitchFamily="49" charset="-122"/>
              </a:rPr>
              <a:t>合理连接电路，组成文氏桥振荡电路</a:t>
            </a:r>
            <a:endParaRPr lang="zh-CN" altLang="en-US" sz="2400" dirty="0">
              <a:solidFill>
                <a:schemeClr val="tx1"/>
              </a:solidFill>
              <a:latin typeface="楷体" panose="02010609060101010101" pitchFamily="49" charset="-122"/>
              <a:ea typeface="楷体" panose="02010609060101010101" pitchFamily="49" charset="-122"/>
            </a:endParaRPr>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Grp="1" noChangeArrowheads="1"/>
          </p:cNvSpPr>
          <p:nvPr>
            <p:ph type="title"/>
          </p:nvPr>
        </p:nvSpPr>
        <p:spPr>
          <a:xfrm>
            <a:off x="323850" y="476672"/>
            <a:ext cx="8229600" cy="838200"/>
          </a:xfrm>
        </p:spPr>
        <p:txBody>
          <a:bodyPr/>
          <a:lstStyle/>
          <a:p>
            <a:pPr algn="l"/>
            <a:r>
              <a:rPr lang="zh-CN" altLang="en-US" sz="3200" dirty="0">
                <a:solidFill>
                  <a:schemeClr val="tx1"/>
                </a:solidFill>
                <a:ea typeface="华文行楷" panose="02010800040101010101" pitchFamily="2" charset="-122"/>
              </a:rPr>
              <a:t>讨论一</a:t>
            </a:r>
            <a:r>
              <a:rPr lang="zh-CN" altLang="en-US" sz="2400" b="1" dirty="0">
                <a:solidFill>
                  <a:schemeClr val="tx1"/>
                </a:solidFill>
                <a:ea typeface="隶书" panose="02010509060101010101" pitchFamily="49" charset="-122"/>
              </a:rPr>
              <a:t>：</a:t>
            </a:r>
            <a:r>
              <a:rPr lang="zh-CN" altLang="en-US" sz="2400" b="1" dirty="0">
                <a:solidFill>
                  <a:schemeClr val="tx1"/>
                </a:solidFill>
                <a:latin typeface="楷体" panose="02010609060101010101" pitchFamily="49" charset="-122"/>
                <a:ea typeface="楷体" panose="02010609060101010101" pitchFamily="49" charset="-122"/>
              </a:rPr>
              <a:t>合理连接电路，组成文氏桥振荡电路</a:t>
            </a:r>
            <a:endParaRPr lang="zh-CN" altLang="en-US" sz="2400" dirty="0">
              <a:solidFill>
                <a:schemeClr val="tx1"/>
              </a:solidFill>
              <a:latin typeface="楷体" panose="02010609060101010101" pitchFamily="49" charset="-122"/>
              <a:ea typeface="楷体" panose="02010609060101010101" pitchFamily="49" charset="-122"/>
            </a:endParaRPr>
          </a:p>
        </p:txBody>
      </p:sp>
      <p:graphicFrame>
        <p:nvGraphicFramePr>
          <p:cNvPr id="95235" name="Object 3"/>
          <p:cNvGraphicFramePr>
            <a:graphicFrameLocks noChangeAspect="1"/>
          </p:cNvGraphicFramePr>
          <p:nvPr/>
        </p:nvGraphicFramePr>
        <p:xfrm>
          <a:off x="762000" y="1905000"/>
          <a:ext cx="7239000" cy="3457575"/>
        </p:xfrm>
        <a:graphic>
          <a:graphicData uri="http://schemas.openxmlformats.org/presentationml/2006/ole">
            <mc:AlternateContent xmlns:mc="http://schemas.openxmlformats.org/markup-compatibility/2006">
              <mc:Choice xmlns:v="urn:schemas-microsoft-com:vml" Requires="v">
                <p:oleObj name="Photo Editor 照片" r:id="rId2" imgW="21116925" imgH="10086975" progId="MSPhotoEd.3">
                  <p:embed/>
                </p:oleObj>
              </mc:Choice>
              <mc:Fallback>
                <p:oleObj name="Photo Editor 照片" r:id="rId2" imgW="21116925" imgH="10086975" progId="MSPhotoEd.3">
                  <p:embed/>
                  <p:pic>
                    <p:nvPicPr>
                      <p:cNvPr id="0" name="图片 32062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1905000"/>
                        <a:ext cx="7239000" cy="3457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2" name="Group 5"/>
          <p:cNvGrpSpPr/>
          <p:nvPr/>
        </p:nvGrpSpPr>
        <p:grpSpPr bwMode="auto">
          <a:xfrm>
            <a:off x="6096000" y="1981200"/>
            <a:ext cx="1219200" cy="2971800"/>
            <a:chOff x="3840" y="1056"/>
            <a:chExt cx="768" cy="1872"/>
          </a:xfrm>
        </p:grpSpPr>
        <p:sp>
          <p:nvSpPr>
            <p:cNvPr id="95238" name="Line 6"/>
            <p:cNvSpPr>
              <a:spLocks noChangeShapeType="1"/>
            </p:cNvSpPr>
            <p:nvPr/>
          </p:nvSpPr>
          <p:spPr bwMode="auto">
            <a:xfrm flipV="1">
              <a:off x="3840" y="1056"/>
              <a:ext cx="768" cy="1008"/>
            </a:xfrm>
            <a:prstGeom prst="line">
              <a:avLst/>
            </a:prstGeom>
            <a:noFill/>
            <a:ln w="19050">
              <a:solidFill>
                <a:srgbClr val="FF3300"/>
              </a:solidFill>
              <a:round/>
            </a:ln>
            <a:effectLst/>
          </p:spPr>
          <p:txBody>
            <a:bodyPr/>
            <a:lstStyle/>
            <a:p>
              <a:endParaRPr lang="zh-CN" altLang="en-US"/>
            </a:p>
          </p:txBody>
        </p:sp>
        <p:sp>
          <p:nvSpPr>
            <p:cNvPr id="95239" name="Line 7"/>
            <p:cNvSpPr>
              <a:spLocks noChangeShapeType="1"/>
            </p:cNvSpPr>
            <p:nvPr/>
          </p:nvSpPr>
          <p:spPr bwMode="auto">
            <a:xfrm flipH="1" flipV="1">
              <a:off x="3840" y="2496"/>
              <a:ext cx="768" cy="432"/>
            </a:xfrm>
            <a:prstGeom prst="line">
              <a:avLst/>
            </a:prstGeom>
            <a:noFill/>
            <a:ln w="19050">
              <a:solidFill>
                <a:srgbClr val="FF3300"/>
              </a:solidFill>
              <a:round/>
            </a:ln>
            <a:effectLst/>
          </p:spPr>
          <p:txBody>
            <a:bodyPr/>
            <a:lstStyle/>
            <a:p>
              <a:endParaRPr lang="zh-CN" altLang="en-US"/>
            </a:p>
          </p:txBody>
        </p:sp>
      </p:grpSp>
      <p:grpSp>
        <p:nvGrpSpPr>
          <p:cNvPr id="3" name="Group 8"/>
          <p:cNvGrpSpPr/>
          <p:nvPr/>
        </p:nvGrpSpPr>
        <p:grpSpPr bwMode="auto">
          <a:xfrm>
            <a:off x="762000" y="2895600"/>
            <a:ext cx="4648200" cy="838200"/>
            <a:chOff x="480" y="1632"/>
            <a:chExt cx="2928" cy="528"/>
          </a:xfrm>
        </p:grpSpPr>
        <p:graphicFrame>
          <p:nvGraphicFramePr>
            <p:cNvPr id="95241" name="Object 9"/>
            <p:cNvGraphicFramePr>
              <a:graphicFrameLocks noChangeAspect="1"/>
            </p:cNvGraphicFramePr>
            <p:nvPr/>
          </p:nvGraphicFramePr>
          <p:xfrm>
            <a:off x="480" y="1720"/>
            <a:ext cx="144" cy="144"/>
          </p:xfrm>
          <a:graphic>
            <a:graphicData uri="http://schemas.openxmlformats.org/presentationml/2006/ole">
              <mc:AlternateContent xmlns:mc="http://schemas.openxmlformats.org/markup-compatibility/2006">
                <mc:Choice xmlns:v="urn:schemas-microsoft-com:vml" Requires="v">
                  <p:oleObj name="Equation" r:id="rId4" imgW="139700" imgH="139700" progId="Equation.3">
                    <p:embed/>
                  </p:oleObj>
                </mc:Choice>
                <mc:Fallback>
                  <p:oleObj name="Equation" r:id="rId4" imgW="139700" imgH="139700" progId="Equation.3">
                    <p:embed/>
                    <p:pic>
                      <p:nvPicPr>
                        <p:cNvPr id="0" name="图片 32062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0" y="1720"/>
                          <a:ext cx="144" cy="144"/>
                        </a:xfrm>
                        <a:prstGeom prst="rect">
                          <a:avLst/>
                        </a:prstGeom>
                        <a:solidFill>
                          <a:srgbClr val="66FFFF"/>
                        </a:solidFill>
                      </p:spPr>
                    </p:pic>
                  </p:oleObj>
                </mc:Fallback>
              </mc:AlternateContent>
            </a:graphicData>
          </a:graphic>
        </p:graphicFrame>
        <p:graphicFrame>
          <p:nvGraphicFramePr>
            <p:cNvPr id="95242" name="Object 10"/>
            <p:cNvGraphicFramePr>
              <a:graphicFrameLocks noChangeAspect="1"/>
            </p:cNvGraphicFramePr>
            <p:nvPr/>
          </p:nvGraphicFramePr>
          <p:xfrm>
            <a:off x="1440" y="1632"/>
            <a:ext cx="131" cy="79"/>
          </p:xfrm>
          <a:graphic>
            <a:graphicData uri="http://schemas.openxmlformats.org/presentationml/2006/ole">
              <mc:AlternateContent xmlns:mc="http://schemas.openxmlformats.org/markup-compatibility/2006">
                <mc:Choice xmlns:v="urn:schemas-microsoft-com:vml" Requires="v">
                  <p:oleObj name="Equation" r:id="rId6" imgW="126365" imgH="76200" progId="Equation.3">
                    <p:embed/>
                  </p:oleObj>
                </mc:Choice>
                <mc:Fallback>
                  <p:oleObj name="Equation" r:id="rId6" imgW="126365" imgH="76200" progId="Equation.3">
                    <p:embed/>
                    <p:pic>
                      <p:nvPicPr>
                        <p:cNvPr id="0" name="图片 32062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40" y="1632"/>
                          <a:ext cx="131" cy="79"/>
                        </a:xfrm>
                        <a:prstGeom prst="rect">
                          <a:avLst/>
                        </a:prstGeom>
                        <a:solidFill>
                          <a:srgbClr val="66FFFF"/>
                        </a:solidFill>
                      </p:spPr>
                    </p:pic>
                  </p:oleObj>
                </mc:Fallback>
              </mc:AlternateContent>
            </a:graphicData>
          </a:graphic>
        </p:graphicFrame>
        <p:graphicFrame>
          <p:nvGraphicFramePr>
            <p:cNvPr id="95243" name="Object 11"/>
            <p:cNvGraphicFramePr>
              <a:graphicFrameLocks noChangeAspect="1"/>
            </p:cNvGraphicFramePr>
            <p:nvPr/>
          </p:nvGraphicFramePr>
          <p:xfrm>
            <a:off x="3264" y="2016"/>
            <a:ext cx="144" cy="144"/>
          </p:xfrm>
          <a:graphic>
            <a:graphicData uri="http://schemas.openxmlformats.org/presentationml/2006/ole">
              <mc:AlternateContent xmlns:mc="http://schemas.openxmlformats.org/markup-compatibility/2006">
                <mc:Choice xmlns:v="urn:schemas-microsoft-com:vml" Requires="v">
                  <p:oleObj name="Equation" r:id="rId8" imgW="139700" imgH="139700" progId="Equation.3">
                    <p:embed/>
                  </p:oleObj>
                </mc:Choice>
                <mc:Fallback>
                  <p:oleObj name="Equation" r:id="rId8" imgW="139700" imgH="139700" progId="Equation.3">
                    <p:embed/>
                    <p:pic>
                      <p:nvPicPr>
                        <p:cNvPr id="0" name="图片 32062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264" y="2016"/>
                          <a:ext cx="144" cy="144"/>
                        </a:xfrm>
                        <a:prstGeom prst="rect">
                          <a:avLst/>
                        </a:prstGeom>
                        <a:solidFill>
                          <a:srgbClr val="66FFFF"/>
                        </a:solidFill>
                      </p:spPr>
                    </p:pic>
                  </p:oleObj>
                </mc:Fallback>
              </mc:AlternateContent>
            </a:graphicData>
          </a:graphic>
        </p:graphicFrame>
      </p:grpSp>
      <p:grpSp>
        <p:nvGrpSpPr>
          <p:cNvPr id="4" name="Group 12"/>
          <p:cNvGrpSpPr/>
          <p:nvPr/>
        </p:nvGrpSpPr>
        <p:grpSpPr bwMode="auto">
          <a:xfrm>
            <a:off x="7467600" y="1981200"/>
            <a:ext cx="228600" cy="1371600"/>
            <a:chOff x="4704" y="1056"/>
            <a:chExt cx="144" cy="864"/>
          </a:xfrm>
        </p:grpSpPr>
        <p:graphicFrame>
          <p:nvGraphicFramePr>
            <p:cNvPr id="95245" name="Object 13"/>
            <p:cNvGraphicFramePr>
              <a:graphicFrameLocks noChangeAspect="1"/>
            </p:cNvGraphicFramePr>
            <p:nvPr/>
          </p:nvGraphicFramePr>
          <p:xfrm>
            <a:off x="4704" y="1776"/>
            <a:ext cx="144" cy="144"/>
          </p:xfrm>
          <a:graphic>
            <a:graphicData uri="http://schemas.openxmlformats.org/presentationml/2006/ole">
              <mc:AlternateContent xmlns:mc="http://schemas.openxmlformats.org/markup-compatibility/2006">
                <mc:Choice xmlns:v="urn:schemas-microsoft-com:vml" Requires="v">
                  <p:oleObj name="Equation" r:id="rId8" imgW="139700" imgH="139700" progId="Equation.3">
                    <p:embed/>
                  </p:oleObj>
                </mc:Choice>
                <mc:Fallback>
                  <p:oleObj name="Equation" r:id="rId8" imgW="139700" imgH="139700" progId="Equation.3">
                    <p:embed/>
                    <p:pic>
                      <p:nvPicPr>
                        <p:cNvPr id="0" name="图片 32062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704" y="1776"/>
                          <a:ext cx="144" cy="144"/>
                        </a:xfrm>
                        <a:prstGeom prst="rect">
                          <a:avLst/>
                        </a:prstGeom>
                        <a:solidFill>
                          <a:srgbClr val="66FFFF"/>
                        </a:solidFill>
                      </p:spPr>
                    </p:pic>
                  </p:oleObj>
                </mc:Fallback>
              </mc:AlternateContent>
            </a:graphicData>
          </a:graphic>
        </p:graphicFrame>
        <p:graphicFrame>
          <p:nvGraphicFramePr>
            <p:cNvPr id="95246" name="Object 14"/>
            <p:cNvGraphicFramePr>
              <a:graphicFrameLocks noChangeAspect="1"/>
            </p:cNvGraphicFramePr>
            <p:nvPr/>
          </p:nvGraphicFramePr>
          <p:xfrm>
            <a:off x="4704" y="1056"/>
            <a:ext cx="144" cy="144"/>
          </p:xfrm>
          <a:graphic>
            <a:graphicData uri="http://schemas.openxmlformats.org/presentationml/2006/ole">
              <mc:AlternateContent xmlns:mc="http://schemas.openxmlformats.org/markup-compatibility/2006">
                <mc:Choice xmlns:v="urn:schemas-microsoft-com:vml" Requires="v">
                  <p:oleObj name="Equation" r:id="rId8" imgW="139700" imgH="139700" progId="Equation.3">
                    <p:embed/>
                  </p:oleObj>
                </mc:Choice>
                <mc:Fallback>
                  <p:oleObj name="Equation" r:id="rId8" imgW="139700" imgH="139700" progId="Equation.3">
                    <p:embed/>
                    <p:pic>
                      <p:nvPicPr>
                        <p:cNvPr id="0" name="图片 32062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704" y="1056"/>
                          <a:ext cx="144" cy="144"/>
                        </a:xfrm>
                        <a:prstGeom prst="rect">
                          <a:avLst/>
                        </a:prstGeom>
                        <a:solidFill>
                          <a:srgbClr val="66FFFF"/>
                        </a:solidFill>
                      </p:spPr>
                    </p:pic>
                  </p:oleObj>
                </mc:Fallback>
              </mc:AlternateContent>
            </a:graphicData>
          </a:graphic>
        </p:graphicFrame>
      </p:grpSp>
      <p:grpSp>
        <p:nvGrpSpPr>
          <p:cNvPr id="5" name="Group 16"/>
          <p:cNvGrpSpPr/>
          <p:nvPr/>
        </p:nvGrpSpPr>
        <p:grpSpPr bwMode="auto">
          <a:xfrm>
            <a:off x="877888" y="3248025"/>
            <a:ext cx="5827712" cy="2085975"/>
            <a:chOff x="553" y="1854"/>
            <a:chExt cx="3671" cy="1314"/>
          </a:xfrm>
        </p:grpSpPr>
        <p:sp>
          <p:nvSpPr>
            <p:cNvPr id="95249" name="Line 17"/>
            <p:cNvSpPr>
              <a:spLocks noChangeShapeType="1"/>
            </p:cNvSpPr>
            <p:nvPr/>
          </p:nvSpPr>
          <p:spPr bwMode="auto">
            <a:xfrm flipH="1">
              <a:off x="4128" y="1854"/>
              <a:ext cx="96" cy="0"/>
            </a:xfrm>
            <a:prstGeom prst="line">
              <a:avLst/>
            </a:prstGeom>
            <a:noFill/>
            <a:ln w="19050">
              <a:solidFill>
                <a:srgbClr val="FF3300"/>
              </a:solidFill>
              <a:round/>
            </a:ln>
            <a:effectLst/>
          </p:spPr>
          <p:txBody>
            <a:bodyPr/>
            <a:lstStyle/>
            <a:p>
              <a:endParaRPr lang="zh-CN" altLang="en-US"/>
            </a:p>
          </p:txBody>
        </p:sp>
        <p:sp>
          <p:nvSpPr>
            <p:cNvPr id="95250" name="Line 18"/>
            <p:cNvSpPr>
              <a:spLocks noChangeShapeType="1"/>
            </p:cNvSpPr>
            <p:nvPr/>
          </p:nvSpPr>
          <p:spPr bwMode="auto">
            <a:xfrm>
              <a:off x="4121" y="1863"/>
              <a:ext cx="7" cy="1305"/>
            </a:xfrm>
            <a:prstGeom prst="line">
              <a:avLst/>
            </a:prstGeom>
            <a:noFill/>
            <a:ln w="19050">
              <a:solidFill>
                <a:srgbClr val="FF3300"/>
              </a:solidFill>
              <a:round/>
            </a:ln>
            <a:effectLst/>
          </p:spPr>
          <p:txBody>
            <a:bodyPr/>
            <a:lstStyle/>
            <a:p>
              <a:endParaRPr lang="zh-CN" altLang="en-US"/>
            </a:p>
          </p:txBody>
        </p:sp>
        <p:sp>
          <p:nvSpPr>
            <p:cNvPr id="95251" name="Line 19"/>
            <p:cNvSpPr>
              <a:spLocks noChangeShapeType="1"/>
            </p:cNvSpPr>
            <p:nvPr/>
          </p:nvSpPr>
          <p:spPr bwMode="auto">
            <a:xfrm flipH="1">
              <a:off x="553" y="3168"/>
              <a:ext cx="3575" cy="0"/>
            </a:xfrm>
            <a:prstGeom prst="line">
              <a:avLst/>
            </a:prstGeom>
            <a:noFill/>
            <a:ln w="19050">
              <a:solidFill>
                <a:srgbClr val="FF3300"/>
              </a:solidFill>
              <a:round/>
            </a:ln>
            <a:effectLst/>
          </p:spPr>
          <p:txBody>
            <a:bodyPr/>
            <a:lstStyle/>
            <a:p>
              <a:endParaRPr lang="zh-CN" altLang="en-US"/>
            </a:p>
          </p:txBody>
        </p:sp>
        <p:sp>
          <p:nvSpPr>
            <p:cNvPr id="95252" name="Line 20"/>
            <p:cNvSpPr>
              <a:spLocks noChangeShapeType="1"/>
            </p:cNvSpPr>
            <p:nvPr/>
          </p:nvSpPr>
          <p:spPr bwMode="auto">
            <a:xfrm flipV="1">
              <a:off x="553" y="1968"/>
              <a:ext cx="0" cy="1200"/>
            </a:xfrm>
            <a:prstGeom prst="line">
              <a:avLst/>
            </a:prstGeom>
            <a:noFill/>
            <a:ln w="19050">
              <a:solidFill>
                <a:srgbClr val="FF3300"/>
              </a:solidFill>
              <a:round/>
            </a:ln>
            <a:effectLst/>
          </p:spPr>
          <p:txBody>
            <a:bodyPr/>
            <a:lstStyle/>
            <a:p>
              <a:endParaRPr lang="zh-CN" altLang="en-US"/>
            </a:p>
          </p:txBody>
        </p:sp>
      </p:grpSp>
      <p:sp>
        <p:nvSpPr>
          <p:cNvPr id="6" name="灯片编号占位符 5"/>
          <p:cNvSpPr>
            <a:spLocks noGrp="1"/>
          </p:cNvSpPr>
          <p:nvPr>
            <p:ph type="sldNum" sz="quarter" idx="12"/>
          </p:nvPr>
        </p:nvSpPr>
        <p:spPr/>
        <p:txBody>
          <a:bodyPr/>
          <a:lstStyle/>
          <a:p>
            <a:fld id="{BDB18AC9-7EE5-48E1-A10E-599720087084}" type="slidenum">
              <a:rPr lang="en-US" altLang="zh-CN" smtClean="0"/>
              <a:t>143</a:t>
            </a:fld>
            <a:endParaRPr lang="en-US" altLang="zh-CN"/>
          </a:p>
        </p:txBody>
      </p:sp>
      <p:pic>
        <p:nvPicPr>
          <p:cNvPr id="24" name="Picture 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586901" y="50800"/>
            <a:ext cx="403225" cy="403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5" name="Rectangle 2"/>
          <p:cNvSpPr txBox="1">
            <a:spLocks noChangeArrowheads="1"/>
          </p:cNvSpPr>
          <p:nvPr/>
        </p:nvSpPr>
        <p:spPr>
          <a:xfrm>
            <a:off x="1598984" y="908720"/>
            <a:ext cx="5853336" cy="838200"/>
          </a:xfrm>
          <a:prstGeom prst="rect">
            <a:avLst/>
          </a:prstGeom>
        </p:spPr>
        <p:txBody>
          <a:bodyPr vert="horz" lIns="91440" tIns="45720" rIns="91440" bIns="45720" rtlCol="0" anchor="b">
            <a:normAutofit/>
          </a:bodyPr>
          <a:lstStyle>
            <a:lvl1pPr algn="l" defTabSz="914400" rtl="0" eaLnBrk="1" latinLnBrk="0" hangingPunct="1">
              <a:spcBef>
                <a:spcPct val="0"/>
              </a:spcBef>
              <a:buNone/>
              <a:defRPr sz="3600" kern="1200" cap="all" spc="-60" baseline="0">
                <a:solidFill>
                  <a:schemeClr val="tx2"/>
                </a:solidFill>
                <a:latin typeface="+mj-lt"/>
                <a:ea typeface="+mj-ea"/>
                <a:cs typeface="+mj-cs"/>
              </a:defRPr>
            </a:lvl1pPr>
          </a:lstStyle>
          <a:p>
            <a:r>
              <a:rPr lang="zh-CN" altLang="en-US" sz="2400" b="1" dirty="0">
                <a:solidFill>
                  <a:schemeClr val="tx1"/>
                </a:solidFill>
                <a:latin typeface="楷体" panose="02010609060101010101" pitchFamily="49" charset="-122"/>
                <a:ea typeface="楷体" panose="02010609060101010101" pitchFamily="49" charset="-122"/>
              </a:rPr>
              <a:t>（</a:t>
            </a:r>
            <a:r>
              <a:rPr lang="en-US" altLang="zh-CN" sz="2400" b="1" dirty="0">
                <a:solidFill>
                  <a:schemeClr val="tx1"/>
                </a:solidFill>
                <a:latin typeface="楷体" panose="02010609060101010101" pitchFamily="49" charset="-122"/>
                <a:ea typeface="楷体" panose="02010609060101010101" pitchFamily="49" charset="-122"/>
              </a:rPr>
              <a:t>1</a:t>
            </a:r>
            <a:r>
              <a:rPr lang="zh-CN" altLang="en-US" sz="2400" b="1" dirty="0">
                <a:solidFill>
                  <a:schemeClr val="tx1"/>
                </a:solidFill>
                <a:latin typeface="楷体" panose="02010609060101010101" pitchFamily="49" charset="-122"/>
                <a:ea typeface="楷体" panose="02010609060101010101" pitchFamily="49" charset="-122"/>
              </a:rPr>
              <a:t>）连接 </a:t>
            </a:r>
            <a:r>
              <a:rPr lang="en-US" altLang="zh-CN" sz="2400" b="1" dirty="0">
                <a:solidFill>
                  <a:schemeClr val="tx1"/>
                </a:solidFill>
                <a:latin typeface="楷体" panose="02010609060101010101" pitchFamily="49" charset="-122"/>
                <a:ea typeface="楷体" panose="02010609060101010101" pitchFamily="49" charset="-122"/>
              </a:rPr>
              <a:t>RC </a:t>
            </a:r>
            <a:r>
              <a:rPr lang="zh-CN" altLang="en-US" sz="2400" b="1" dirty="0">
                <a:solidFill>
                  <a:srgbClr val="FF0000"/>
                </a:solidFill>
                <a:latin typeface="楷体" panose="02010609060101010101" pitchFamily="49" charset="-122"/>
                <a:ea typeface="楷体" panose="02010609060101010101" pitchFamily="49" charset="-122"/>
              </a:rPr>
              <a:t>串并联选频（正反馈）网络</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up)">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right)">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5235" name="Object 3"/>
          <p:cNvGraphicFramePr>
            <a:graphicFrameLocks noChangeAspect="1"/>
          </p:cNvGraphicFramePr>
          <p:nvPr/>
        </p:nvGraphicFramePr>
        <p:xfrm>
          <a:off x="762000" y="1905000"/>
          <a:ext cx="7239000" cy="3457575"/>
        </p:xfrm>
        <a:graphic>
          <a:graphicData uri="http://schemas.openxmlformats.org/presentationml/2006/ole">
            <mc:AlternateContent xmlns:mc="http://schemas.openxmlformats.org/markup-compatibility/2006">
              <mc:Choice xmlns:v="urn:schemas-microsoft-com:vml" Requires="v">
                <p:oleObj name="Photo Editor 照片" r:id="rId2" imgW="21116925" imgH="10086975" progId="MSPhotoEd.3">
                  <p:embed/>
                </p:oleObj>
              </mc:Choice>
              <mc:Fallback>
                <p:oleObj name="Photo Editor 照片" r:id="rId2" imgW="21116925" imgH="10086975" progId="MSPhotoEd.3">
                  <p:embed/>
                  <p:pic>
                    <p:nvPicPr>
                      <p:cNvPr id="0" name="图片 32164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1905000"/>
                        <a:ext cx="7239000" cy="3457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2" name="Group 5"/>
          <p:cNvGrpSpPr/>
          <p:nvPr/>
        </p:nvGrpSpPr>
        <p:grpSpPr bwMode="auto">
          <a:xfrm>
            <a:off x="6096000" y="1981200"/>
            <a:ext cx="1219200" cy="2971800"/>
            <a:chOff x="3840" y="1056"/>
            <a:chExt cx="768" cy="1872"/>
          </a:xfrm>
        </p:grpSpPr>
        <p:sp>
          <p:nvSpPr>
            <p:cNvPr id="95238" name="Line 6"/>
            <p:cNvSpPr>
              <a:spLocks noChangeShapeType="1"/>
            </p:cNvSpPr>
            <p:nvPr/>
          </p:nvSpPr>
          <p:spPr bwMode="auto">
            <a:xfrm flipV="1">
              <a:off x="3840" y="1056"/>
              <a:ext cx="768" cy="1008"/>
            </a:xfrm>
            <a:prstGeom prst="line">
              <a:avLst/>
            </a:prstGeom>
            <a:noFill/>
            <a:ln w="19050">
              <a:solidFill>
                <a:srgbClr val="FF3300"/>
              </a:solidFill>
              <a:round/>
            </a:ln>
            <a:effectLst/>
          </p:spPr>
          <p:txBody>
            <a:bodyPr/>
            <a:lstStyle/>
            <a:p>
              <a:endParaRPr lang="zh-CN" altLang="en-US"/>
            </a:p>
          </p:txBody>
        </p:sp>
        <p:sp>
          <p:nvSpPr>
            <p:cNvPr id="95239" name="Line 7"/>
            <p:cNvSpPr>
              <a:spLocks noChangeShapeType="1"/>
            </p:cNvSpPr>
            <p:nvPr/>
          </p:nvSpPr>
          <p:spPr bwMode="auto">
            <a:xfrm flipH="1" flipV="1">
              <a:off x="3840" y="2496"/>
              <a:ext cx="768" cy="432"/>
            </a:xfrm>
            <a:prstGeom prst="line">
              <a:avLst/>
            </a:prstGeom>
            <a:noFill/>
            <a:ln w="19050">
              <a:solidFill>
                <a:srgbClr val="FF3300"/>
              </a:solidFill>
              <a:round/>
            </a:ln>
            <a:effectLst/>
          </p:spPr>
          <p:txBody>
            <a:bodyPr/>
            <a:lstStyle/>
            <a:p>
              <a:endParaRPr lang="zh-CN" altLang="en-US"/>
            </a:p>
          </p:txBody>
        </p:sp>
      </p:grpSp>
      <p:grpSp>
        <p:nvGrpSpPr>
          <p:cNvPr id="3" name="Group 8"/>
          <p:cNvGrpSpPr/>
          <p:nvPr/>
        </p:nvGrpSpPr>
        <p:grpSpPr bwMode="auto">
          <a:xfrm>
            <a:off x="762000" y="2895600"/>
            <a:ext cx="4648200" cy="838200"/>
            <a:chOff x="480" y="1632"/>
            <a:chExt cx="2928" cy="528"/>
          </a:xfrm>
        </p:grpSpPr>
        <p:graphicFrame>
          <p:nvGraphicFramePr>
            <p:cNvPr id="95241" name="Object 9"/>
            <p:cNvGraphicFramePr>
              <a:graphicFrameLocks noChangeAspect="1"/>
            </p:cNvGraphicFramePr>
            <p:nvPr/>
          </p:nvGraphicFramePr>
          <p:xfrm>
            <a:off x="480" y="1720"/>
            <a:ext cx="144" cy="144"/>
          </p:xfrm>
          <a:graphic>
            <a:graphicData uri="http://schemas.openxmlformats.org/presentationml/2006/ole">
              <mc:AlternateContent xmlns:mc="http://schemas.openxmlformats.org/markup-compatibility/2006">
                <mc:Choice xmlns:v="urn:schemas-microsoft-com:vml" Requires="v">
                  <p:oleObj name="Equation" r:id="rId4" imgW="139700" imgH="139700" progId="Equation.3">
                    <p:embed/>
                  </p:oleObj>
                </mc:Choice>
                <mc:Fallback>
                  <p:oleObj name="Equation" r:id="rId4" imgW="139700" imgH="139700" progId="Equation.3">
                    <p:embed/>
                    <p:pic>
                      <p:nvPicPr>
                        <p:cNvPr id="0" name="图片 32164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0" y="1720"/>
                          <a:ext cx="144" cy="144"/>
                        </a:xfrm>
                        <a:prstGeom prst="rect">
                          <a:avLst/>
                        </a:prstGeom>
                        <a:solidFill>
                          <a:srgbClr val="66FFFF"/>
                        </a:solidFill>
                      </p:spPr>
                    </p:pic>
                  </p:oleObj>
                </mc:Fallback>
              </mc:AlternateContent>
            </a:graphicData>
          </a:graphic>
        </p:graphicFrame>
        <p:graphicFrame>
          <p:nvGraphicFramePr>
            <p:cNvPr id="95242" name="Object 10"/>
            <p:cNvGraphicFramePr>
              <a:graphicFrameLocks noChangeAspect="1"/>
            </p:cNvGraphicFramePr>
            <p:nvPr/>
          </p:nvGraphicFramePr>
          <p:xfrm>
            <a:off x="1440" y="1632"/>
            <a:ext cx="131" cy="79"/>
          </p:xfrm>
          <a:graphic>
            <a:graphicData uri="http://schemas.openxmlformats.org/presentationml/2006/ole">
              <mc:AlternateContent xmlns:mc="http://schemas.openxmlformats.org/markup-compatibility/2006">
                <mc:Choice xmlns:v="urn:schemas-microsoft-com:vml" Requires="v">
                  <p:oleObj name="Equation" r:id="rId6" imgW="126365" imgH="76200" progId="Equation.3">
                    <p:embed/>
                  </p:oleObj>
                </mc:Choice>
                <mc:Fallback>
                  <p:oleObj name="Equation" r:id="rId6" imgW="126365" imgH="76200" progId="Equation.3">
                    <p:embed/>
                    <p:pic>
                      <p:nvPicPr>
                        <p:cNvPr id="0" name="图片 32164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40" y="1632"/>
                          <a:ext cx="131" cy="79"/>
                        </a:xfrm>
                        <a:prstGeom prst="rect">
                          <a:avLst/>
                        </a:prstGeom>
                        <a:solidFill>
                          <a:srgbClr val="66FFFF"/>
                        </a:solidFill>
                      </p:spPr>
                    </p:pic>
                  </p:oleObj>
                </mc:Fallback>
              </mc:AlternateContent>
            </a:graphicData>
          </a:graphic>
        </p:graphicFrame>
        <p:graphicFrame>
          <p:nvGraphicFramePr>
            <p:cNvPr id="95243" name="Object 11"/>
            <p:cNvGraphicFramePr>
              <a:graphicFrameLocks noChangeAspect="1"/>
            </p:cNvGraphicFramePr>
            <p:nvPr/>
          </p:nvGraphicFramePr>
          <p:xfrm>
            <a:off x="3264" y="2016"/>
            <a:ext cx="144" cy="144"/>
          </p:xfrm>
          <a:graphic>
            <a:graphicData uri="http://schemas.openxmlformats.org/presentationml/2006/ole">
              <mc:AlternateContent xmlns:mc="http://schemas.openxmlformats.org/markup-compatibility/2006">
                <mc:Choice xmlns:v="urn:schemas-microsoft-com:vml" Requires="v">
                  <p:oleObj name="Equation" r:id="rId8" imgW="139700" imgH="139700" progId="Equation.3">
                    <p:embed/>
                  </p:oleObj>
                </mc:Choice>
                <mc:Fallback>
                  <p:oleObj name="Equation" r:id="rId8" imgW="139700" imgH="139700" progId="Equation.3">
                    <p:embed/>
                    <p:pic>
                      <p:nvPicPr>
                        <p:cNvPr id="0" name="图片 32164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264" y="2016"/>
                          <a:ext cx="144" cy="144"/>
                        </a:xfrm>
                        <a:prstGeom prst="rect">
                          <a:avLst/>
                        </a:prstGeom>
                        <a:solidFill>
                          <a:srgbClr val="66FFFF"/>
                        </a:solidFill>
                      </p:spPr>
                    </p:pic>
                  </p:oleObj>
                </mc:Fallback>
              </mc:AlternateContent>
            </a:graphicData>
          </a:graphic>
        </p:graphicFrame>
      </p:grpSp>
      <p:grpSp>
        <p:nvGrpSpPr>
          <p:cNvPr id="4" name="Group 12"/>
          <p:cNvGrpSpPr/>
          <p:nvPr/>
        </p:nvGrpSpPr>
        <p:grpSpPr bwMode="auto">
          <a:xfrm>
            <a:off x="7467600" y="1981200"/>
            <a:ext cx="228600" cy="1371600"/>
            <a:chOff x="4704" y="1056"/>
            <a:chExt cx="144" cy="864"/>
          </a:xfrm>
        </p:grpSpPr>
        <p:graphicFrame>
          <p:nvGraphicFramePr>
            <p:cNvPr id="95245" name="Object 13"/>
            <p:cNvGraphicFramePr>
              <a:graphicFrameLocks noChangeAspect="1"/>
            </p:cNvGraphicFramePr>
            <p:nvPr/>
          </p:nvGraphicFramePr>
          <p:xfrm>
            <a:off x="4704" y="1776"/>
            <a:ext cx="144" cy="144"/>
          </p:xfrm>
          <a:graphic>
            <a:graphicData uri="http://schemas.openxmlformats.org/presentationml/2006/ole">
              <mc:AlternateContent xmlns:mc="http://schemas.openxmlformats.org/markup-compatibility/2006">
                <mc:Choice xmlns:v="urn:schemas-microsoft-com:vml" Requires="v">
                  <p:oleObj name="Equation" r:id="rId8" imgW="139700" imgH="139700" progId="Equation.3">
                    <p:embed/>
                  </p:oleObj>
                </mc:Choice>
                <mc:Fallback>
                  <p:oleObj name="Equation" r:id="rId8" imgW="139700" imgH="139700" progId="Equation.3">
                    <p:embed/>
                    <p:pic>
                      <p:nvPicPr>
                        <p:cNvPr id="0" name="图片 32164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704" y="1776"/>
                          <a:ext cx="144" cy="144"/>
                        </a:xfrm>
                        <a:prstGeom prst="rect">
                          <a:avLst/>
                        </a:prstGeom>
                        <a:solidFill>
                          <a:srgbClr val="66FFFF"/>
                        </a:solidFill>
                      </p:spPr>
                    </p:pic>
                  </p:oleObj>
                </mc:Fallback>
              </mc:AlternateContent>
            </a:graphicData>
          </a:graphic>
        </p:graphicFrame>
        <p:graphicFrame>
          <p:nvGraphicFramePr>
            <p:cNvPr id="95246" name="Object 14"/>
            <p:cNvGraphicFramePr>
              <a:graphicFrameLocks noChangeAspect="1"/>
            </p:cNvGraphicFramePr>
            <p:nvPr/>
          </p:nvGraphicFramePr>
          <p:xfrm>
            <a:off x="4704" y="1056"/>
            <a:ext cx="144" cy="144"/>
          </p:xfrm>
          <a:graphic>
            <a:graphicData uri="http://schemas.openxmlformats.org/presentationml/2006/ole">
              <mc:AlternateContent xmlns:mc="http://schemas.openxmlformats.org/markup-compatibility/2006">
                <mc:Choice xmlns:v="urn:schemas-microsoft-com:vml" Requires="v">
                  <p:oleObj name="Equation" r:id="rId8" imgW="139700" imgH="139700" progId="Equation.3">
                    <p:embed/>
                  </p:oleObj>
                </mc:Choice>
                <mc:Fallback>
                  <p:oleObj name="Equation" r:id="rId8" imgW="139700" imgH="139700" progId="Equation.3">
                    <p:embed/>
                    <p:pic>
                      <p:nvPicPr>
                        <p:cNvPr id="0" name="图片 32165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704" y="1056"/>
                          <a:ext cx="144" cy="144"/>
                        </a:xfrm>
                        <a:prstGeom prst="rect">
                          <a:avLst/>
                        </a:prstGeom>
                        <a:solidFill>
                          <a:srgbClr val="66FFFF"/>
                        </a:solidFill>
                      </p:spPr>
                    </p:pic>
                  </p:oleObj>
                </mc:Fallback>
              </mc:AlternateContent>
            </a:graphicData>
          </a:graphic>
        </p:graphicFrame>
      </p:grpSp>
      <p:grpSp>
        <p:nvGrpSpPr>
          <p:cNvPr id="5" name="Group 16"/>
          <p:cNvGrpSpPr/>
          <p:nvPr/>
        </p:nvGrpSpPr>
        <p:grpSpPr bwMode="auto">
          <a:xfrm>
            <a:off x="877888" y="3248025"/>
            <a:ext cx="5827712" cy="2085975"/>
            <a:chOff x="553" y="1854"/>
            <a:chExt cx="3671" cy="1314"/>
          </a:xfrm>
        </p:grpSpPr>
        <p:sp>
          <p:nvSpPr>
            <p:cNvPr id="95249" name="Line 17"/>
            <p:cNvSpPr>
              <a:spLocks noChangeShapeType="1"/>
            </p:cNvSpPr>
            <p:nvPr/>
          </p:nvSpPr>
          <p:spPr bwMode="auto">
            <a:xfrm flipH="1">
              <a:off x="4128" y="1854"/>
              <a:ext cx="96" cy="0"/>
            </a:xfrm>
            <a:prstGeom prst="line">
              <a:avLst/>
            </a:prstGeom>
            <a:noFill/>
            <a:ln w="19050">
              <a:solidFill>
                <a:srgbClr val="FF3300"/>
              </a:solidFill>
              <a:round/>
            </a:ln>
            <a:effectLst/>
          </p:spPr>
          <p:txBody>
            <a:bodyPr/>
            <a:lstStyle/>
            <a:p>
              <a:endParaRPr lang="zh-CN" altLang="en-US"/>
            </a:p>
          </p:txBody>
        </p:sp>
        <p:sp>
          <p:nvSpPr>
            <p:cNvPr id="95250" name="Line 18"/>
            <p:cNvSpPr>
              <a:spLocks noChangeShapeType="1"/>
            </p:cNvSpPr>
            <p:nvPr/>
          </p:nvSpPr>
          <p:spPr bwMode="auto">
            <a:xfrm>
              <a:off x="4121" y="1863"/>
              <a:ext cx="7" cy="1305"/>
            </a:xfrm>
            <a:prstGeom prst="line">
              <a:avLst/>
            </a:prstGeom>
            <a:noFill/>
            <a:ln w="19050">
              <a:solidFill>
                <a:srgbClr val="FF3300"/>
              </a:solidFill>
              <a:round/>
            </a:ln>
            <a:effectLst/>
          </p:spPr>
          <p:txBody>
            <a:bodyPr/>
            <a:lstStyle/>
            <a:p>
              <a:endParaRPr lang="zh-CN" altLang="en-US"/>
            </a:p>
          </p:txBody>
        </p:sp>
        <p:sp>
          <p:nvSpPr>
            <p:cNvPr id="95251" name="Line 19"/>
            <p:cNvSpPr>
              <a:spLocks noChangeShapeType="1"/>
            </p:cNvSpPr>
            <p:nvPr/>
          </p:nvSpPr>
          <p:spPr bwMode="auto">
            <a:xfrm flipH="1">
              <a:off x="553" y="3168"/>
              <a:ext cx="3575" cy="0"/>
            </a:xfrm>
            <a:prstGeom prst="line">
              <a:avLst/>
            </a:prstGeom>
            <a:noFill/>
            <a:ln w="19050">
              <a:solidFill>
                <a:srgbClr val="FF3300"/>
              </a:solidFill>
              <a:round/>
            </a:ln>
            <a:effectLst/>
          </p:spPr>
          <p:txBody>
            <a:bodyPr/>
            <a:lstStyle/>
            <a:p>
              <a:endParaRPr lang="zh-CN" altLang="en-US"/>
            </a:p>
          </p:txBody>
        </p:sp>
        <p:sp>
          <p:nvSpPr>
            <p:cNvPr id="95252" name="Line 20"/>
            <p:cNvSpPr>
              <a:spLocks noChangeShapeType="1"/>
            </p:cNvSpPr>
            <p:nvPr/>
          </p:nvSpPr>
          <p:spPr bwMode="auto">
            <a:xfrm flipV="1">
              <a:off x="553" y="1968"/>
              <a:ext cx="0" cy="1200"/>
            </a:xfrm>
            <a:prstGeom prst="line">
              <a:avLst/>
            </a:prstGeom>
            <a:noFill/>
            <a:ln w="19050">
              <a:solidFill>
                <a:srgbClr val="FF3300"/>
              </a:solidFill>
              <a:round/>
            </a:ln>
            <a:effectLst/>
          </p:spPr>
          <p:txBody>
            <a:bodyPr/>
            <a:lstStyle/>
            <a:p>
              <a:endParaRPr lang="zh-CN" altLang="en-US"/>
            </a:p>
          </p:txBody>
        </p:sp>
      </p:grpSp>
      <p:sp>
        <p:nvSpPr>
          <p:cNvPr id="6" name="灯片编号占位符 5"/>
          <p:cNvSpPr>
            <a:spLocks noGrp="1"/>
          </p:cNvSpPr>
          <p:nvPr>
            <p:ph type="sldNum" sz="quarter" idx="12"/>
          </p:nvPr>
        </p:nvSpPr>
        <p:spPr/>
        <p:txBody>
          <a:bodyPr/>
          <a:lstStyle/>
          <a:p>
            <a:fld id="{BDB18AC9-7EE5-48E1-A10E-599720087084}" type="slidenum">
              <a:rPr lang="en-US" altLang="zh-CN" smtClean="0"/>
              <a:t>144</a:t>
            </a:fld>
            <a:endParaRPr lang="en-US" altLang="zh-CN"/>
          </a:p>
        </p:txBody>
      </p:sp>
      <p:pic>
        <p:nvPicPr>
          <p:cNvPr id="24" name="Picture 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586901" y="50800"/>
            <a:ext cx="403225" cy="403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5" name="Rectangle 2"/>
          <p:cNvSpPr txBox="1">
            <a:spLocks noChangeArrowheads="1"/>
          </p:cNvSpPr>
          <p:nvPr/>
        </p:nvSpPr>
        <p:spPr>
          <a:xfrm>
            <a:off x="323850" y="476672"/>
            <a:ext cx="8229600" cy="838200"/>
          </a:xfrm>
          <a:prstGeom prst="rect">
            <a:avLst/>
          </a:prstGeom>
        </p:spPr>
        <p:txBody>
          <a:bodyPr vert="horz" lIns="91440" tIns="45720" rIns="91440" bIns="45720" rtlCol="0" anchor="b">
            <a:normAutofit/>
          </a:bodyPr>
          <a:lstStyle>
            <a:lvl1pPr algn="l" defTabSz="914400" rtl="0" eaLnBrk="1" latinLnBrk="0" hangingPunct="1">
              <a:spcBef>
                <a:spcPct val="0"/>
              </a:spcBef>
              <a:buNone/>
              <a:defRPr sz="3600" kern="1200" cap="all" spc="-60" baseline="0">
                <a:solidFill>
                  <a:schemeClr val="tx2"/>
                </a:solidFill>
                <a:latin typeface="+mj-lt"/>
                <a:ea typeface="+mj-ea"/>
                <a:cs typeface="+mj-cs"/>
              </a:defRPr>
            </a:lvl1pPr>
          </a:lstStyle>
          <a:p>
            <a:r>
              <a:rPr lang="zh-CN" altLang="en-US" sz="3200">
                <a:solidFill>
                  <a:schemeClr val="tx1"/>
                </a:solidFill>
                <a:ea typeface="华文行楷" panose="02010800040101010101" pitchFamily="2" charset="-122"/>
              </a:rPr>
              <a:t>讨论一</a:t>
            </a:r>
            <a:r>
              <a:rPr lang="zh-CN" altLang="en-US" sz="2400" b="1">
                <a:solidFill>
                  <a:schemeClr val="tx1"/>
                </a:solidFill>
                <a:ea typeface="隶书" panose="02010509060101010101" pitchFamily="49" charset="-122"/>
              </a:rPr>
              <a:t>：</a:t>
            </a:r>
            <a:r>
              <a:rPr lang="zh-CN" altLang="en-US" sz="2400" b="1">
                <a:solidFill>
                  <a:schemeClr val="tx1"/>
                </a:solidFill>
                <a:latin typeface="楷体" panose="02010609060101010101" pitchFamily="49" charset="-122"/>
                <a:ea typeface="楷体" panose="02010609060101010101" pitchFamily="49" charset="-122"/>
              </a:rPr>
              <a:t>合理连接电路，组成文氏桥振荡电路</a:t>
            </a:r>
            <a:endParaRPr lang="zh-CN" altLang="en-US" sz="2400" dirty="0">
              <a:solidFill>
                <a:schemeClr val="tx1"/>
              </a:solidFill>
              <a:latin typeface="楷体" panose="02010609060101010101" pitchFamily="49" charset="-122"/>
              <a:ea typeface="楷体" panose="02010609060101010101" pitchFamily="49" charset="-122"/>
            </a:endParaRPr>
          </a:p>
        </p:txBody>
      </p:sp>
      <p:sp>
        <p:nvSpPr>
          <p:cNvPr id="26" name="Rectangle 2"/>
          <p:cNvSpPr txBox="1">
            <a:spLocks noChangeArrowheads="1"/>
          </p:cNvSpPr>
          <p:nvPr/>
        </p:nvSpPr>
        <p:spPr>
          <a:xfrm>
            <a:off x="1598984" y="908720"/>
            <a:ext cx="6573416" cy="838200"/>
          </a:xfrm>
          <a:prstGeom prst="rect">
            <a:avLst/>
          </a:prstGeom>
        </p:spPr>
        <p:txBody>
          <a:bodyPr vert="horz" lIns="91440" tIns="45720" rIns="91440" bIns="45720" rtlCol="0" anchor="b">
            <a:normAutofit/>
          </a:bodyPr>
          <a:lstStyle>
            <a:lvl1pPr algn="l" defTabSz="914400" rtl="0" eaLnBrk="1" latinLnBrk="0" hangingPunct="1">
              <a:spcBef>
                <a:spcPct val="0"/>
              </a:spcBef>
              <a:buNone/>
              <a:defRPr sz="3600" kern="1200" cap="all" spc="-60" baseline="0">
                <a:solidFill>
                  <a:schemeClr val="tx2"/>
                </a:solidFill>
                <a:latin typeface="+mj-lt"/>
                <a:ea typeface="+mj-ea"/>
                <a:cs typeface="+mj-cs"/>
              </a:defRPr>
            </a:lvl1pPr>
          </a:lstStyle>
          <a:p>
            <a:r>
              <a:rPr lang="zh-CN" altLang="en-US" sz="2400" b="1" dirty="0">
                <a:solidFill>
                  <a:schemeClr val="tx1"/>
                </a:solidFill>
                <a:latin typeface="楷体" panose="02010609060101010101" pitchFamily="49" charset="-122"/>
                <a:ea typeface="楷体" panose="02010609060101010101" pitchFamily="49" charset="-122"/>
              </a:rPr>
              <a:t>（</a:t>
            </a:r>
            <a:r>
              <a:rPr lang="en-US" altLang="zh-CN" sz="2400" b="1" dirty="0">
                <a:solidFill>
                  <a:schemeClr val="tx1"/>
                </a:solidFill>
                <a:latin typeface="楷体" panose="02010609060101010101" pitchFamily="49" charset="-122"/>
                <a:ea typeface="楷体" panose="02010609060101010101" pitchFamily="49" charset="-122"/>
              </a:rPr>
              <a:t>2</a:t>
            </a:r>
            <a:r>
              <a:rPr lang="zh-CN" altLang="en-US" sz="2400" b="1" dirty="0">
                <a:solidFill>
                  <a:schemeClr val="tx1"/>
                </a:solidFill>
                <a:latin typeface="楷体" panose="02010609060101010101" pitchFamily="49" charset="-122"/>
                <a:ea typeface="楷体" panose="02010609060101010101" pitchFamily="49" charset="-122"/>
              </a:rPr>
              <a:t>）连接 基本放大电路为 </a:t>
            </a:r>
            <a:r>
              <a:rPr lang="zh-CN" altLang="en-US" sz="2400" b="1" dirty="0">
                <a:solidFill>
                  <a:srgbClr val="FF0000"/>
                </a:solidFill>
                <a:latin typeface="楷体" panose="02010609060101010101" pitchFamily="49" charset="-122"/>
                <a:ea typeface="楷体" panose="02010609060101010101" pitchFamily="49" charset="-122"/>
              </a:rPr>
              <a:t>电压串联负反馈</a:t>
            </a:r>
            <a:endParaRPr lang="zh-CN" altLang="en-US" sz="2400" dirty="0">
              <a:solidFill>
                <a:srgbClr val="FF0000"/>
              </a:solidFill>
              <a:latin typeface="楷体" panose="02010609060101010101" pitchFamily="49" charset="-122"/>
              <a:ea typeface="楷体" panose="02010609060101010101" pitchFamily="49" charset="-122"/>
            </a:endParaRPr>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ctrTitle"/>
          </p:nvPr>
        </p:nvSpPr>
        <p:spPr>
          <a:xfrm>
            <a:off x="1691680" y="1667272"/>
            <a:ext cx="4535735" cy="609600"/>
          </a:xfrm>
        </p:spPr>
        <p:txBody>
          <a:bodyPr/>
          <a:lstStyle/>
          <a:p>
            <a:r>
              <a:rPr lang="en-US" altLang="zh-CN" sz="4000" b="1" dirty="0">
                <a:latin typeface="华文行楷" panose="02010800040101010101" pitchFamily="2" charset="-122"/>
                <a:ea typeface="华文行楷" panose="02010800040101010101" pitchFamily="2" charset="-122"/>
                <a:cs typeface="Times New Roman" panose="02020603050405020304" pitchFamily="18" charset="0"/>
              </a:rPr>
              <a:t>§7.2</a:t>
            </a:r>
            <a:r>
              <a:rPr lang="en-US" altLang="zh-CN" sz="4000" dirty="0">
                <a:latin typeface="华文行楷" panose="02010800040101010101" pitchFamily="2" charset="-122"/>
                <a:ea typeface="华文行楷" panose="02010800040101010101" pitchFamily="2" charset="-122"/>
                <a:cs typeface="Times New Roman" panose="02020603050405020304" pitchFamily="18" charset="0"/>
              </a:rPr>
              <a:t>  </a:t>
            </a:r>
            <a:r>
              <a:rPr lang="zh-CN" altLang="en-US" sz="4000" dirty="0">
                <a:latin typeface="华文行楷" panose="02010800040101010101" pitchFamily="2" charset="-122"/>
                <a:ea typeface="华文行楷" panose="02010800040101010101" pitchFamily="2" charset="-122"/>
                <a:cs typeface="Times New Roman" panose="02020603050405020304" pitchFamily="18" charset="0"/>
              </a:rPr>
              <a:t>电压比较器</a:t>
            </a:r>
          </a:p>
        </p:txBody>
      </p:sp>
      <p:sp>
        <p:nvSpPr>
          <p:cNvPr id="19464" name="Text Box 8">
            <a:hlinkClick r:id="rId3" action="ppaction://hlinksldjump"/>
          </p:cNvPr>
          <p:cNvSpPr txBox="1">
            <a:spLocks noChangeArrowheads="1"/>
          </p:cNvSpPr>
          <p:nvPr/>
        </p:nvSpPr>
        <p:spPr bwMode="auto">
          <a:xfrm>
            <a:off x="2627313" y="2636838"/>
            <a:ext cx="2160587" cy="519112"/>
          </a:xfrm>
          <a:prstGeom prst="rect">
            <a:avLst/>
          </a:prstGeom>
          <a:noFill/>
          <a:ln w="9525">
            <a:noFill/>
            <a:miter lim="800000"/>
          </a:ln>
          <a:effectLst/>
        </p:spPr>
        <p:txBody>
          <a:bodyPr>
            <a:spAutoFit/>
          </a:bodyPr>
          <a:lstStyle/>
          <a:p>
            <a:pPr>
              <a:spcBef>
                <a:spcPct val="50000"/>
              </a:spcBef>
            </a:pPr>
            <a:r>
              <a:rPr kumimoji="1" lang="zh-CN" altLang="en-US" sz="2800" b="1">
                <a:solidFill>
                  <a:schemeClr val="tx2"/>
                </a:solidFill>
                <a:latin typeface="Times New Roman" panose="02020603050405020304" pitchFamily="18" charset="0"/>
                <a:ea typeface="华文楷体" panose="02010600040101010101" pitchFamily="2" charset="-122"/>
              </a:rPr>
              <a:t>一、概述</a:t>
            </a:r>
          </a:p>
        </p:txBody>
      </p:sp>
      <p:sp>
        <p:nvSpPr>
          <p:cNvPr id="19465" name="Text Box 9">
            <a:hlinkClick r:id="" action="ppaction://noaction"/>
          </p:cNvPr>
          <p:cNvSpPr txBox="1">
            <a:spLocks noChangeArrowheads="1"/>
          </p:cNvSpPr>
          <p:nvPr/>
        </p:nvSpPr>
        <p:spPr bwMode="auto">
          <a:xfrm>
            <a:off x="2627313" y="3213100"/>
            <a:ext cx="3024187" cy="519113"/>
          </a:xfrm>
          <a:prstGeom prst="rect">
            <a:avLst/>
          </a:prstGeom>
          <a:noFill/>
          <a:ln w="9525">
            <a:noFill/>
            <a:miter lim="800000"/>
          </a:ln>
          <a:effectLst/>
        </p:spPr>
        <p:txBody>
          <a:bodyPr>
            <a:spAutoFit/>
          </a:bodyPr>
          <a:lstStyle/>
          <a:p>
            <a:pPr>
              <a:spcBef>
                <a:spcPct val="50000"/>
              </a:spcBef>
            </a:pPr>
            <a:r>
              <a:rPr kumimoji="1" lang="zh-CN" altLang="en-US" sz="2800" b="1">
                <a:solidFill>
                  <a:schemeClr val="tx2"/>
                </a:solidFill>
                <a:latin typeface="Times New Roman" panose="02020603050405020304" pitchFamily="18" charset="0"/>
                <a:ea typeface="华文楷体" panose="02010600040101010101" pitchFamily="2" charset="-122"/>
              </a:rPr>
              <a:t>二、单限比较器</a:t>
            </a:r>
          </a:p>
        </p:txBody>
      </p:sp>
      <p:sp>
        <p:nvSpPr>
          <p:cNvPr id="19466" name="Text Box 10">
            <a:hlinkClick r:id="" action="ppaction://noaction"/>
          </p:cNvPr>
          <p:cNvSpPr txBox="1">
            <a:spLocks noChangeArrowheads="1"/>
          </p:cNvSpPr>
          <p:nvPr/>
        </p:nvSpPr>
        <p:spPr bwMode="auto">
          <a:xfrm>
            <a:off x="2627313" y="3789363"/>
            <a:ext cx="3097212" cy="519112"/>
          </a:xfrm>
          <a:prstGeom prst="rect">
            <a:avLst/>
          </a:prstGeom>
          <a:noFill/>
          <a:ln w="9525">
            <a:noFill/>
            <a:miter lim="800000"/>
          </a:ln>
          <a:effectLst/>
        </p:spPr>
        <p:txBody>
          <a:bodyPr>
            <a:spAutoFit/>
          </a:bodyPr>
          <a:lstStyle/>
          <a:p>
            <a:pPr>
              <a:spcBef>
                <a:spcPct val="50000"/>
              </a:spcBef>
            </a:pPr>
            <a:r>
              <a:rPr kumimoji="1" lang="zh-CN" altLang="en-US" sz="2800" b="1">
                <a:solidFill>
                  <a:schemeClr val="tx2"/>
                </a:solidFill>
                <a:latin typeface="Times New Roman" panose="02020603050405020304" pitchFamily="18" charset="0"/>
                <a:ea typeface="华文楷体" panose="02010600040101010101" pitchFamily="2" charset="-122"/>
              </a:rPr>
              <a:t>三、滞回比较器</a:t>
            </a:r>
          </a:p>
        </p:txBody>
      </p:sp>
      <p:sp>
        <p:nvSpPr>
          <p:cNvPr id="19467" name="Text Box 11">
            <a:hlinkClick r:id="" action="ppaction://noaction"/>
          </p:cNvPr>
          <p:cNvSpPr txBox="1">
            <a:spLocks noChangeArrowheads="1"/>
          </p:cNvSpPr>
          <p:nvPr/>
        </p:nvSpPr>
        <p:spPr bwMode="auto">
          <a:xfrm>
            <a:off x="2627313" y="4365625"/>
            <a:ext cx="3240087" cy="519113"/>
          </a:xfrm>
          <a:prstGeom prst="rect">
            <a:avLst/>
          </a:prstGeom>
          <a:noFill/>
          <a:ln w="9525">
            <a:noFill/>
            <a:miter lim="800000"/>
          </a:ln>
          <a:effectLst/>
        </p:spPr>
        <p:txBody>
          <a:bodyPr>
            <a:spAutoFit/>
          </a:bodyPr>
          <a:lstStyle/>
          <a:p>
            <a:pPr>
              <a:spcBef>
                <a:spcPct val="50000"/>
              </a:spcBef>
            </a:pPr>
            <a:r>
              <a:rPr kumimoji="1" lang="zh-CN" altLang="en-US" sz="2800" b="1">
                <a:solidFill>
                  <a:schemeClr val="tx2"/>
                </a:solidFill>
                <a:latin typeface="Times New Roman" panose="02020603050405020304" pitchFamily="18" charset="0"/>
                <a:ea typeface="华文楷体" panose="02010600040101010101" pitchFamily="2" charset="-122"/>
              </a:rPr>
              <a:t>四、窗口比较器</a:t>
            </a:r>
          </a:p>
        </p:txBody>
      </p:sp>
      <p:sp>
        <p:nvSpPr>
          <p:cNvPr id="19468" name="Text Box 12">
            <a:hlinkClick r:id="" action="ppaction://noaction"/>
          </p:cNvPr>
          <p:cNvSpPr txBox="1">
            <a:spLocks noChangeArrowheads="1"/>
          </p:cNvSpPr>
          <p:nvPr/>
        </p:nvSpPr>
        <p:spPr bwMode="auto">
          <a:xfrm>
            <a:off x="2627313" y="4941888"/>
            <a:ext cx="3889375" cy="519112"/>
          </a:xfrm>
          <a:prstGeom prst="rect">
            <a:avLst/>
          </a:prstGeom>
          <a:noFill/>
          <a:ln w="9525">
            <a:noFill/>
            <a:miter lim="800000"/>
          </a:ln>
          <a:effectLst/>
        </p:spPr>
        <p:txBody>
          <a:bodyPr>
            <a:spAutoFit/>
          </a:bodyPr>
          <a:lstStyle/>
          <a:p>
            <a:pPr>
              <a:spcBef>
                <a:spcPct val="50000"/>
              </a:spcBef>
            </a:pPr>
            <a:r>
              <a:rPr kumimoji="1" lang="zh-CN" altLang="en-US" sz="2800" b="1">
                <a:solidFill>
                  <a:schemeClr val="tx2"/>
                </a:solidFill>
                <a:latin typeface="Times New Roman" panose="02020603050405020304" pitchFamily="18" charset="0"/>
                <a:ea typeface="华文楷体" panose="02010600040101010101" pitchFamily="2" charset="-122"/>
              </a:rPr>
              <a:t>五、集成电压比较器</a:t>
            </a:r>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a:xfrm>
            <a:off x="395288" y="836613"/>
            <a:ext cx="4724400" cy="381000"/>
          </a:xfrm>
        </p:spPr>
        <p:txBody>
          <a:bodyPr>
            <a:normAutofit fontScale="90000"/>
          </a:bodyPr>
          <a:lstStyle/>
          <a:p>
            <a:pPr algn="l"/>
            <a:r>
              <a:rPr lang="en-US" altLang="zh-CN" sz="2800" dirty="0">
                <a:solidFill>
                  <a:schemeClr val="tx1"/>
                </a:solidFill>
                <a:latin typeface="华文行楷" panose="02010800040101010101" pitchFamily="2" charset="-122"/>
                <a:ea typeface="华文行楷" panose="02010800040101010101" pitchFamily="2" charset="-122"/>
              </a:rPr>
              <a:t>3. </a:t>
            </a:r>
            <a:r>
              <a:rPr lang="zh-CN" altLang="en-US" sz="2800" dirty="0">
                <a:solidFill>
                  <a:schemeClr val="tx1"/>
                </a:solidFill>
                <a:latin typeface="华文行楷" panose="02010800040101010101" pitchFamily="2" charset="-122"/>
                <a:ea typeface="华文行楷" panose="02010800040101010101" pitchFamily="2" charset="-122"/>
              </a:rPr>
              <a:t>几种常用的电压比较器</a:t>
            </a:r>
          </a:p>
        </p:txBody>
      </p:sp>
      <p:pic>
        <p:nvPicPr>
          <p:cNvPr id="22531" name="Picture 3" descr="Dz080202"/>
          <p:cNvPicPr>
            <a:picLocks noChangeAspect="1" noChangeArrowheads="1"/>
          </p:cNvPicPr>
          <p:nvPr/>
        </p:nvPicPr>
        <p:blipFill>
          <a:blip r:embed="rId2" cstate="print"/>
          <a:srcRect r="68236" b="10086"/>
          <a:stretch>
            <a:fillRect/>
          </a:stretch>
        </p:blipFill>
        <p:spPr bwMode="auto">
          <a:xfrm>
            <a:off x="1042988" y="3286125"/>
            <a:ext cx="2286000" cy="2201863"/>
          </a:xfrm>
          <a:prstGeom prst="rect">
            <a:avLst/>
          </a:prstGeom>
          <a:noFill/>
        </p:spPr>
      </p:pic>
      <p:pic>
        <p:nvPicPr>
          <p:cNvPr id="22532" name="Picture 4" descr="Dz080202"/>
          <p:cNvPicPr>
            <a:picLocks noChangeAspect="1" noChangeArrowheads="1"/>
          </p:cNvPicPr>
          <p:nvPr/>
        </p:nvPicPr>
        <p:blipFill>
          <a:blip r:embed="rId3" cstate="print"/>
          <a:srcRect l="65883" t="17291" b="13545"/>
          <a:stretch>
            <a:fillRect/>
          </a:stretch>
        </p:blipFill>
        <p:spPr bwMode="auto">
          <a:xfrm>
            <a:off x="5940425" y="3789363"/>
            <a:ext cx="2590800" cy="1785937"/>
          </a:xfrm>
          <a:prstGeom prst="rect">
            <a:avLst/>
          </a:prstGeom>
          <a:noFill/>
        </p:spPr>
      </p:pic>
      <p:pic>
        <p:nvPicPr>
          <p:cNvPr id="22533" name="Picture 5" descr="Dz080202"/>
          <p:cNvPicPr>
            <a:picLocks noChangeAspect="1" noChangeArrowheads="1"/>
          </p:cNvPicPr>
          <p:nvPr/>
        </p:nvPicPr>
        <p:blipFill>
          <a:blip r:embed="rId4" cstate="print"/>
          <a:srcRect l="34117" r="34119" b="10086"/>
          <a:stretch>
            <a:fillRect/>
          </a:stretch>
        </p:blipFill>
        <p:spPr bwMode="auto">
          <a:xfrm>
            <a:off x="3419475" y="3430588"/>
            <a:ext cx="2362200" cy="2274887"/>
          </a:xfrm>
          <a:prstGeom prst="rect">
            <a:avLst/>
          </a:prstGeom>
          <a:noFill/>
        </p:spPr>
      </p:pic>
      <p:sp>
        <p:nvSpPr>
          <p:cNvPr id="22534" name="Text Box 6"/>
          <p:cNvSpPr txBox="1">
            <a:spLocks noChangeArrowheads="1"/>
          </p:cNvSpPr>
          <p:nvPr/>
        </p:nvSpPr>
        <p:spPr bwMode="auto">
          <a:xfrm>
            <a:off x="457200" y="1169988"/>
            <a:ext cx="6400800" cy="457200"/>
          </a:xfrm>
          <a:prstGeom prst="rect">
            <a:avLst/>
          </a:prstGeom>
          <a:noFill/>
          <a:ln w="9525">
            <a:noFill/>
            <a:miter lim="800000"/>
          </a:ln>
        </p:spPr>
        <p:txBody>
          <a:bodyPr>
            <a:spAutoFit/>
          </a:bodyPr>
          <a:lstStyle/>
          <a:p>
            <a:pPr>
              <a:spcBef>
                <a:spcPct val="50000"/>
              </a:spcBef>
            </a:pPr>
            <a:r>
              <a:rPr kumimoji="1" lang="zh-CN" altLang="en-US" sz="2400" b="1" dirty="0">
                <a:latin typeface="Times New Roman" panose="02020603050405020304" pitchFamily="18" charset="0"/>
              </a:rPr>
              <a:t>（</a:t>
            </a:r>
            <a:r>
              <a:rPr kumimoji="1" lang="en-US" altLang="zh-CN" sz="2400" b="1" dirty="0">
                <a:latin typeface="Times New Roman" panose="02020603050405020304" pitchFamily="18" charset="0"/>
              </a:rPr>
              <a:t>1</a:t>
            </a:r>
            <a:r>
              <a:rPr kumimoji="1" lang="zh-CN" altLang="en-US" sz="2400" b="1" dirty="0">
                <a:latin typeface="Times New Roman" panose="02020603050405020304" pitchFamily="18" charset="0"/>
              </a:rPr>
              <a:t>）单限比较器：只有</a:t>
            </a:r>
            <a:r>
              <a:rPr kumimoji="1" lang="zh-CN" altLang="en-US" sz="2400" b="1" dirty="0">
                <a:solidFill>
                  <a:srgbClr val="FF0000"/>
                </a:solidFill>
                <a:latin typeface="Times New Roman" panose="02020603050405020304" pitchFamily="18" charset="0"/>
              </a:rPr>
              <a:t>一个阈值电压</a:t>
            </a:r>
          </a:p>
        </p:txBody>
      </p:sp>
      <p:sp>
        <p:nvSpPr>
          <p:cNvPr id="22535" name="Text Box 7"/>
          <p:cNvSpPr txBox="1">
            <a:spLocks noChangeArrowheads="1"/>
          </p:cNvSpPr>
          <p:nvPr/>
        </p:nvSpPr>
        <p:spPr bwMode="auto">
          <a:xfrm>
            <a:off x="457200" y="5589588"/>
            <a:ext cx="8686800" cy="830997"/>
          </a:xfrm>
          <a:prstGeom prst="rect">
            <a:avLst/>
          </a:prstGeom>
          <a:noFill/>
          <a:ln w="9525">
            <a:noFill/>
            <a:miter lim="800000"/>
          </a:ln>
        </p:spPr>
        <p:txBody>
          <a:bodyPr>
            <a:spAutoFit/>
          </a:bodyPr>
          <a:lstStyle/>
          <a:p>
            <a:r>
              <a:rPr kumimoji="1" lang="zh-CN" altLang="en-US" sz="2400" b="1" dirty="0">
                <a:latin typeface="Times New Roman" panose="02020603050405020304" pitchFamily="18" charset="0"/>
              </a:rPr>
              <a:t>（</a:t>
            </a:r>
            <a:r>
              <a:rPr kumimoji="1" lang="en-US" altLang="zh-CN" sz="2400" b="1" dirty="0">
                <a:latin typeface="Times New Roman" panose="02020603050405020304" pitchFamily="18" charset="0"/>
              </a:rPr>
              <a:t>3</a:t>
            </a:r>
            <a:r>
              <a:rPr kumimoji="1" lang="zh-CN" altLang="en-US" sz="2400" b="1" dirty="0">
                <a:latin typeface="Times New Roman" panose="02020603050405020304" pitchFamily="18" charset="0"/>
              </a:rPr>
              <a:t>）窗口比较器：</a:t>
            </a:r>
          </a:p>
          <a:p>
            <a:r>
              <a:rPr kumimoji="1" lang="zh-CN" altLang="en-US" sz="2400" b="1" dirty="0">
                <a:latin typeface="Times New Roman" panose="02020603050405020304" pitchFamily="18" charset="0"/>
              </a:rPr>
              <a:t>    有两个阈值电压，输入电压单调变化时输出电压跃变两次。</a:t>
            </a:r>
          </a:p>
        </p:txBody>
      </p:sp>
      <p:sp>
        <p:nvSpPr>
          <p:cNvPr id="22536" name="Text Box 8"/>
          <p:cNvSpPr txBox="1">
            <a:spLocks noChangeArrowheads="1"/>
          </p:cNvSpPr>
          <p:nvPr/>
        </p:nvSpPr>
        <p:spPr bwMode="auto">
          <a:xfrm>
            <a:off x="468313" y="1558925"/>
            <a:ext cx="8305800" cy="1200329"/>
          </a:xfrm>
          <a:prstGeom prst="rect">
            <a:avLst/>
          </a:prstGeom>
          <a:noFill/>
          <a:ln w="9525">
            <a:noFill/>
            <a:miter lim="800000"/>
          </a:ln>
        </p:spPr>
        <p:txBody>
          <a:bodyPr>
            <a:spAutoFit/>
          </a:bodyPr>
          <a:lstStyle/>
          <a:p>
            <a:r>
              <a:rPr kumimoji="1" lang="zh-CN" altLang="en-US" sz="2400" b="1" dirty="0">
                <a:latin typeface="Times New Roman" panose="02020603050405020304" pitchFamily="18" charset="0"/>
              </a:rPr>
              <a:t>（</a:t>
            </a:r>
            <a:r>
              <a:rPr kumimoji="1" lang="en-US" altLang="zh-CN" sz="2400" b="1" dirty="0">
                <a:latin typeface="Times New Roman" panose="02020603050405020304" pitchFamily="18" charset="0"/>
              </a:rPr>
              <a:t>2</a:t>
            </a:r>
            <a:r>
              <a:rPr kumimoji="1" lang="zh-CN" altLang="en-US" sz="2400" b="1" dirty="0">
                <a:latin typeface="Times New Roman" panose="02020603050405020304" pitchFamily="18" charset="0"/>
              </a:rPr>
              <a:t>）滞回比较器：具有</a:t>
            </a:r>
            <a:r>
              <a:rPr kumimoji="1" lang="zh-CN" altLang="en-US" sz="2400" b="1" dirty="0">
                <a:solidFill>
                  <a:srgbClr val="FF0000"/>
                </a:solidFill>
                <a:latin typeface="Times New Roman" panose="02020603050405020304" pitchFamily="18" charset="0"/>
              </a:rPr>
              <a:t>滞回特性</a:t>
            </a:r>
          </a:p>
          <a:p>
            <a:r>
              <a:rPr kumimoji="1" lang="zh-CN" altLang="en-US" sz="2400" b="1" dirty="0">
                <a:latin typeface="Times New Roman" panose="02020603050405020304" pitchFamily="18" charset="0"/>
              </a:rPr>
              <a:t>        输入电压的变化方向不同，阈值电压也不同，但输入电压单调变化使输出电压只跃变一次。</a:t>
            </a:r>
          </a:p>
        </p:txBody>
      </p:sp>
      <p:grpSp>
        <p:nvGrpSpPr>
          <p:cNvPr id="2" name="Group 9"/>
          <p:cNvGrpSpPr/>
          <p:nvPr/>
        </p:nvGrpSpPr>
        <p:grpSpPr bwMode="auto">
          <a:xfrm>
            <a:off x="2124075" y="2781300"/>
            <a:ext cx="3556000" cy="457200"/>
            <a:chOff x="1338" y="1706"/>
            <a:chExt cx="2240" cy="288"/>
          </a:xfrm>
        </p:grpSpPr>
        <p:graphicFrame>
          <p:nvGraphicFramePr>
            <p:cNvPr id="22538" name="Object 10"/>
            <p:cNvGraphicFramePr>
              <a:graphicFrameLocks noChangeAspect="1"/>
            </p:cNvGraphicFramePr>
            <p:nvPr/>
          </p:nvGraphicFramePr>
          <p:xfrm>
            <a:off x="2426" y="1706"/>
            <a:ext cx="1152" cy="281"/>
          </p:xfrm>
          <a:graphic>
            <a:graphicData uri="http://schemas.openxmlformats.org/presentationml/2006/ole">
              <mc:AlternateContent xmlns:mc="http://schemas.openxmlformats.org/markup-compatibility/2006">
                <mc:Choice xmlns:v="urn:schemas-microsoft-com:vml" Requires="v">
                  <p:oleObj name="Equation" r:id="rId5" imgW="24993600" imgH="6096000" progId="Equation.3">
                    <p:embed/>
                  </p:oleObj>
                </mc:Choice>
                <mc:Fallback>
                  <p:oleObj name="Equation" r:id="rId5" imgW="24993600" imgH="6096000" progId="Equation.3">
                    <p:embed/>
                    <p:pic>
                      <p:nvPicPr>
                        <p:cNvPr id="0" name="Object 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26" y="1706"/>
                          <a:ext cx="1152" cy="281"/>
                        </a:xfrm>
                        <a:prstGeom prst="rect">
                          <a:avLst/>
                        </a:prstGeom>
                        <a:solidFill>
                          <a:srgbClr val="66FFFF"/>
                        </a:solidFill>
                        <a:ln w="9525">
                          <a:solidFill>
                            <a:srgbClr val="FF3300"/>
                          </a:solidFill>
                          <a:miter lim="800000"/>
                          <a:headEnd/>
                          <a:tailEnd/>
                        </a:ln>
                      </p:spPr>
                    </p:pic>
                  </p:oleObj>
                </mc:Fallback>
              </mc:AlternateContent>
            </a:graphicData>
          </a:graphic>
        </p:graphicFrame>
        <p:sp>
          <p:nvSpPr>
            <p:cNvPr id="22539" name="Text Box 11"/>
            <p:cNvSpPr txBox="1">
              <a:spLocks noChangeArrowheads="1"/>
            </p:cNvSpPr>
            <p:nvPr/>
          </p:nvSpPr>
          <p:spPr bwMode="auto">
            <a:xfrm>
              <a:off x="1338" y="1706"/>
              <a:ext cx="1316" cy="288"/>
            </a:xfrm>
            <a:prstGeom prst="rect">
              <a:avLst/>
            </a:prstGeom>
            <a:noFill/>
            <a:ln w="9525">
              <a:noFill/>
              <a:miter lim="800000"/>
            </a:ln>
            <a:effectLst/>
          </p:spPr>
          <p:txBody>
            <a:bodyPr>
              <a:spAutoFit/>
            </a:bodyPr>
            <a:lstStyle/>
            <a:p>
              <a:pPr>
                <a:spcBef>
                  <a:spcPct val="50000"/>
                </a:spcBef>
              </a:pPr>
              <a:r>
                <a:rPr kumimoji="1" lang="zh-CN" altLang="en-US" sz="2400" b="1" dirty="0">
                  <a:latin typeface="Times New Roman" panose="02020603050405020304" pitchFamily="18" charset="0"/>
                </a:rPr>
                <a:t>回差电压：</a:t>
              </a:r>
            </a:p>
          </p:txBody>
        </p:sp>
      </p:grpSp>
      <p:sp>
        <p:nvSpPr>
          <p:cNvPr id="3" name="灯片编号占位符 2"/>
          <p:cNvSpPr>
            <a:spLocks noGrp="1"/>
          </p:cNvSpPr>
          <p:nvPr>
            <p:ph type="sldNum" sz="quarter" idx="12"/>
          </p:nvPr>
        </p:nvSpPr>
        <p:spPr/>
        <p:txBody>
          <a:bodyPr/>
          <a:lstStyle/>
          <a:p>
            <a:fld id="{BDB18AC9-7EE5-48E1-A10E-599720087084}" type="slidenum">
              <a:rPr lang="en-US" altLang="zh-CN" smtClean="0"/>
              <a:t>146</a:t>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2534">
                                            <p:txEl>
                                              <p:pRg st="0" end="0"/>
                                            </p:txEl>
                                          </p:spTgt>
                                        </p:tgtEl>
                                        <p:attrNameLst>
                                          <p:attrName>style.visibility</p:attrName>
                                        </p:attrNameLst>
                                      </p:cBhvr>
                                      <p:to>
                                        <p:strVal val="visible"/>
                                      </p:to>
                                    </p:set>
                                    <p:animEffect transition="in" filter="wipe(left)">
                                      <p:cBhvr>
                                        <p:cTn id="7" dur="500"/>
                                        <p:tgtEl>
                                          <p:spTgt spid="2253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2531"/>
                                        </p:tgtEl>
                                        <p:attrNameLst>
                                          <p:attrName>style.visibility</p:attrName>
                                        </p:attrNameLst>
                                      </p:cBhvr>
                                      <p:to>
                                        <p:strVal val="visible"/>
                                      </p:to>
                                    </p:set>
                                    <p:animEffect transition="in" filter="wipe(left)">
                                      <p:cBhvr>
                                        <p:cTn id="12" dur="500"/>
                                        <p:tgtEl>
                                          <p:spTgt spid="2253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2536"/>
                                        </p:tgtEl>
                                        <p:attrNameLst>
                                          <p:attrName>style.visibility</p:attrName>
                                        </p:attrNameLst>
                                      </p:cBhvr>
                                      <p:to>
                                        <p:strVal val="visible"/>
                                      </p:to>
                                    </p:set>
                                    <p:animEffect transition="in" filter="wipe(left)">
                                      <p:cBhvr>
                                        <p:cTn id="17" dur="500"/>
                                        <p:tgtEl>
                                          <p:spTgt spid="2253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22533"/>
                                        </p:tgtEl>
                                        <p:attrNameLst>
                                          <p:attrName>style.visibility</p:attrName>
                                        </p:attrNameLst>
                                      </p:cBhvr>
                                      <p:to>
                                        <p:strVal val="visible"/>
                                      </p:to>
                                    </p:set>
                                    <p:animEffect transition="in" filter="wipe(left)">
                                      <p:cBhvr>
                                        <p:cTn id="22" dur="500"/>
                                        <p:tgtEl>
                                          <p:spTgt spid="22533"/>
                                        </p:tgtEl>
                                      </p:cBhvr>
                                    </p:animEffect>
                                  </p:childTnLst>
                                </p:cTn>
                              </p:par>
                            </p:childTnLst>
                          </p:cTn>
                        </p:par>
                      </p:childTnLst>
                    </p:cTn>
                  </p:par>
                  <p:par>
                    <p:cTn id="23" fill="hold">
                      <p:stCondLst>
                        <p:cond delay="indefinite"/>
                      </p:stCondLst>
                      <p:childTnLst>
                        <p:par>
                          <p:cTn id="24" fill="hold">
                            <p:stCondLst>
                              <p:cond delay="0"/>
                            </p:stCondLst>
                            <p:childTnLst>
                              <p:par>
                                <p:cTn id="25" presetID="17" presetClass="entr" presetSubtype="8"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anim calcmode="lin" valueType="num">
                                      <p:cBhvr>
                                        <p:cTn id="27" dur="500" fill="hold"/>
                                        <p:tgtEl>
                                          <p:spTgt spid="2"/>
                                        </p:tgtEl>
                                        <p:attrNameLst>
                                          <p:attrName>ppt_x</p:attrName>
                                        </p:attrNameLst>
                                      </p:cBhvr>
                                      <p:tavLst>
                                        <p:tav tm="0">
                                          <p:val>
                                            <p:strVal val="#ppt_x-#ppt_w/2"/>
                                          </p:val>
                                        </p:tav>
                                        <p:tav tm="100000">
                                          <p:val>
                                            <p:strVal val="#ppt_x"/>
                                          </p:val>
                                        </p:tav>
                                      </p:tavLst>
                                    </p:anim>
                                    <p:anim calcmode="lin" valueType="num">
                                      <p:cBhvr>
                                        <p:cTn id="28" dur="500" fill="hold"/>
                                        <p:tgtEl>
                                          <p:spTgt spid="2"/>
                                        </p:tgtEl>
                                        <p:attrNameLst>
                                          <p:attrName>ppt_y</p:attrName>
                                        </p:attrNameLst>
                                      </p:cBhvr>
                                      <p:tavLst>
                                        <p:tav tm="0">
                                          <p:val>
                                            <p:strVal val="#ppt_y"/>
                                          </p:val>
                                        </p:tav>
                                        <p:tav tm="100000">
                                          <p:val>
                                            <p:strVal val="#ppt_y"/>
                                          </p:val>
                                        </p:tav>
                                      </p:tavLst>
                                    </p:anim>
                                    <p:anim calcmode="lin" valueType="num">
                                      <p:cBhvr>
                                        <p:cTn id="29" dur="500" fill="hold"/>
                                        <p:tgtEl>
                                          <p:spTgt spid="2"/>
                                        </p:tgtEl>
                                        <p:attrNameLst>
                                          <p:attrName>ppt_w</p:attrName>
                                        </p:attrNameLst>
                                      </p:cBhvr>
                                      <p:tavLst>
                                        <p:tav tm="0">
                                          <p:val>
                                            <p:fltVal val="0"/>
                                          </p:val>
                                        </p:tav>
                                        <p:tav tm="100000">
                                          <p:val>
                                            <p:strVal val="#ppt_w"/>
                                          </p:val>
                                        </p:tav>
                                      </p:tavLst>
                                    </p:anim>
                                    <p:anim calcmode="lin" valueType="num">
                                      <p:cBhvr>
                                        <p:cTn id="30" dur="500" fill="hold"/>
                                        <p:tgtEl>
                                          <p:spTgt spid="2"/>
                                        </p:tgtEl>
                                        <p:attrNameLst>
                                          <p:attrName>ppt_h</p:attrName>
                                        </p:attrNameLst>
                                      </p:cBhvr>
                                      <p:tavLst>
                                        <p:tav tm="0">
                                          <p:val>
                                            <p:strVal val="#ppt_h"/>
                                          </p:val>
                                        </p:tav>
                                        <p:tav tm="100000">
                                          <p:val>
                                            <p:strVal val="#ppt_h"/>
                                          </p:val>
                                        </p:tav>
                                      </p:tavLst>
                                    </p:anim>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22535">
                                            <p:txEl>
                                              <p:pRg st="0" end="0"/>
                                            </p:txEl>
                                          </p:spTgt>
                                        </p:tgtEl>
                                        <p:attrNameLst>
                                          <p:attrName>style.visibility</p:attrName>
                                        </p:attrNameLst>
                                      </p:cBhvr>
                                      <p:to>
                                        <p:strVal val="visible"/>
                                      </p:to>
                                    </p:set>
                                    <p:animEffect transition="in" filter="wipe(left)">
                                      <p:cBhvr>
                                        <p:cTn id="35" dur="500"/>
                                        <p:tgtEl>
                                          <p:spTgt spid="22535">
                                            <p:txEl>
                                              <p:pRg st="0" end="0"/>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22535">
                                            <p:txEl>
                                              <p:pRg st="1" end="1"/>
                                            </p:txEl>
                                          </p:spTgt>
                                        </p:tgtEl>
                                        <p:attrNameLst>
                                          <p:attrName>style.visibility</p:attrName>
                                        </p:attrNameLst>
                                      </p:cBhvr>
                                      <p:to>
                                        <p:strVal val="visible"/>
                                      </p:to>
                                    </p:set>
                                    <p:animEffect transition="in" filter="wipe(left)">
                                      <p:cBhvr>
                                        <p:cTn id="40" dur="500"/>
                                        <p:tgtEl>
                                          <p:spTgt spid="22535">
                                            <p:txEl>
                                              <p:pRg st="1" end="1"/>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nodeType="clickEffect">
                                  <p:stCondLst>
                                    <p:cond delay="0"/>
                                  </p:stCondLst>
                                  <p:childTnLst>
                                    <p:set>
                                      <p:cBhvr>
                                        <p:cTn id="44" dur="1" fill="hold">
                                          <p:stCondLst>
                                            <p:cond delay="0"/>
                                          </p:stCondLst>
                                        </p:cTn>
                                        <p:tgtEl>
                                          <p:spTgt spid="22532"/>
                                        </p:tgtEl>
                                        <p:attrNameLst>
                                          <p:attrName>style.visibility</p:attrName>
                                        </p:attrNameLst>
                                      </p:cBhvr>
                                      <p:to>
                                        <p:strVal val="visible"/>
                                      </p:to>
                                    </p:set>
                                    <p:animEffect transition="in" filter="wipe(left)">
                                      <p:cBhvr>
                                        <p:cTn id="45" dur="500"/>
                                        <p:tgtEl>
                                          <p:spTgt spid="225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34" grpId="0" build="p" autoUpdateAnimBg="0"/>
      <p:bldP spid="22535" grpId="0" build="p" autoUpdateAnimBg="0"/>
      <p:bldP spid="22536" grpId="0"/>
    </p:bld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7650" name="Object 2"/>
          <p:cNvGraphicFramePr>
            <a:graphicFrameLocks noChangeAspect="1"/>
          </p:cNvGraphicFramePr>
          <p:nvPr/>
        </p:nvGraphicFramePr>
        <p:xfrm>
          <a:off x="990600" y="1608138"/>
          <a:ext cx="3276600" cy="1806575"/>
        </p:xfrm>
        <a:graphic>
          <a:graphicData uri="http://schemas.openxmlformats.org/presentationml/2006/ole">
            <mc:AlternateContent xmlns:mc="http://schemas.openxmlformats.org/markup-compatibility/2006">
              <mc:Choice xmlns:v="urn:schemas-microsoft-com:vml" Requires="v">
                <p:oleObj name="Photo Editor 照片" r:id="rId2" imgW="12315825" imgH="6791325" progId="MSPhotoEd.3">
                  <p:embed/>
                </p:oleObj>
              </mc:Choice>
              <mc:Fallback>
                <p:oleObj name="Photo Editor 照片" r:id="rId2" imgW="12315825" imgH="6791325" progId="MSPhotoEd.3">
                  <p:embed/>
                  <p:pic>
                    <p:nvPicPr>
                      <p:cNvPr id="0" name="Object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600" y="1608138"/>
                        <a:ext cx="3276600" cy="1806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7651" name="Rectangle 3"/>
          <p:cNvSpPr>
            <a:spLocks noGrp="1" noChangeArrowheads="1"/>
          </p:cNvSpPr>
          <p:nvPr>
            <p:ph type="title"/>
          </p:nvPr>
        </p:nvSpPr>
        <p:spPr>
          <a:xfrm>
            <a:off x="395288" y="981075"/>
            <a:ext cx="7772400" cy="495300"/>
          </a:xfrm>
        </p:spPr>
        <p:txBody>
          <a:bodyPr>
            <a:normAutofit fontScale="90000"/>
          </a:bodyPr>
          <a:lstStyle/>
          <a:p>
            <a:pPr algn="l"/>
            <a:r>
              <a:rPr lang="en-US" altLang="zh-CN" sz="2800">
                <a:solidFill>
                  <a:schemeClr val="tx1"/>
                </a:solidFill>
                <a:latin typeface="华文行楷" panose="02010800040101010101" pitchFamily="2" charset="-122"/>
                <a:ea typeface="华文行楷" panose="02010800040101010101" pitchFamily="2" charset="-122"/>
              </a:rPr>
              <a:t>2. </a:t>
            </a:r>
            <a:r>
              <a:rPr lang="zh-CN" altLang="en-US" sz="2800">
                <a:solidFill>
                  <a:schemeClr val="tx1"/>
                </a:solidFill>
                <a:latin typeface="华文行楷" panose="02010800040101010101" pitchFamily="2" charset="-122"/>
                <a:ea typeface="华文行楷" panose="02010800040101010101" pitchFamily="2" charset="-122"/>
              </a:rPr>
              <a:t>一般单限比较器</a:t>
            </a:r>
          </a:p>
        </p:txBody>
      </p:sp>
      <p:graphicFrame>
        <p:nvGraphicFramePr>
          <p:cNvPr id="27652" name="Object 4"/>
          <p:cNvGraphicFramePr>
            <a:graphicFrameLocks noChangeAspect="1"/>
          </p:cNvGraphicFramePr>
          <p:nvPr/>
        </p:nvGraphicFramePr>
        <p:xfrm>
          <a:off x="4419600" y="1608138"/>
          <a:ext cx="3733800" cy="1309687"/>
        </p:xfrm>
        <a:graphic>
          <a:graphicData uri="http://schemas.openxmlformats.org/presentationml/2006/ole">
            <mc:AlternateContent xmlns:mc="http://schemas.openxmlformats.org/markup-compatibility/2006">
              <mc:Choice xmlns:v="urn:schemas-microsoft-com:vml" Requires="v">
                <p:oleObj name="公式" r:id="rId4" imgW="46939200" imgH="16459200" progId="Equation.3">
                  <p:embed/>
                </p:oleObj>
              </mc:Choice>
              <mc:Fallback>
                <p:oleObj name="公式" r:id="rId4" imgW="46939200" imgH="16459200" progId="Equation.3">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19600" y="1608138"/>
                        <a:ext cx="3733800" cy="1309687"/>
                      </a:xfrm>
                      <a:prstGeom prst="rect">
                        <a:avLst/>
                      </a:prstGeom>
                      <a:solidFill>
                        <a:schemeClr val="bg1"/>
                      </a:solidFill>
                    </p:spPr>
                  </p:pic>
                </p:oleObj>
              </mc:Fallback>
            </mc:AlternateContent>
          </a:graphicData>
        </a:graphic>
      </p:graphicFrame>
      <p:sp>
        <p:nvSpPr>
          <p:cNvPr id="27653" name="Text Box 5"/>
          <p:cNvSpPr txBox="1">
            <a:spLocks noChangeArrowheads="1"/>
          </p:cNvSpPr>
          <p:nvPr/>
        </p:nvSpPr>
        <p:spPr bwMode="auto">
          <a:xfrm>
            <a:off x="381000" y="4275138"/>
            <a:ext cx="5486400" cy="2306320"/>
          </a:xfrm>
          <a:prstGeom prst="rect">
            <a:avLst/>
          </a:prstGeom>
          <a:noFill/>
          <a:ln w="9525">
            <a:noFill/>
            <a:miter lim="800000"/>
          </a:ln>
        </p:spPr>
        <p:txBody>
          <a:bodyPr>
            <a:spAutoFit/>
          </a:bodyPr>
          <a:lstStyle/>
          <a:p>
            <a:pPr>
              <a:lnSpc>
                <a:spcPct val="120000"/>
              </a:lnSpc>
            </a:pPr>
            <a:r>
              <a:rPr kumimoji="1" lang="zh-CN" altLang="en-US" sz="2400" b="1">
                <a:latin typeface="Times New Roman" panose="02020603050405020304" pitchFamily="18" charset="0"/>
              </a:rPr>
              <a:t>（</a:t>
            </a:r>
            <a:r>
              <a:rPr kumimoji="1" lang="en-US" altLang="zh-CN" sz="2400" b="1">
                <a:latin typeface="Times New Roman" panose="02020603050405020304" pitchFamily="18" charset="0"/>
              </a:rPr>
              <a:t>1</a:t>
            </a:r>
            <a:r>
              <a:rPr kumimoji="1" lang="zh-CN" altLang="en-US" sz="2400" b="1">
                <a:latin typeface="Times New Roman" panose="02020603050405020304" pitchFamily="18" charset="0"/>
              </a:rPr>
              <a:t>）若要</a:t>
            </a:r>
            <a:r>
              <a:rPr kumimoji="1" lang="en-US" altLang="zh-CN" sz="2400" b="1" i="1">
                <a:latin typeface="Times New Roman" panose="02020603050405020304" pitchFamily="18" charset="0"/>
              </a:rPr>
              <a:t>U</a:t>
            </a:r>
            <a:r>
              <a:rPr kumimoji="1" lang="en-US" altLang="zh-CN" sz="2400" b="1" baseline="-25000">
                <a:latin typeface="Times New Roman" panose="02020603050405020304" pitchFamily="18" charset="0"/>
              </a:rPr>
              <a:t>T</a:t>
            </a:r>
            <a:r>
              <a:rPr kumimoji="1" lang="en-US" altLang="zh-CN" sz="2400" b="1">
                <a:latin typeface="Times New Roman" panose="02020603050405020304" pitchFamily="18" charset="0"/>
              </a:rPr>
              <a:t>&lt; 0</a:t>
            </a:r>
            <a:r>
              <a:rPr kumimoji="1" lang="zh-CN" altLang="en-US" sz="2400" b="1">
                <a:latin typeface="Times New Roman" panose="02020603050405020304" pitchFamily="18" charset="0"/>
              </a:rPr>
              <a:t>，</a:t>
            </a:r>
            <a:r>
              <a:rPr kumimoji="1" lang="zh-CN" altLang="zh-CN" sz="2400" b="1">
                <a:latin typeface="Times New Roman" panose="02020603050405020304" pitchFamily="18" charset="0"/>
              </a:rPr>
              <a:t>则应如何修改电路？</a:t>
            </a:r>
          </a:p>
          <a:p>
            <a:pPr>
              <a:lnSpc>
                <a:spcPct val="120000"/>
              </a:lnSpc>
            </a:pPr>
            <a:r>
              <a:rPr kumimoji="1" lang="zh-CN" altLang="zh-CN" sz="2400" b="1">
                <a:latin typeface="Times New Roman" panose="02020603050405020304" pitchFamily="18" charset="0"/>
              </a:rPr>
              <a:t>（2）若要改变曲线跃变方向，则应如</a:t>
            </a:r>
            <a:r>
              <a:rPr kumimoji="1" lang="zh-CN" altLang="en-US" sz="2400" b="1">
                <a:latin typeface="Times New Roman" panose="02020603050405020304" pitchFamily="18" charset="0"/>
              </a:rPr>
              <a:t>     </a:t>
            </a:r>
            <a:r>
              <a:rPr kumimoji="1" lang="zh-CN" altLang="zh-CN" sz="2400" b="1">
                <a:latin typeface="Times New Roman" panose="02020603050405020304" pitchFamily="18" charset="0"/>
              </a:rPr>
              <a:t>何修改电路？</a:t>
            </a:r>
          </a:p>
          <a:p>
            <a:pPr>
              <a:lnSpc>
                <a:spcPct val="120000"/>
              </a:lnSpc>
            </a:pPr>
            <a:r>
              <a:rPr kumimoji="1" lang="zh-CN" altLang="zh-CN" sz="2400" b="1">
                <a:latin typeface="Times New Roman" panose="02020603050405020304" pitchFamily="18" charset="0"/>
              </a:rPr>
              <a:t>（3）若要改变低电平</a:t>
            </a:r>
            <a:r>
              <a:rPr kumimoji="1" lang="zh-CN" altLang="zh-CN" sz="2400" b="1" i="1">
                <a:latin typeface="Times New Roman" panose="02020603050405020304" pitchFamily="18" charset="0"/>
              </a:rPr>
              <a:t>U</a:t>
            </a:r>
            <a:r>
              <a:rPr kumimoji="1" lang="zh-CN" altLang="zh-CN" sz="2400" b="1" baseline="-25000">
                <a:latin typeface="Times New Roman" panose="02020603050405020304" pitchFamily="18" charset="0"/>
              </a:rPr>
              <a:t>OL</a:t>
            </a:r>
            <a:r>
              <a:rPr kumimoji="1" lang="zh-CN" altLang="zh-CN" sz="2400" b="1">
                <a:latin typeface="Times New Roman" panose="02020603050405020304" pitchFamily="18" charset="0"/>
              </a:rPr>
              <a:t>、高电平</a:t>
            </a:r>
            <a:r>
              <a:rPr kumimoji="1" lang="zh-CN" altLang="zh-CN" sz="2400" b="1" i="1">
                <a:latin typeface="Times New Roman" panose="02020603050405020304" pitchFamily="18" charset="0"/>
              </a:rPr>
              <a:t>U</a:t>
            </a:r>
            <a:r>
              <a:rPr kumimoji="1" lang="zh-CN" altLang="zh-CN" sz="2400" b="1" baseline="-25000">
                <a:latin typeface="Times New Roman" panose="02020603050405020304" pitchFamily="18" charset="0"/>
              </a:rPr>
              <a:t>OH</a:t>
            </a:r>
            <a:r>
              <a:rPr kumimoji="1" lang="zh-CN" altLang="zh-CN" sz="2400" b="1">
                <a:latin typeface="Times New Roman" panose="02020603050405020304" pitchFamily="18" charset="0"/>
              </a:rPr>
              <a:t>呢？</a:t>
            </a:r>
            <a:endParaRPr kumimoji="1" lang="zh-CN" altLang="en-US" sz="2400" b="1">
              <a:latin typeface="Times New Roman" panose="02020603050405020304" pitchFamily="18" charset="0"/>
            </a:endParaRPr>
          </a:p>
        </p:txBody>
      </p:sp>
      <p:graphicFrame>
        <p:nvGraphicFramePr>
          <p:cNvPr id="27654" name="Object 6"/>
          <p:cNvGraphicFramePr>
            <a:graphicFrameLocks noChangeAspect="1"/>
          </p:cNvGraphicFramePr>
          <p:nvPr/>
        </p:nvGraphicFramePr>
        <p:xfrm>
          <a:off x="5181600" y="2959100"/>
          <a:ext cx="1905000" cy="808038"/>
        </p:xfrm>
        <a:graphic>
          <a:graphicData uri="http://schemas.openxmlformats.org/presentationml/2006/ole">
            <mc:AlternateContent xmlns:mc="http://schemas.openxmlformats.org/markup-compatibility/2006">
              <mc:Choice xmlns:v="urn:schemas-microsoft-com:vml" Requires="v">
                <p:oleObj name="Equation" r:id="rId6" imgW="24384000" imgH="10363200" progId="Equation.3">
                  <p:embed/>
                </p:oleObj>
              </mc:Choice>
              <mc:Fallback>
                <p:oleObj name="Equation" r:id="rId6" imgW="24384000" imgH="10363200" progId="Equation.3">
                  <p:embed/>
                  <p:pic>
                    <p:nvPicPr>
                      <p:cNvPr id="0" name="Object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81600" y="2959100"/>
                        <a:ext cx="1905000" cy="808038"/>
                      </a:xfrm>
                      <a:prstGeom prst="rect">
                        <a:avLst/>
                      </a:prstGeom>
                      <a:solidFill>
                        <a:srgbClr val="66FFFF"/>
                      </a:solidFill>
                      <a:ln w="9525">
                        <a:solidFill>
                          <a:srgbClr val="FF3300"/>
                        </a:solidFill>
                        <a:miter lim="800000"/>
                        <a:headEnd/>
                        <a:tailEnd/>
                      </a:ln>
                    </p:spPr>
                  </p:pic>
                </p:oleObj>
              </mc:Fallback>
            </mc:AlternateContent>
          </a:graphicData>
        </a:graphic>
      </p:graphicFrame>
      <p:graphicFrame>
        <p:nvGraphicFramePr>
          <p:cNvPr id="27655" name="Object 7"/>
          <p:cNvGraphicFramePr>
            <a:graphicFrameLocks noChangeAspect="1"/>
          </p:cNvGraphicFramePr>
          <p:nvPr/>
        </p:nvGraphicFramePr>
        <p:xfrm>
          <a:off x="2286000" y="3028950"/>
          <a:ext cx="1219200" cy="430213"/>
        </p:xfrm>
        <a:graphic>
          <a:graphicData uri="http://schemas.openxmlformats.org/presentationml/2006/ole">
            <mc:AlternateContent xmlns:mc="http://schemas.openxmlformats.org/markup-compatibility/2006">
              <mc:Choice xmlns:v="urn:schemas-microsoft-com:vml" Requires="v">
                <p:oleObj name="Equation" r:id="rId8" imgW="15544800" imgH="5486400" progId="Equation.3">
                  <p:embed/>
                </p:oleObj>
              </mc:Choice>
              <mc:Fallback>
                <p:oleObj name="Equation" r:id="rId8" imgW="15544800" imgH="5486400" progId="Equation.3">
                  <p:embed/>
                  <p:pic>
                    <p:nvPicPr>
                      <p:cNvPr id="0" name="Object 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286000" y="3028950"/>
                        <a:ext cx="1219200" cy="430213"/>
                      </a:xfrm>
                      <a:prstGeom prst="rect">
                        <a:avLst/>
                      </a:prstGeom>
                      <a:solidFill>
                        <a:srgbClr val="66FFFF"/>
                      </a:solidFill>
                      <a:ln w="9525">
                        <a:solidFill>
                          <a:srgbClr val="FF3300"/>
                        </a:solidFill>
                        <a:miter lim="800000"/>
                        <a:headEnd/>
                        <a:tailEnd/>
                      </a:ln>
                    </p:spPr>
                  </p:pic>
                </p:oleObj>
              </mc:Fallback>
            </mc:AlternateContent>
          </a:graphicData>
        </a:graphic>
      </p:graphicFrame>
      <p:sp>
        <p:nvSpPr>
          <p:cNvPr id="27656" name="AutoShape 8"/>
          <p:cNvSpPr/>
          <p:nvPr/>
        </p:nvSpPr>
        <p:spPr bwMode="auto">
          <a:xfrm>
            <a:off x="1371600" y="3513138"/>
            <a:ext cx="2362200" cy="492125"/>
          </a:xfrm>
          <a:prstGeom prst="borderCallout1">
            <a:avLst>
              <a:gd name="adj1" fmla="val 23227"/>
              <a:gd name="adj2" fmla="val -3227"/>
              <a:gd name="adj3" fmla="val -210968"/>
              <a:gd name="adj4" fmla="val -11625"/>
            </a:avLst>
          </a:prstGeom>
          <a:solidFill>
            <a:srgbClr val="FFFFCC"/>
          </a:solidFill>
          <a:ln w="19050">
            <a:solidFill>
              <a:srgbClr val="FF3300"/>
            </a:solidFill>
            <a:miter lim="800000"/>
          </a:ln>
          <a:effectLst/>
        </p:spPr>
        <p:txBody>
          <a:bodyPr/>
          <a:lstStyle/>
          <a:p>
            <a:pPr algn="ctr"/>
            <a:r>
              <a:rPr kumimoji="1" lang="zh-CN" altLang="en-US" sz="2000" b="1">
                <a:latin typeface="Times New Roman" panose="02020603050405020304" pitchFamily="18" charset="0"/>
              </a:rPr>
              <a:t>作用于反相输入端</a:t>
            </a:r>
          </a:p>
        </p:txBody>
      </p:sp>
      <p:graphicFrame>
        <p:nvGraphicFramePr>
          <p:cNvPr id="27657" name="Object 9"/>
          <p:cNvGraphicFramePr>
            <a:graphicFrameLocks noChangeAspect="1"/>
          </p:cNvGraphicFramePr>
          <p:nvPr/>
        </p:nvGraphicFramePr>
        <p:xfrm>
          <a:off x="6084888" y="4005263"/>
          <a:ext cx="2422525" cy="2438400"/>
        </p:xfrm>
        <a:graphic>
          <a:graphicData uri="http://schemas.openxmlformats.org/presentationml/2006/ole">
            <mc:AlternateContent xmlns:mc="http://schemas.openxmlformats.org/markup-compatibility/2006">
              <mc:Choice xmlns:v="urn:schemas-microsoft-com:vml" Requires="v">
                <p:oleObj name="Photo Editor 照片" r:id="rId10" imgW="8620125" imgH="8677275" progId="MSPhotoEd.3">
                  <p:embed/>
                </p:oleObj>
              </mc:Choice>
              <mc:Fallback>
                <p:oleObj name="Photo Editor 照片" r:id="rId10" imgW="8620125" imgH="8677275" progId="MSPhotoEd.3">
                  <p:embed/>
                  <p:pic>
                    <p:nvPicPr>
                      <p:cNvPr id="0" name="Object 9"/>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084888" y="4005263"/>
                        <a:ext cx="2422525" cy="2438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灯片编号占位符 1"/>
          <p:cNvSpPr>
            <a:spLocks noGrp="1"/>
          </p:cNvSpPr>
          <p:nvPr>
            <p:ph type="sldNum" sz="quarter" idx="12"/>
          </p:nvPr>
        </p:nvSpPr>
        <p:spPr/>
        <p:txBody>
          <a:bodyPr/>
          <a:lstStyle/>
          <a:p>
            <a:fld id="{BDB18AC9-7EE5-48E1-A10E-599720087084}" type="slidenum">
              <a:rPr lang="en-US" altLang="zh-CN" smtClean="0"/>
              <a:t>147</a:t>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7650"/>
                                        </p:tgtEl>
                                        <p:attrNameLst>
                                          <p:attrName>style.visibility</p:attrName>
                                        </p:attrNameLst>
                                      </p:cBhvr>
                                      <p:to>
                                        <p:strVal val="visible"/>
                                      </p:to>
                                    </p:set>
                                    <p:animEffect transition="in" filter="wipe(left)">
                                      <p:cBhvr>
                                        <p:cTn id="7" dur="500"/>
                                        <p:tgtEl>
                                          <p:spTgt spid="2765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7655"/>
                                        </p:tgtEl>
                                        <p:attrNameLst>
                                          <p:attrName>style.visibility</p:attrName>
                                        </p:attrNameLst>
                                      </p:cBhvr>
                                      <p:to>
                                        <p:strVal val="visible"/>
                                      </p:to>
                                    </p:set>
                                    <p:animEffect transition="in" filter="wipe(left)">
                                      <p:cBhvr>
                                        <p:cTn id="12" dur="500"/>
                                        <p:tgtEl>
                                          <p:spTgt spid="2765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7652"/>
                                        </p:tgtEl>
                                        <p:attrNameLst>
                                          <p:attrName>style.visibility</p:attrName>
                                        </p:attrNameLst>
                                      </p:cBhvr>
                                      <p:to>
                                        <p:strVal val="visible"/>
                                      </p:to>
                                    </p:set>
                                    <p:animEffect transition="in" filter="wipe(left)">
                                      <p:cBhvr>
                                        <p:cTn id="17" dur="500"/>
                                        <p:tgtEl>
                                          <p:spTgt spid="27652"/>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499"/>
                                          </p:stCondLst>
                                        </p:cTn>
                                        <p:tgtEl>
                                          <p:spTgt spid="27656"/>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27657"/>
                                        </p:tgtEl>
                                        <p:attrNameLst>
                                          <p:attrName>style.visibility</p:attrName>
                                        </p:attrNameLst>
                                      </p:cBhvr>
                                      <p:to>
                                        <p:strVal val="visible"/>
                                      </p:to>
                                    </p:set>
                                    <p:animEffect transition="in" filter="wipe(left)">
                                      <p:cBhvr>
                                        <p:cTn id="26" dur="500"/>
                                        <p:tgtEl>
                                          <p:spTgt spid="27657"/>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27653">
                                            <p:txEl>
                                              <p:pRg st="0" end="0"/>
                                            </p:txEl>
                                          </p:spTgt>
                                        </p:tgtEl>
                                        <p:attrNameLst>
                                          <p:attrName>style.visibility</p:attrName>
                                        </p:attrNameLst>
                                      </p:cBhvr>
                                      <p:to>
                                        <p:strVal val="visible"/>
                                      </p:to>
                                    </p:set>
                                    <p:animEffect transition="in" filter="wipe(left)">
                                      <p:cBhvr>
                                        <p:cTn id="31" dur="500"/>
                                        <p:tgtEl>
                                          <p:spTgt spid="27653">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27653">
                                            <p:txEl>
                                              <p:pRg st="1" end="1"/>
                                            </p:txEl>
                                          </p:spTgt>
                                        </p:tgtEl>
                                        <p:attrNameLst>
                                          <p:attrName>style.visibility</p:attrName>
                                        </p:attrNameLst>
                                      </p:cBhvr>
                                      <p:to>
                                        <p:strVal val="visible"/>
                                      </p:to>
                                    </p:set>
                                    <p:animEffect transition="in" filter="wipe(left)">
                                      <p:cBhvr>
                                        <p:cTn id="36" dur="500"/>
                                        <p:tgtEl>
                                          <p:spTgt spid="27653">
                                            <p:txEl>
                                              <p:pRg st="1" end="1"/>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grpId="0" nodeType="clickEffect">
                                  <p:stCondLst>
                                    <p:cond delay="0"/>
                                  </p:stCondLst>
                                  <p:childTnLst>
                                    <p:set>
                                      <p:cBhvr>
                                        <p:cTn id="40" dur="1" fill="hold">
                                          <p:stCondLst>
                                            <p:cond delay="0"/>
                                          </p:stCondLst>
                                        </p:cTn>
                                        <p:tgtEl>
                                          <p:spTgt spid="27653">
                                            <p:txEl>
                                              <p:pRg st="2" end="2"/>
                                            </p:txEl>
                                          </p:spTgt>
                                        </p:tgtEl>
                                        <p:attrNameLst>
                                          <p:attrName>style.visibility</p:attrName>
                                        </p:attrNameLst>
                                      </p:cBhvr>
                                      <p:to>
                                        <p:strVal val="visible"/>
                                      </p:to>
                                    </p:set>
                                    <p:animEffect transition="in" filter="wipe(left)">
                                      <p:cBhvr>
                                        <p:cTn id="41" dur="500"/>
                                        <p:tgtEl>
                                          <p:spTgt spid="27653">
                                            <p:txEl>
                                              <p:pRg st="2" end="2"/>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4" presetClass="entr" presetSubtype="16" fill="hold" nodeType="clickEffect">
                                  <p:stCondLst>
                                    <p:cond delay="0"/>
                                  </p:stCondLst>
                                  <p:childTnLst>
                                    <p:set>
                                      <p:cBhvr>
                                        <p:cTn id="45" dur="1" fill="hold">
                                          <p:stCondLst>
                                            <p:cond delay="0"/>
                                          </p:stCondLst>
                                        </p:cTn>
                                        <p:tgtEl>
                                          <p:spTgt spid="27654"/>
                                        </p:tgtEl>
                                        <p:attrNameLst>
                                          <p:attrName>style.visibility</p:attrName>
                                        </p:attrNameLst>
                                      </p:cBhvr>
                                      <p:to>
                                        <p:strVal val="visible"/>
                                      </p:to>
                                    </p:set>
                                    <p:animEffect transition="in" filter="box(in)">
                                      <p:cBhvr>
                                        <p:cTn id="46" dur="2000"/>
                                        <p:tgtEl>
                                          <p:spTgt spid="276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3" grpId="0" build="p" autoUpdateAnimBg="0"/>
      <p:bldP spid="27656" grpId="0" bldLvl="0" animBg="1" autoUpdateAnimBg="0"/>
    </p:bld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a:xfrm>
            <a:off x="250825" y="836613"/>
            <a:ext cx="5029200" cy="720725"/>
          </a:xfrm>
        </p:spPr>
        <p:txBody>
          <a:bodyPr/>
          <a:lstStyle/>
          <a:p>
            <a:pPr algn="l"/>
            <a:r>
              <a:rPr lang="zh-CN" altLang="en-US" sz="3200">
                <a:solidFill>
                  <a:schemeClr val="tx1"/>
                </a:solidFill>
                <a:latin typeface="华文行楷" panose="02010800040101010101" pitchFamily="2" charset="-122"/>
                <a:ea typeface="华文行楷" panose="02010800040101010101" pitchFamily="2" charset="-122"/>
              </a:rPr>
              <a:t>三、滞回比较器</a:t>
            </a:r>
          </a:p>
        </p:txBody>
      </p:sp>
      <p:graphicFrame>
        <p:nvGraphicFramePr>
          <p:cNvPr id="28678" name="Object 6"/>
          <p:cNvGraphicFramePr>
            <a:graphicFrameLocks noChangeAspect="1"/>
          </p:cNvGraphicFramePr>
          <p:nvPr/>
        </p:nvGraphicFramePr>
        <p:xfrm>
          <a:off x="683895" y="3860800"/>
          <a:ext cx="3124200" cy="2047875"/>
        </p:xfrm>
        <a:graphic>
          <a:graphicData uri="http://schemas.openxmlformats.org/presentationml/2006/ole">
            <mc:AlternateContent xmlns:mc="http://schemas.openxmlformats.org/markup-compatibility/2006">
              <mc:Choice xmlns:v="urn:schemas-microsoft-com:vml" Requires="v">
                <p:oleObj name="Photo Editor 照片" r:id="rId2" imgW="10715625" imgH="7019925" progId="MSPhotoEd.3">
                  <p:embed/>
                </p:oleObj>
              </mc:Choice>
              <mc:Fallback>
                <p:oleObj name="Photo Editor 照片" r:id="rId2" imgW="10715625" imgH="7019925" progId="MSPhotoEd.3">
                  <p:embed/>
                  <p:pic>
                    <p:nvPicPr>
                      <p:cNvPr id="0" name="Object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895" y="3860800"/>
                        <a:ext cx="3124200" cy="2047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8683" name="Text Box 11"/>
          <p:cNvSpPr txBox="1">
            <a:spLocks noChangeArrowheads="1"/>
          </p:cNvSpPr>
          <p:nvPr/>
        </p:nvSpPr>
        <p:spPr bwMode="auto">
          <a:xfrm>
            <a:off x="611188" y="1557338"/>
            <a:ext cx="3673475" cy="519112"/>
          </a:xfrm>
          <a:prstGeom prst="rect">
            <a:avLst/>
          </a:prstGeom>
          <a:noFill/>
          <a:ln w="9525">
            <a:noFill/>
            <a:miter lim="800000"/>
          </a:ln>
          <a:effectLst/>
        </p:spPr>
        <p:txBody>
          <a:bodyPr>
            <a:spAutoFit/>
          </a:bodyPr>
          <a:lstStyle/>
          <a:p>
            <a:pPr>
              <a:spcBef>
                <a:spcPct val="50000"/>
              </a:spcBef>
            </a:pPr>
            <a:r>
              <a:rPr kumimoji="1" lang="en-US" altLang="zh-CN" sz="2800">
                <a:latin typeface="华文行楷" panose="02010800040101010101" pitchFamily="2" charset="-122"/>
                <a:ea typeface="华文行楷" panose="02010800040101010101" pitchFamily="2" charset="-122"/>
              </a:rPr>
              <a:t>1. </a:t>
            </a:r>
            <a:r>
              <a:rPr kumimoji="1" lang="zh-CN" altLang="en-US" sz="2800">
                <a:latin typeface="华文行楷" panose="02010800040101010101" pitchFamily="2" charset="-122"/>
                <a:ea typeface="华文行楷" panose="02010800040101010101" pitchFamily="2" charset="-122"/>
              </a:rPr>
              <a:t>阈值电压</a:t>
            </a:r>
          </a:p>
        </p:txBody>
      </p:sp>
      <p:sp>
        <p:nvSpPr>
          <p:cNvPr id="2" name="灯片编号占位符 1"/>
          <p:cNvSpPr>
            <a:spLocks noGrp="1"/>
          </p:cNvSpPr>
          <p:nvPr>
            <p:ph type="sldNum" sz="quarter" idx="12"/>
          </p:nvPr>
        </p:nvSpPr>
        <p:spPr/>
        <p:txBody>
          <a:bodyPr/>
          <a:lstStyle/>
          <a:p>
            <a:fld id="{BDB18AC9-7EE5-48E1-A10E-599720087084}" type="slidenum">
              <a:rPr lang="en-US" altLang="zh-CN" smtClean="0"/>
              <a:t>148</a:t>
            </a:fld>
            <a:endParaRPr lang="en-US" altLang="zh-CN"/>
          </a:p>
        </p:txBody>
      </p:sp>
      <p:sp>
        <p:nvSpPr>
          <p:cNvPr id="1033218" name="Text Box 4"/>
          <p:cNvSpPr txBox="1"/>
          <p:nvPr/>
        </p:nvSpPr>
        <p:spPr>
          <a:xfrm>
            <a:off x="323215" y="2277110"/>
            <a:ext cx="8387080" cy="829945"/>
          </a:xfrm>
          <a:prstGeom prst="rect">
            <a:avLst/>
          </a:prstGeom>
          <a:noFill/>
          <a:ln w="9525">
            <a:noFill/>
          </a:ln>
        </p:spPr>
        <p:txBody>
          <a:bodyPr wrap="square">
            <a:spAutoFit/>
          </a:bodyPr>
          <a:lstStyle/>
          <a:p>
            <a:pPr>
              <a:spcBef>
                <a:spcPct val="50000"/>
              </a:spcBef>
            </a:pPr>
            <a:r>
              <a:rPr lang="zh-CN" altLang="en-US" sz="2400" dirty="0">
                <a:latin typeface="Times New Roman" panose="02020603050405020304" pitchFamily="18" charset="0"/>
                <a:ea typeface="楷体_GB2312" pitchFamily="49" charset="-122"/>
              </a:rPr>
              <a:t>有滞回特性，具有抗干扰能。从反相输入端输入的滞回比较器电路如图（</a:t>
            </a:r>
            <a:r>
              <a:rPr lang="en-US" altLang="zh-CN" sz="2400" dirty="0">
                <a:latin typeface="Times New Roman" panose="02020603050405020304" pitchFamily="18" charset="0"/>
                <a:ea typeface="楷体_GB2312" pitchFamily="49" charset="-122"/>
              </a:rPr>
              <a:t>a</a:t>
            </a:r>
            <a:r>
              <a:rPr lang="zh-CN" altLang="en-US" sz="2400" dirty="0">
                <a:latin typeface="Times New Roman" panose="02020603050405020304" pitchFamily="18" charset="0"/>
                <a:ea typeface="楷体_GB2312" pitchFamily="49" charset="-122"/>
              </a:rPr>
              <a:t>）所示，电路中引入了正反馈。</a:t>
            </a:r>
          </a:p>
        </p:txBody>
      </p:sp>
      <p:sp>
        <p:nvSpPr>
          <p:cNvPr id="1033219" name="Text Box 5"/>
          <p:cNvSpPr txBox="1"/>
          <p:nvPr/>
        </p:nvSpPr>
        <p:spPr>
          <a:xfrm>
            <a:off x="323215" y="3141980"/>
            <a:ext cx="3455988" cy="457200"/>
          </a:xfrm>
          <a:prstGeom prst="rect">
            <a:avLst/>
          </a:prstGeom>
          <a:noFill/>
          <a:ln w="9525">
            <a:noFill/>
          </a:ln>
        </p:spPr>
        <p:txBody>
          <a:bodyPr>
            <a:spAutoFit/>
          </a:bodyPr>
          <a:lstStyle/>
          <a:p>
            <a:pPr>
              <a:spcBef>
                <a:spcPct val="50000"/>
              </a:spcBef>
            </a:pPr>
            <a:r>
              <a:rPr lang="en-US" altLang="zh-CN" sz="2400" dirty="0">
                <a:latin typeface="Times New Roman" panose="02020603050405020304" pitchFamily="18" charset="0"/>
                <a:ea typeface="楷体_GB2312" pitchFamily="49" charset="-122"/>
              </a:rPr>
              <a:t>★</a:t>
            </a:r>
            <a:r>
              <a:rPr lang="zh-CN" altLang="en-US" sz="2400" dirty="0">
                <a:latin typeface="Times New Roman" panose="02020603050405020304" pitchFamily="18" charset="0"/>
                <a:ea typeface="楷体_GB2312" pitchFamily="49" charset="-122"/>
              </a:rPr>
              <a:t>滞回比较器工作原理： </a:t>
            </a:r>
          </a:p>
        </p:txBody>
      </p:sp>
      <p:sp>
        <p:nvSpPr>
          <p:cNvPr id="1033220" name="Text Box 6"/>
          <p:cNvSpPr txBox="1"/>
          <p:nvPr/>
        </p:nvSpPr>
        <p:spPr>
          <a:xfrm>
            <a:off x="4355465" y="3940493"/>
            <a:ext cx="4752975" cy="1187450"/>
          </a:xfrm>
          <a:prstGeom prst="rect">
            <a:avLst/>
          </a:prstGeom>
          <a:noFill/>
          <a:ln w="9525">
            <a:noFill/>
          </a:ln>
        </p:spPr>
        <p:txBody>
          <a:bodyPr>
            <a:spAutoFit/>
          </a:bodyPr>
          <a:lstStyle/>
          <a:p>
            <a:pPr>
              <a:spcBef>
                <a:spcPct val="50000"/>
              </a:spcBef>
            </a:pPr>
            <a:r>
              <a:rPr lang="zh-CN" altLang="en-US" sz="2400" dirty="0">
                <a:latin typeface="Times New Roman" panose="02020603050405020304" pitchFamily="18" charset="0"/>
                <a:ea typeface="楷体_GB2312" pitchFamily="49" charset="-122"/>
              </a:rPr>
              <a:t>从集成运放输出端的限幅电路可以看出，</a:t>
            </a:r>
            <a:r>
              <a:rPr lang="en-US" altLang="zh-CN" sz="2400" i="1" dirty="0">
                <a:latin typeface="Times New Roman" panose="02020603050405020304" pitchFamily="18" charset="0"/>
                <a:ea typeface="楷体_GB2312" pitchFamily="49" charset="-122"/>
              </a:rPr>
              <a:t>u</a:t>
            </a:r>
            <a:r>
              <a:rPr lang="en-US" altLang="zh-CN" sz="2400" i="1" baseline="-25000" dirty="0">
                <a:latin typeface="Times New Roman" panose="02020603050405020304" pitchFamily="18" charset="0"/>
                <a:ea typeface="楷体_GB2312" pitchFamily="49" charset="-122"/>
              </a:rPr>
              <a:t>o</a:t>
            </a:r>
            <a:r>
              <a:rPr lang="en-US" altLang="zh-CN" sz="2400" dirty="0">
                <a:latin typeface="Times New Roman" panose="02020603050405020304" pitchFamily="18" charset="0"/>
                <a:ea typeface="楷体_GB2312" pitchFamily="49" charset="-122"/>
              </a:rPr>
              <a:t>=±</a:t>
            </a:r>
            <a:r>
              <a:rPr lang="en-US" altLang="zh-CN" sz="2400" i="1" dirty="0">
                <a:latin typeface="Times New Roman" panose="02020603050405020304" pitchFamily="18" charset="0"/>
                <a:ea typeface="楷体_GB2312" pitchFamily="49" charset="-122"/>
              </a:rPr>
              <a:t>U</a:t>
            </a:r>
            <a:r>
              <a:rPr lang="en-US" altLang="zh-CN" sz="2400" i="1" baseline="-25000" dirty="0">
                <a:latin typeface="Times New Roman" panose="02020603050405020304" pitchFamily="18" charset="0"/>
                <a:ea typeface="楷体_GB2312" pitchFamily="49" charset="-122"/>
              </a:rPr>
              <a:t>Z</a:t>
            </a:r>
            <a:r>
              <a:rPr lang="zh-CN" altLang="en-US" sz="2400" dirty="0">
                <a:latin typeface="Times New Roman" panose="02020603050405020304" pitchFamily="18" charset="0"/>
                <a:ea typeface="楷体_GB2312" pitchFamily="49" charset="-122"/>
              </a:rPr>
              <a:t>。集成运放反相输入端电位</a:t>
            </a:r>
            <a:r>
              <a:rPr lang="en-US" altLang="zh-CN" sz="2400" i="1" dirty="0">
                <a:latin typeface="Times New Roman" panose="02020603050405020304" pitchFamily="18" charset="0"/>
                <a:ea typeface="楷体_GB2312" pitchFamily="49" charset="-122"/>
              </a:rPr>
              <a:t>u</a:t>
            </a:r>
            <a:r>
              <a:rPr lang="en-US" altLang="zh-CN" sz="2400" i="1" baseline="-25000" dirty="0">
                <a:latin typeface="Times New Roman" panose="02020603050405020304" pitchFamily="18" charset="0"/>
                <a:ea typeface="楷体_GB2312" pitchFamily="49" charset="-122"/>
              </a:rPr>
              <a:t>N</a:t>
            </a:r>
            <a:r>
              <a:rPr lang="en-US" altLang="zh-CN" sz="2400" i="1" dirty="0">
                <a:latin typeface="Times New Roman" panose="02020603050405020304" pitchFamily="18" charset="0"/>
                <a:ea typeface="楷体_GB2312" pitchFamily="49" charset="-122"/>
              </a:rPr>
              <a:t>=u</a:t>
            </a:r>
            <a:r>
              <a:rPr lang="en-US" altLang="zh-CN" sz="2400" i="1" baseline="-25000" dirty="0">
                <a:latin typeface="Times New Roman" panose="02020603050405020304" pitchFamily="18" charset="0"/>
                <a:ea typeface="楷体_GB2312" pitchFamily="49" charset="-122"/>
              </a:rPr>
              <a:t>I</a:t>
            </a:r>
            <a:r>
              <a:rPr lang="zh-CN" altLang="en-US" sz="2400" dirty="0">
                <a:latin typeface="Times New Roman" panose="02020603050405020304" pitchFamily="18" charset="0"/>
                <a:ea typeface="楷体_GB2312" pitchFamily="49" charset="-122"/>
              </a:rPr>
              <a:t>。</a:t>
            </a:r>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a:xfrm>
            <a:off x="250825" y="836613"/>
            <a:ext cx="5029200" cy="720725"/>
          </a:xfrm>
        </p:spPr>
        <p:txBody>
          <a:bodyPr/>
          <a:lstStyle/>
          <a:p>
            <a:pPr algn="l"/>
            <a:r>
              <a:rPr lang="zh-CN" altLang="en-US" sz="3200">
                <a:solidFill>
                  <a:schemeClr val="tx1"/>
                </a:solidFill>
                <a:latin typeface="华文行楷" panose="02010800040101010101" pitchFamily="2" charset="-122"/>
                <a:ea typeface="华文行楷" panose="02010800040101010101" pitchFamily="2" charset="-122"/>
              </a:rPr>
              <a:t>三、滞回比较器</a:t>
            </a:r>
          </a:p>
        </p:txBody>
      </p:sp>
      <p:graphicFrame>
        <p:nvGraphicFramePr>
          <p:cNvPr id="28675" name="Object 3"/>
          <p:cNvGraphicFramePr>
            <a:graphicFrameLocks noChangeAspect="1"/>
          </p:cNvGraphicFramePr>
          <p:nvPr/>
        </p:nvGraphicFramePr>
        <p:xfrm>
          <a:off x="1219200" y="4267200"/>
          <a:ext cx="4095750" cy="1366838"/>
        </p:xfrm>
        <a:graphic>
          <a:graphicData uri="http://schemas.openxmlformats.org/presentationml/2006/ole">
            <mc:AlternateContent xmlns:mc="http://schemas.openxmlformats.org/markup-compatibility/2006">
              <mc:Choice xmlns:v="urn:schemas-microsoft-com:vml" Requires="v">
                <p:oleObj name="Equation" r:id="rId2" imgW="47548800" imgH="15849600" progId="Equation.3">
                  <p:embed/>
                </p:oleObj>
              </mc:Choice>
              <mc:Fallback>
                <p:oleObj name="Equation" r:id="rId2" imgW="47548800" imgH="15849600" progId="Equation.3">
                  <p:embed/>
                  <p:pic>
                    <p:nvPicPr>
                      <p:cNvPr id="0" name="Object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9200" y="4267200"/>
                        <a:ext cx="4095750" cy="1366838"/>
                      </a:xfrm>
                      <a:prstGeom prst="rect">
                        <a:avLst/>
                      </a:prstGeom>
                      <a:solidFill>
                        <a:schemeClr val="bg1"/>
                      </a:solidFill>
                    </p:spPr>
                  </p:pic>
                </p:oleObj>
              </mc:Fallback>
            </mc:AlternateContent>
          </a:graphicData>
        </a:graphic>
      </p:graphicFrame>
      <p:graphicFrame>
        <p:nvGraphicFramePr>
          <p:cNvPr id="28676" name="Object 4"/>
          <p:cNvGraphicFramePr>
            <a:graphicFrameLocks noChangeAspect="1"/>
          </p:cNvGraphicFramePr>
          <p:nvPr/>
        </p:nvGraphicFramePr>
        <p:xfrm>
          <a:off x="6156008" y="3284855"/>
          <a:ext cx="1397000" cy="854075"/>
        </p:xfrm>
        <a:graphic>
          <a:graphicData uri="http://schemas.openxmlformats.org/presentationml/2006/ole">
            <mc:AlternateContent xmlns:mc="http://schemas.openxmlformats.org/markup-compatibility/2006">
              <mc:Choice xmlns:v="urn:schemas-microsoft-com:vml" Requires="v">
                <p:oleObj name="Equation" r:id="rId4" imgW="17983200" imgH="10972800" progId="Equation.3">
                  <p:embed/>
                </p:oleObj>
              </mc:Choice>
              <mc:Fallback>
                <p:oleObj name="Equation" r:id="rId4" imgW="17983200" imgH="10972800" progId="Equation.3">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56008" y="3284855"/>
                        <a:ext cx="1397000" cy="854075"/>
                      </a:xfrm>
                      <a:prstGeom prst="rect">
                        <a:avLst/>
                      </a:prstGeom>
                      <a:solidFill>
                        <a:srgbClr val="66FFFF"/>
                      </a:solidFill>
                      <a:ln w="9525">
                        <a:solidFill>
                          <a:srgbClr val="FF3300"/>
                        </a:solidFill>
                        <a:miter lim="800000"/>
                        <a:headEnd/>
                        <a:tailEnd/>
                      </a:ln>
                    </p:spPr>
                  </p:pic>
                </p:oleObj>
              </mc:Fallback>
            </mc:AlternateContent>
          </a:graphicData>
        </a:graphic>
      </p:graphicFrame>
      <p:graphicFrame>
        <p:nvGraphicFramePr>
          <p:cNvPr id="28677" name="Object 5"/>
          <p:cNvGraphicFramePr>
            <a:graphicFrameLocks noChangeAspect="1"/>
          </p:cNvGraphicFramePr>
          <p:nvPr/>
        </p:nvGraphicFramePr>
        <p:xfrm>
          <a:off x="5410200" y="4724400"/>
          <a:ext cx="2681288" cy="893763"/>
        </p:xfrm>
        <a:graphic>
          <a:graphicData uri="http://schemas.openxmlformats.org/presentationml/2006/ole">
            <mc:AlternateContent xmlns:mc="http://schemas.openxmlformats.org/markup-compatibility/2006">
              <mc:Choice xmlns:v="urn:schemas-microsoft-com:vml" Requires="v">
                <p:oleObj name="Equation" r:id="rId6" imgW="31089600" imgH="10363200" progId="Equation.3">
                  <p:embed/>
                </p:oleObj>
              </mc:Choice>
              <mc:Fallback>
                <p:oleObj name="Equation" r:id="rId6" imgW="31089600" imgH="10363200" progId="Equation.3">
                  <p:embed/>
                  <p:pic>
                    <p:nvPicPr>
                      <p:cNvPr id="0" name="Object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10200" y="4724400"/>
                        <a:ext cx="2681288" cy="893763"/>
                      </a:xfrm>
                      <a:prstGeom prst="rect">
                        <a:avLst/>
                      </a:prstGeom>
                      <a:solidFill>
                        <a:srgbClr val="66FFFF"/>
                      </a:solidFill>
                      <a:ln w="9525">
                        <a:solidFill>
                          <a:srgbClr val="FF3300"/>
                        </a:solidFill>
                        <a:miter lim="800000"/>
                        <a:headEnd/>
                        <a:tailEnd/>
                      </a:ln>
                    </p:spPr>
                  </p:pic>
                </p:oleObj>
              </mc:Fallback>
            </mc:AlternateContent>
          </a:graphicData>
        </a:graphic>
      </p:graphicFrame>
      <p:graphicFrame>
        <p:nvGraphicFramePr>
          <p:cNvPr id="28678" name="Object 6"/>
          <p:cNvGraphicFramePr>
            <a:graphicFrameLocks noChangeAspect="1"/>
          </p:cNvGraphicFramePr>
          <p:nvPr/>
        </p:nvGraphicFramePr>
        <p:xfrm>
          <a:off x="2339975" y="2133600"/>
          <a:ext cx="3124200" cy="2047875"/>
        </p:xfrm>
        <a:graphic>
          <a:graphicData uri="http://schemas.openxmlformats.org/presentationml/2006/ole">
            <mc:AlternateContent xmlns:mc="http://schemas.openxmlformats.org/markup-compatibility/2006">
              <mc:Choice xmlns:v="urn:schemas-microsoft-com:vml" Requires="v">
                <p:oleObj name="Photo Editor 照片" r:id="rId8" imgW="10715625" imgH="7019925" progId="MSPhotoEd.3">
                  <p:embed/>
                </p:oleObj>
              </mc:Choice>
              <mc:Fallback>
                <p:oleObj name="Photo Editor 照片" r:id="rId8" imgW="10715625" imgH="7019925" progId="MSPhotoEd.3">
                  <p:embed/>
                  <p:pic>
                    <p:nvPicPr>
                      <p:cNvPr id="0" name="Object 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339975" y="2133600"/>
                        <a:ext cx="3124200" cy="2047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8683" name="Text Box 11"/>
          <p:cNvSpPr txBox="1">
            <a:spLocks noChangeArrowheads="1"/>
          </p:cNvSpPr>
          <p:nvPr/>
        </p:nvSpPr>
        <p:spPr bwMode="auto">
          <a:xfrm>
            <a:off x="611188" y="1557338"/>
            <a:ext cx="3673475" cy="519112"/>
          </a:xfrm>
          <a:prstGeom prst="rect">
            <a:avLst/>
          </a:prstGeom>
          <a:noFill/>
          <a:ln w="9525">
            <a:noFill/>
            <a:miter lim="800000"/>
          </a:ln>
          <a:effectLst/>
        </p:spPr>
        <p:txBody>
          <a:bodyPr>
            <a:spAutoFit/>
          </a:bodyPr>
          <a:lstStyle/>
          <a:p>
            <a:pPr>
              <a:spcBef>
                <a:spcPct val="50000"/>
              </a:spcBef>
            </a:pPr>
            <a:r>
              <a:rPr kumimoji="1" lang="en-US" altLang="zh-CN" sz="2800">
                <a:latin typeface="华文行楷" panose="02010800040101010101" pitchFamily="2" charset="-122"/>
                <a:ea typeface="华文行楷" panose="02010800040101010101" pitchFamily="2" charset="-122"/>
              </a:rPr>
              <a:t>1. </a:t>
            </a:r>
            <a:r>
              <a:rPr kumimoji="1" lang="zh-CN" altLang="en-US" sz="2800">
                <a:latin typeface="华文行楷" panose="02010800040101010101" pitchFamily="2" charset="-122"/>
                <a:ea typeface="华文行楷" panose="02010800040101010101" pitchFamily="2" charset="-122"/>
              </a:rPr>
              <a:t>阈值电压</a:t>
            </a:r>
          </a:p>
        </p:txBody>
      </p:sp>
      <p:sp>
        <p:nvSpPr>
          <p:cNvPr id="2" name="灯片编号占位符 1"/>
          <p:cNvSpPr>
            <a:spLocks noGrp="1"/>
          </p:cNvSpPr>
          <p:nvPr>
            <p:ph type="sldNum" sz="quarter" idx="12"/>
          </p:nvPr>
        </p:nvSpPr>
        <p:spPr/>
        <p:txBody>
          <a:bodyPr/>
          <a:lstStyle/>
          <a:p>
            <a:fld id="{BDB18AC9-7EE5-48E1-A10E-599720087084}" type="slidenum">
              <a:rPr lang="en-US" altLang="zh-CN" smtClean="0"/>
              <a:t>149</a:t>
            </a:fld>
            <a:endParaRPr lang="en-US" altLang="zh-CN"/>
          </a:p>
        </p:txBody>
      </p:sp>
      <p:sp>
        <p:nvSpPr>
          <p:cNvPr id="3" name="Text Box 7"/>
          <p:cNvSpPr txBox="1"/>
          <p:nvPr/>
        </p:nvSpPr>
        <p:spPr>
          <a:xfrm>
            <a:off x="5364163" y="476885"/>
            <a:ext cx="3487737" cy="1552575"/>
          </a:xfrm>
          <a:prstGeom prst="rect">
            <a:avLst/>
          </a:prstGeom>
          <a:solidFill>
            <a:srgbClr val="66FFFF"/>
          </a:solidFill>
          <a:ln w="9525">
            <a:noFill/>
          </a:ln>
        </p:spPr>
        <p:txBody>
          <a:bodyPr>
            <a:spAutoFit/>
          </a:bodyPr>
          <a:lstStyle/>
          <a:p>
            <a:pPr algn="ctr">
              <a:spcBef>
                <a:spcPct val="50000"/>
              </a:spcBef>
            </a:pPr>
            <a:r>
              <a:rPr lang="en-US" altLang="zh-CN" sz="2400" i="1" dirty="0">
                <a:latin typeface="Times New Roman" panose="02020603050405020304" pitchFamily="18" charset="0"/>
                <a:ea typeface="楷体_GB2312" pitchFamily="49" charset="-122"/>
              </a:rPr>
              <a:t>U</a:t>
            </a:r>
            <a:r>
              <a:rPr lang="en-US" altLang="zh-CN" sz="2400" baseline="-25000" dirty="0">
                <a:latin typeface="Times New Roman" panose="02020603050405020304" pitchFamily="18" charset="0"/>
                <a:ea typeface="楷体_GB2312" pitchFamily="49" charset="-122"/>
              </a:rPr>
              <a:t>T+</a:t>
            </a:r>
            <a:r>
              <a:rPr lang="zh-CN" altLang="zh-CN" sz="2400" dirty="0">
                <a:latin typeface="Times New Roman" panose="02020603050405020304" pitchFamily="18" charset="0"/>
                <a:ea typeface="楷体_GB2312" pitchFamily="49" charset="-122"/>
              </a:rPr>
              <a:t>称</a:t>
            </a:r>
            <a:r>
              <a:rPr lang="zh-CN" altLang="en-US" sz="2400" dirty="0">
                <a:latin typeface="Times New Roman" panose="02020603050405020304" pitchFamily="18" charset="0"/>
                <a:ea typeface="楷体_GB2312" pitchFamily="49" charset="-122"/>
              </a:rPr>
              <a:t>上阀值电压</a:t>
            </a:r>
          </a:p>
          <a:p>
            <a:pPr algn="ctr">
              <a:spcBef>
                <a:spcPct val="50000"/>
              </a:spcBef>
            </a:pPr>
            <a:r>
              <a:rPr lang="en-US" altLang="zh-CN" sz="2400" i="1" dirty="0">
                <a:latin typeface="Times New Roman" panose="02020603050405020304" pitchFamily="18" charset="0"/>
                <a:ea typeface="楷体_GB2312" pitchFamily="49" charset="-122"/>
              </a:rPr>
              <a:t>U</a:t>
            </a:r>
            <a:r>
              <a:rPr lang="en-US" altLang="zh-CN" sz="2400" baseline="-25000" dirty="0">
                <a:latin typeface="Times New Roman" panose="02020603050405020304" pitchFamily="18" charset="0"/>
                <a:ea typeface="楷体_GB2312" pitchFamily="49" charset="-122"/>
              </a:rPr>
              <a:t>T-</a:t>
            </a:r>
            <a:r>
              <a:rPr lang="zh-CN" altLang="zh-CN" sz="2400" dirty="0">
                <a:latin typeface="Times New Roman" panose="02020603050405020304" pitchFamily="18" charset="0"/>
                <a:ea typeface="楷体_GB2312" pitchFamily="49" charset="-122"/>
              </a:rPr>
              <a:t>称</a:t>
            </a:r>
            <a:r>
              <a:rPr lang="zh-CN" altLang="en-US" sz="2400" dirty="0">
                <a:latin typeface="Times New Roman" panose="02020603050405020304" pitchFamily="18" charset="0"/>
                <a:ea typeface="楷体_GB2312" pitchFamily="49" charset="-122"/>
              </a:rPr>
              <a:t>下</a:t>
            </a:r>
            <a:r>
              <a:rPr lang="zh-CN" altLang="en-US" sz="2400" dirty="0">
                <a:latin typeface="Arial" panose="020B0604020202020204" pitchFamily="34" charset="0"/>
                <a:ea typeface="楷体_GB2312" pitchFamily="49" charset="-122"/>
              </a:rPr>
              <a:t>阀值</a:t>
            </a:r>
            <a:r>
              <a:rPr lang="zh-CN" altLang="en-US" sz="2400" dirty="0">
                <a:latin typeface="Times New Roman" panose="02020603050405020304" pitchFamily="18" charset="0"/>
                <a:ea typeface="楷体_GB2312" pitchFamily="49" charset="-122"/>
              </a:rPr>
              <a:t>电压</a:t>
            </a:r>
          </a:p>
          <a:p>
            <a:pPr algn="ctr">
              <a:spcBef>
                <a:spcPct val="50000"/>
              </a:spcBef>
            </a:pPr>
            <a:r>
              <a:rPr lang="en-US" altLang="zh-CN" sz="2400" i="1" dirty="0">
                <a:latin typeface="Times New Roman" panose="02020603050405020304" pitchFamily="18" charset="0"/>
                <a:ea typeface="楷体_GB2312" pitchFamily="49" charset="-122"/>
              </a:rPr>
              <a:t>U</a:t>
            </a:r>
            <a:r>
              <a:rPr lang="en-US" altLang="zh-CN" sz="2400" baseline="-25000" dirty="0">
                <a:latin typeface="Times New Roman" panose="02020603050405020304" pitchFamily="18" charset="0"/>
                <a:ea typeface="楷体_GB2312" pitchFamily="49" charset="-122"/>
              </a:rPr>
              <a:t>T+</a:t>
            </a:r>
            <a:r>
              <a:rPr lang="en-US" altLang="zh-CN" sz="2400" dirty="0">
                <a:latin typeface="Times New Roman" panose="02020603050405020304" pitchFamily="18" charset="0"/>
                <a:ea typeface="楷体_GB2312" pitchFamily="49" charset="-122"/>
              </a:rPr>
              <a:t>- </a:t>
            </a:r>
            <a:r>
              <a:rPr lang="en-US" altLang="zh-CN" sz="2400" i="1" dirty="0">
                <a:latin typeface="Times New Roman" panose="02020603050405020304" pitchFamily="18" charset="0"/>
                <a:ea typeface="楷体_GB2312" pitchFamily="49" charset="-122"/>
              </a:rPr>
              <a:t>U</a:t>
            </a:r>
            <a:r>
              <a:rPr lang="en-US" altLang="zh-CN" sz="2400" baseline="-25000" dirty="0">
                <a:latin typeface="Times New Roman" panose="02020603050405020304" pitchFamily="18" charset="0"/>
                <a:ea typeface="楷体_GB2312" pitchFamily="49" charset="-122"/>
              </a:rPr>
              <a:t>T-</a:t>
            </a:r>
            <a:r>
              <a:rPr lang="zh-CN" altLang="zh-CN" sz="2400" dirty="0">
                <a:latin typeface="Times New Roman" panose="02020603050405020304" pitchFamily="18" charset="0"/>
                <a:ea typeface="楷体_GB2312" pitchFamily="49" charset="-122"/>
              </a:rPr>
              <a:t>称为回差</a:t>
            </a:r>
            <a:r>
              <a:rPr lang="zh-CN" altLang="en-US" sz="2400" dirty="0">
                <a:latin typeface="Times New Roman" panose="02020603050405020304" pitchFamily="18" charset="0"/>
                <a:ea typeface="楷体_GB2312" pitchFamily="49" charset="-122"/>
              </a:rPr>
              <a:t>电压</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2867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2867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499"/>
                                          </p:stCondLst>
                                        </p:cTn>
                                        <p:tgtEl>
                                          <p:spTgt spid="2867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500" fill="hold"/>
                                        <p:tgtEl>
                                          <p:spTgt spid="3"/>
                                        </p:tgtEl>
                                        <p:attrNameLst>
                                          <p:attrName>ppt_x</p:attrName>
                                        </p:attrNameLst>
                                      </p:cBhvr>
                                      <p:tavLst>
                                        <p:tav tm="0">
                                          <p:val>
                                            <p:strVal val="#ppt_x"/>
                                          </p:val>
                                        </p:tav>
                                        <p:tav tm="100000">
                                          <p:val>
                                            <p:strVal val="#ppt_x"/>
                                          </p:val>
                                        </p:tav>
                                      </p:tavLst>
                                    </p:anim>
                                    <p:anim calcmode="lin" valueType="num">
                                      <p:cBhvr additive="base">
                                        <p:cTn id="20"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3" grpId="1"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p:cNvSpPr>
          <p:nvPr>
            <p:ph type="ctrTitle"/>
          </p:nvPr>
        </p:nvSpPr>
        <p:spPr>
          <a:xfrm>
            <a:off x="539750" y="1700213"/>
            <a:ext cx="7772400" cy="685800"/>
          </a:xfrm>
        </p:spPr>
        <p:txBody>
          <a:bodyPr vert="horz" wrap="square" lIns="91440" tIns="45720" rIns="91440" bIns="45720" anchor="ctr" anchorCtr="0"/>
          <a:lstStyle/>
          <a:p>
            <a:pPr eaLnBrk="1" hangingPunct="1">
              <a:buClrTx/>
              <a:buSzTx/>
              <a:buFontTx/>
              <a:buNone/>
            </a:pPr>
            <a:r>
              <a:rPr lang="en-US" altLang="zh-CN" dirty="0">
                <a:latin typeface="华文行楷" panose="02010800040101010101" pitchFamily="2" charset="-122"/>
                <a:ea typeface="华文行楷" panose="02010800040101010101" pitchFamily="2" charset="-122"/>
              </a:rPr>
              <a:t>§1.2  </a:t>
            </a:r>
            <a:r>
              <a:rPr lang="zh-CN" altLang="en-US" dirty="0">
                <a:latin typeface="华文行楷" panose="02010800040101010101" pitchFamily="2" charset="-122"/>
                <a:ea typeface="华文行楷" panose="02010800040101010101" pitchFamily="2" charset="-122"/>
              </a:rPr>
              <a:t>半导体二极管</a:t>
            </a:r>
          </a:p>
        </p:txBody>
      </p:sp>
      <p:sp>
        <p:nvSpPr>
          <p:cNvPr id="3075" name="Text Box 9">
            <a:hlinkClick r:id="" action="ppaction://hlinkshowjump?jump=nextslide"/>
          </p:cNvPr>
          <p:cNvSpPr txBox="1"/>
          <p:nvPr/>
        </p:nvSpPr>
        <p:spPr>
          <a:xfrm>
            <a:off x="2124075" y="2781300"/>
            <a:ext cx="4724400" cy="519113"/>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50000"/>
              </a:spcBef>
              <a:buNone/>
            </a:pPr>
            <a:r>
              <a:rPr lang="zh-CN" altLang="en-US" sz="2800" b="1" dirty="0">
                <a:latin typeface="Times New Roman" panose="02020603050405020304" pitchFamily="18" charset="0"/>
                <a:ea typeface="华文楷体" panose="02010600040101010101" pitchFamily="2" charset="-122"/>
              </a:rPr>
              <a:t>一、二极管的组成</a:t>
            </a:r>
          </a:p>
        </p:txBody>
      </p:sp>
      <p:sp>
        <p:nvSpPr>
          <p:cNvPr id="3076" name="Text Box 10">
            <a:hlinkClick r:id="rId3" action="ppaction://hlinksldjump"/>
          </p:cNvPr>
          <p:cNvSpPr txBox="1"/>
          <p:nvPr/>
        </p:nvSpPr>
        <p:spPr>
          <a:xfrm>
            <a:off x="2124075" y="3357563"/>
            <a:ext cx="5832475" cy="519112"/>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50000"/>
              </a:spcBef>
              <a:buNone/>
            </a:pPr>
            <a:r>
              <a:rPr lang="zh-CN" altLang="en-US" sz="2800" b="1" dirty="0">
                <a:latin typeface="Times New Roman" panose="02020603050405020304" pitchFamily="18" charset="0"/>
                <a:ea typeface="华文楷体" panose="02010600040101010101" pitchFamily="2" charset="-122"/>
              </a:rPr>
              <a:t>二、二极管的伏安特性及电流方程</a:t>
            </a:r>
          </a:p>
        </p:txBody>
      </p:sp>
      <p:sp>
        <p:nvSpPr>
          <p:cNvPr id="3077" name="Text Box 11">
            <a:hlinkClick r:id="rId3" action="ppaction://hlinksldjump"/>
          </p:cNvPr>
          <p:cNvSpPr txBox="1"/>
          <p:nvPr/>
        </p:nvSpPr>
        <p:spPr>
          <a:xfrm>
            <a:off x="2124075" y="3933825"/>
            <a:ext cx="4881563" cy="519113"/>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50000"/>
              </a:spcBef>
              <a:buNone/>
            </a:pPr>
            <a:r>
              <a:rPr lang="zh-CN" altLang="en-US" sz="2800" b="1" dirty="0">
                <a:latin typeface="Times New Roman" panose="02020603050405020304" pitchFamily="18" charset="0"/>
                <a:ea typeface="华文楷体" panose="02010600040101010101" pitchFamily="2" charset="-122"/>
              </a:rPr>
              <a:t>三、二极管的等效电路</a:t>
            </a:r>
          </a:p>
        </p:txBody>
      </p:sp>
      <p:sp>
        <p:nvSpPr>
          <p:cNvPr id="3078" name="Text Box 12">
            <a:hlinkClick r:id="rId3" action="ppaction://hlinksldjump"/>
          </p:cNvPr>
          <p:cNvSpPr txBox="1"/>
          <p:nvPr/>
        </p:nvSpPr>
        <p:spPr>
          <a:xfrm>
            <a:off x="2124075" y="4508500"/>
            <a:ext cx="4800600" cy="519113"/>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50000"/>
              </a:spcBef>
              <a:buNone/>
            </a:pPr>
            <a:r>
              <a:rPr lang="zh-CN" altLang="en-US" sz="2800" b="1" dirty="0">
                <a:latin typeface="Times New Roman" panose="02020603050405020304" pitchFamily="18" charset="0"/>
                <a:ea typeface="华文楷体" panose="02010600040101010101" pitchFamily="2" charset="-122"/>
              </a:rPr>
              <a:t>四、二极管的主要参数</a:t>
            </a:r>
          </a:p>
        </p:txBody>
      </p:sp>
      <p:sp>
        <p:nvSpPr>
          <p:cNvPr id="3079" name="Text Box 13">
            <a:hlinkClick r:id="rId3" action="ppaction://hlinksldjump"/>
          </p:cNvPr>
          <p:cNvSpPr txBox="1"/>
          <p:nvPr/>
        </p:nvSpPr>
        <p:spPr>
          <a:xfrm>
            <a:off x="2124075" y="5084763"/>
            <a:ext cx="4343400" cy="519112"/>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buNone/>
            </a:pPr>
            <a:r>
              <a:rPr lang="zh-CN" altLang="en-US" sz="2800" b="1" dirty="0">
                <a:latin typeface="Times New Roman" panose="02020603050405020304" pitchFamily="18" charset="0"/>
                <a:ea typeface="华文楷体" panose="02010600040101010101" pitchFamily="2" charset="-122"/>
              </a:rPr>
              <a:t>五、稳压二极管</a:t>
            </a:r>
          </a:p>
        </p:txBody>
      </p:sp>
      <p:sp>
        <p:nvSpPr>
          <p:cNvPr id="3080" name="灯片编号占位符 1"/>
          <p:cNvSpPr txBox="1">
            <a:spLocks noGrp="1"/>
          </p:cNvSpPr>
          <p:nvPr>
            <p:ph type="sldNum" sz="quarter" idx="12"/>
          </p:nvPr>
        </p:nvSpPr>
        <p:spPr/>
        <p:txBody>
          <a:bodyPr/>
          <a:lstStyle/>
          <a:p>
            <a:pPr marL="0" indent="0" algn="r" eaLnBrk="1" hangingPunct="1">
              <a:spcBef>
                <a:spcPct val="0"/>
              </a:spcBef>
              <a:buNone/>
            </a:pPr>
            <a:fld id="{9A0DB2DC-4C9A-4742-B13C-FB6460FD3503}" type="slidenum">
              <a:rPr lang="en-US" altLang="zh-CN" sz="1400" dirty="0"/>
              <a:t>15</a:t>
            </a:fld>
            <a:endParaRPr lang="en-US" altLang="zh-CN" sz="1400" dirty="0"/>
          </a:p>
        </p:txBody>
      </p:sp>
    </p:spTree>
  </p:cSld>
  <p:clrMapOvr>
    <a:masterClrMapping/>
  </p:clrMapOvr>
  <p:transition spd="slow"/>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a:xfrm>
            <a:off x="250825" y="836613"/>
            <a:ext cx="6248400" cy="762000"/>
          </a:xfrm>
        </p:spPr>
        <p:txBody>
          <a:bodyPr/>
          <a:lstStyle/>
          <a:p>
            <a:pPr algn="l"/>
            <a:r>
              <a:rPr lang="en-US" altLang="zh-CN" sz="2800">
                <a:solidFill>
                  <a:schemeClr val="tx1"/>
                </a:solidFill>
                <a:latin typeface="华文行楷" panose="02010800040101010101" pitchFamily="2" charset="-122"/>
                <a:ea typeface="华文行楷" panose="02010800040101010101" pitchFamily="2" charset="-122"/>
              </a:rPr>
              <a:t>2. </a:t>
            </a:r>
            <a:r>
              <a:rPr lang="zh-CN" altLang="en-US" sz="2800">
                <a:solidFill>
                  <a:schemeClr val="tx1"/>
                </a:solidFill>
                <a:latin typeface="华文行楷" panose="02010800040101010101" pitchFamily="2" charset="-122"/>
                <a:ea typeface="华文行楷" panose="02010800040101010101" pitchFamily="2" charset="-122"/>
              </a:rPr>
              <a:t>工作原理及电压传输特性</a:t>
            </a:r>
          </a:p>
        </p:txBody>
      </p:sp>
      <p:sp>
        <p:nvSpPr>
          <p:cNvPr id="29699" name="Text Box 3"/>
          <p:cNvSpPr txBox="1">
            <a:spLocks noChangeArrowheads="1"/>
          </p:cNvSpPr>
          <p:nvPr/>
        </p:nvSpPr>
        <p:spPr bwMode="auto">
          <a:xfrm>
            <a:off x="684212" y="4148138"/>
            <a:ext cx="8031191" cy="978729"/>
          </a:xfrm>
          <a:prstGeom prst="rect">
            <a:avLst/>
          </a:prstGeom>
          <a:noFill/>
          <a:ln w="9525">
            <a:noFill/>
            <a:miter lim="800000"/>
          </a:ln>
        </p:spPr>
        <p:txBody>
          <a:bodyPr wrap="square">
            <a:spAutoFit/>
          </a:bodyPr>
          <a:lstStyle/>
          <a:p>
            <a:pPr>
              <a:lnSpc>
                <a:spcPct val="120000"/>
              </a:lnSpc>
            </a:pPr>
            <a:r>
              <a:rPr kumimoji="1" lang="en-US" altLang="zh-CN" sz="2400" dirty="0">
                <a:latin typeface="Times New Roman" panose="02020603050405020304" pitchFamily="18" charset="0"/>
              </a:rPr>
              <a:t>        </a:t>
            </a:r>
            <a:r>
              <a:rPr kumimoji="1" lang="zh-CN" altLang="en-US" sz="2400" b="1" dirty="0">
                <a:latin typeface="Times New Roman" panose="02020603050405020304" pitchFamily="18" charset="0"/>
              </a:rPr>
              <a:t>设</a:t>
            </a:r>
            <a:r>
              <a:rPr kumimoji="1" lang="zh-CN" altLang="zh-CN" sz="2400" b="1" i="1" dirty="0">
                <a:latin typeface="Times New Roman" panose="02020603050405020304" pitchFamily="18" charset="0"/>
              </a:rPr>
              <a:t>u</a:t>
            </a:r>
            <a:r>
              <a:rPr kumimoji="1" lang="zh-CN" altLang="zh-CN" sz="2400" b="1" baseline="-25000" dirty="0">
                <a:latin typeface="Times New Roman" panose="02020603050405020304" pitchFamily="18" charset="0"/>
              </a:rPr>
              <a:t>I</a:t>
            </a:r>
            <a:r>
              <a:rPr kumimoji="1" lang="zh-CN" altLang="zh-CN" sz="2400" b="1" dirty="0">
                <a:latin typeface="Times New Roman" panose="02020603050405020304" pitchFamily="18" charset="0"/>
              </a:rPr>
              <a:t>＜－</a:t>
            </a:r>
            <a:r>
              <a:rPr kumimoji="1" lang="zh-CN" altLang="zh-CN" sz="2400" b="1" i="1" dirty="0">
                <a:latin typeface="Times New Roman" panose="02020603050405020304" pitchFamily="18" charset="0"/>
              </a:rPr>
              <a:t>U</a:t>
            </a:r>
            <a:r>
              <a:rPr kumimoji="1" lang="zh-CN" altLang="zh-CN" sz="2400" b="1" baseline="-25000" dirty="0">
                <a:latin typeface="Times New Roman" panose="02020603050405020304" pitchFamily="18" charset="0"/>
              </a:rPr>
              <a:t>T</a:t>
            </a:r>
            <a:r>
              <a:rPr kumimoji="1" lang="zh-CN" altLang="zh-CN" sz="2400" b="1" dirty="0">
                <a:latin typeface="Times New Roman" panose="02020603050405020304" pitchFamily="18" charset="0"/>
              </a:rPr>
              <a:t>，则 </a:t>
            </a:r>
            <a:r>
              <a:rPr kumimoji="1" lang="zh-CN" altLang="zh-CN" sz="2400" b="1" i="1" dirty="0">
                <a:latin typeface="Times New Roman" panose="02020603050405020304" pitchFamily="18" charset="0"/>
              </a:rPr>
              <a:t>u</a:t>
            </a:r>
            <a:r>
              <a:rPr kumimoji="1" lang="zh-CN" altLang="zh-CN" sz="2400" b="1" baseline="-25000" dirty="0">
                <a:latin typeface="Times New Roman" panose="02020603050405020304" pitchFamily="18" charset="0"/>
              </a:rPr>
              <a:t>N</a:t>
            </a:r>
            <a:r>
              <a:rPr kumimoji="1" lang="zh-CN" altLang="zh-CN" sz="2400" b="1" dirty="0">
                <a:latin typeface="Times New Roman" panose="02020603050405020304" pitchFamily="18" charset="0"/>
              </a:rPr>
              <a:t>＜ </a:t>
            </a:r>
            <a:r>
              <a:rPr kumimoji="1" lang="zh-CN" altLang="zh-CN" sz="2400" b="1" i="1" dirty="0">
                <a:latin typeface="Times New Roman" panose="02020603050405020304" pitchFamily="18" charset="0"/>
              </a:rPr>
              <a:t>u</a:t>
            </a:r>
            <a:r>
              <a:rPr kumimoji="1" lang="zh-CN" altLang="zh-CN" sz="2400" b="1" baseline="-25000" dirty="0">
                <a:latin typeface="Times New Roman" panose="02020603050405020304" pitchFamily="18" charset="0"/>
              </a:rPr>
              <a:t>P</a:t>
            </a:r>
            <a:r>
              <a:rPr kumimoji="1" lang="zh-CN" altLang="zh-CN" sz="2400" b="1" dirty="0">
                <a:latin typeface="Times New Roman" panose="02020603050405020304" pitchFamily="18" charset="0"/>
              </a:rPr>
              <a:t>，</a:t>
            </a:r>
            <a:r>
              <a:rPr kumimoji="1" lang="zh-CN" altLang="en-US" sz="2400" b="1" dirty="0">
                <a:latin typeface="Times New Roman" panose="02020603050405020304" pitchFamily="18" charset="0"/>
              </a:rPr>
              <a:t> </a:t>
            </a:r>
            <a:r>
              <a:rPr kumimoji="1" lang="zh-CN" altLang="zh-CN" sz="2400" b="1" i="1" dirty="0">
                <a:latin typeface="Times New Roman" panose="02020603050405020304" pitchFamily="18" charset="0"/>
              </a:rPr>
              <a:t>u</a:t>
            </a:r>
            <a:r>
              <a:rPr kumimoji="1" lang="zh-CN" altLang="zh-CN" sz="2400" b="1" baseline="-25000" dirty="0">
                <a:latin typeface="Times New Roman" panose="02020603050405020304" pitchFamily="18" charset="0"/>
              </a:rPr>
              <a:t>O</a:t>
            </a:r>
            <a:r>
              <a:rPr kumimoji="1" lang="zh-CN" altLang="zh-CN" sz="2400" b="1" dirty="0">
                <a:latin typeface="Times New Roman" panose="02020603050405020304" pitchFamily="18" charset="0"/>
              </a:rPr>
              <a:t>＝+</a:t>
            </a:r>
            <a:r>
              <a:rPr kumimoji="1" lang="zh-CN" altLang="zh-CN" sz="2400" b="1" i="1" dirty="0">
                <a:latin typeface="Times New Roman" panose="02020603050405020304" pitchFamily="18" charset="0"/>
              </a:rPr>
              <a:t>U</a:t>
            </a:r>
            <a:r>
              <a:rPr kumimoji="1" lang="zh-CN" altLang="zh-CN" sz="2400" b="1" baseline="-25000" dirty="0">
                <a:latin typeface="Times New Roman" panose="02020603050405020304" pitchFamily="18" charset="0"/>
              </a:rPr>
              <a:t>Z</a:t>
            </a:r>
            <a:r>
              <a:rPr kumimoji="1" lang="zh-CN" altLang="zh-CN" sz="2400" b="1" dirty="0">
                <a:latin typeface="Times New Roman" panose="02020603050405020304" pitchFamily="18" charset="0"/>
              </a:rPr>
              <a:t>。此时</a:t>
            </a:r>
            <a:r>
              <a:rPr kumimoji="1" lang="zh-CN" altLang="zh-CN" sz="2400" b="1" i="1" dirty="0">
                <a:latin typeface="Times New Roman" panose="02020603050405020304" pitchFamily="18" charset="0"/>
              </a:rPr>
              <a:t>u</a:t>
            </a:r>
            <a:r>
              <a:rPr kumimoji="1" lang="zh-CN" altLang="zh-CN" sz="2400" b="1" baseline="-25000" dirty="0">
                <a:latin typeface="Times New Roman" panose="02020603050405020304" pitchFamily="18" charset="0"/>
              </a:rPr>
              <a:t>P</a:t>
            </a:r>
            <a:r>
              <a:rPr kumimoji="1" lang="zh-CN" altLang="zh-CN" sz="2400" b="1" dirty="0">
                <a:latin typeface="Times New Roman" panose="02020603050405020304" pitchFamily="18" charset="0"/>
              </a:rPr>
              <a:t>＝ +</a:t>
            </a:r>
            <a:r>
              <a:rPr kumimoji="1" lang="zh-CN" altLang="zh-CN" sz="2400" b="1" i="1" dirty="0">
                <a:latin typeface="Times New Roman" panose="02020603050405020304" pitchFamily="18" charset="0"/>
              </a:rPr>
              <a:t>U</a:t>
            </a:r>
            <a:r>
              <a:rPr kumimoji="1" lang="zh-CN" altLang="zh-CN" sz="2400" b="1" baseline="-25000" dirty="0">
                <a:latin typeface="Times New Roman" panose="02020603050405020304" pitchFamily="18" charset="0"/>
              </a:rPr>
              <a:t>T</a:t>
            </a:r>
            <a:r>
              <a:rPr kumimoji="1" lang="zh-CN" altLang="zh-CN" sz="2400" b="1" dirty="0">
                <a:latin typeface="Times New Roman" panose="02020603050405020304" pitchFamily="18" charset="0"/>
              </a:rPr>
              <a:t>，增大</a:t>
            </a:r>
            <a:r>
              <a:rPr kumimoji="1" lang="zh-CN" altLang="en-US" sz="2400" b="1" dirty="0">
                <a:latin typeface="Times New Roman" panose="02020603050405020304" pitchFamily="18" charset="0"/>
              </a:rPr>
              <a:t> </a:t>
            </a:r>
            <a:r>
              <a:rPr kumimoji="1" lang="zh-CN" altLang="zh-CN" sz="2400" b="1" i="1" dirty="0">
                <a:latin typeface="Times New Roman" panose="02020603050405020304" pitchFamily="18" charset="0"/>
              </a:rPr>
              <a:t>u</a:t>
            </a:r>
            <a:r>
              <a:rPr kumimoji="1" lang="zh-CN" altLang="zh-CN" sz="2400" b="1" baseline="-25000" dirty="0">
                <a:latin typeface="Times New Roman" panose="02020603050405020304" pitchFamily="18" charset="0"/>
              </a:rPr>
              <a:t>I</a:t>
            </a:r>
            <a:r>
              <a:rPr kumimoji="1" lang="zh-CN" altLang="zh-CN" sz="2400" b="1" dirty="0">
                <a:latin typeface="Times New Roman" panose="02020603050405020304" pitchFamily="18" charset="0"/>
              </a:rPr>
              <a:t>，直至+</a:t>
            </a:r>
            <a:r>
              <a:rPr kumimoji="1" lang="zh-CN" altLang="zh-CN" sz="2400" b="1" i="1" dirty="0">
                <a:latin typeface="Times New Roman" panose="02020603050405020304" pitchFamily="18" charset="0"/>
              </a:rPr>
              <a:t>U</a:t>
            </a:r>
            <a:r>
              <a:rPr kumimoji="1" lang="zh-CN" altLang="zh-CN" sz="2400" b="1" baseline="-25000" dirty="0">
                <a:latin typeface="Times New Roman" panose="02020603050405020304" pitchFamily="18" charset="0"/>
              </a:rPr>
              <a:t>T</a:t>
            </a:r>
            <a:r>
              <a:rPr kumimoji="1" lang="zh-CN" altLang="zh-CN" sz="2400" b="1" dirty="0">
                <a:latin typeface="Times New Roman" panose="02020603050405020304" pitchFamily="18" charset="0"/>
              </a:rPr>
              <a:t>，再增大，</a:t>
            </a:r>
            <a:r>
              <a:rPr kumimoji="1" lang="zh-CN" altLang="en-US" sz="2400" b="1" dirty="0">
                <a:latin typeface="Times New Roman" panose="02020603050405020304" pitchFamily="18" charset="0"/>
              </a:rPr>
              <a:t> </a:t>
            </a:r>
            <a:r>
              <a:rPr kumimoji="1" lang="zh-CN" altLang="zh-CN" sz="2400" b="1" i="1" dirty="0">
                <a:latin typeface="Times New Roman" panose="02020603050405020304" pitchFamily="18" charset="0"/>
              </a:rPr>
              <a:t>u</a:t>
            </a:r>
            <a:r>
              <a:rPr kumimoji="1" lang="zh-CN" altLang="zh-CN" sz="2400" b="1" baseline="-25000" dirty="0">
                <a:latin typeface="Times New Roman" panose="02020603050405020304" pitchFamily="18" charset="0"/>
              </a:rPr>
              <a:t>O</a:t>
            </a:r>
            <a:r>
              <a:rPr kumimoji="1" lang="zh-CN" altLang="zh-CN" sz="2400" b="1" dirty="0">
                <a:latin typeface="Times New Roman" panose="02020603050405020304" pitchFamily="18" charset="0"/>
              </a:rPr>
              <a:t>才从+</a:t>
            </a:r>
            <a:r>
              <a:rPr kumimoji="1" lang="zh-CN" altLang="zh-CN" sz="2400" b="1" i="1" dirty="0">
                <a:latin typeface="Times New Roman" panose="02020603050405020304" pitchFamily="18" charset="0"/>
              </a:rPr>
              <a:t>U</a:t>
            </a:r>
            <a:r>
              <a:rPr kumimoji="1" lang="zh-CN" altLang="zh-CN" sz="2400" b="1" baseline="-25000" dirty="0">
                <a:latin typeface="Times New Roman" panose="02020603050405020304" pitchFamily="18" charset="0"/>
              </a:rPr>
              <a:t>Z</a:t>
            </a:r>
            <a:r>
              <a:rPr kumimoji="1" lang="zh-CN" altLang="zh-CN" sz="2400" b="1" dirty="0">
                <a:latin typeface="Times New Roman" panose="02020603050405020304" pitchFamily="18" charset="0"/>
              </a:rPr>
              <a:t>跃变为－ </a:t>
            </a:r>
            <a:r>
              <a:rPr kumimoji="1" lang="zh-CN" altLang="zh-CN" sz="2400" b="1" i="1" dirty="0">
                <a:latin typeface="Times New Roman" panose="02020603050405020304" pitchFamily="18" charset="0"/>
              </a:rPr>
              <a:t>U</a:t>
            </a:r>
            <a:r>
              <a:rPr kumimoji="1" lang="zh-CN" altLang="zh-CN" sz="2400" b="1" baseline="-25000" dirty="0">
                <a:latin typeface="Times New Roman" panose="02020603050405020304" pitchFamily="18" charset="0"/>
              </a:rPr>
              <a:t>Z。</a:t>
            </a:r>
            <a:endParaRPr kumimoji="1" lang="zh-CN" altLang="en-US" sz="2400" b="1" baseline="-25000" dirty="0">
              <a:latin typeface="Times New Roman" panose="02020603050405020304" pitchFamily="18" charset="0"/>
            </a:endParaRPr>
          </a:p>
        </p:txBody>
      </p:sp>
      <p:graphicFrame>
        <p:nvGraphicFramePr>
          <p:cNvPr id="29700" name="Object 4"/>
          <p:cNvGraphicFramePr>
            <a:graphicFrameLocks noChangeAspect="1"/>
          </p:cNvGraphicFramePr>
          <p:nvPr/>
        </p:nvGraphicFramePr>
        <p:xfrm>
          <a:off x="6300788" y="1628775"/>
          <a:ext cx="2438400" cy="2436813"/>
        </p:xfrm>
        <a:graphic>
          <a:graphicData uri="http://schemas.openxmlformats.org/presentationml/2006/ole">
            <mc:AlternateContent xmlns:mc="http://schemas.openxmlformats.org/markup-compatibility/2006">
              <mc:Choice xmlns:v="urn:schemas-microsoft-com:vml" Requires="v">
                <p:oleObj name="Photo Editor 照片" r:id="rId2" imgW="21402675" imgH="9620250" progId="MSPhotoEd.3">
                  <p:embed/>
                </p:oleObj>
              </mc:Choice>
              <mc:Fallback>
                <p:oleObj name="Photo Editor 照片" r:id="rId2" imgW="21402675" imgH="9620250" progId="MSPhotoEd.3">
                  <p:embed/>
                  <p:pic>
                    <p:nvPicPr>
                      <p:cNvPr id="0" name="Object 4"/>
                      <p:cNvPicPr>
                        <a:picLocks noChangeAspect="1" noChangeArrowheads="1"/>
                      </p:cNvPicPr>
                      <p:nvPr/>
                    </p:nvPicPr>
                    <p:blipFill>
                      <a:blip r:embed="rId3">
                        <a:extLst>
                          <a:ext uri="{28A0092B-C50C-407E-A947-70E740481C1C}">
                            <a14:useLocalDpi xmlns:a14="http://schemas.microsoft.com/office/drawing/2010/main" val="0"/>
                          </a:ext>
                        </a:extLst>
                      </a:blip>
                      <a:srcRect l="60001" b="11066"/>
                      <a:stretch>
                        <a:fillRect/>
                      </a:stretch>
                    </p:blipFill>
                    <p:spPr bwMode="auto">
                      <a:xfrm>
                        <a:off x="6300788" y="1628775"/>
                        <a:ext cx="2438400" cy="24368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29701" name="Text Box 5"/>
          <p:cNvSpPr txBox="1">
            <a:spLocks noChangeArrowheads="1"/>
          </p:cNvSpPr>
          <p:nvPr/>
        </p:nvSpPr>
        <p:spPr bwMode="auto">
          <a:xfrm>
            <a:off x="685800" y="5100638"/>
            <a:ext cx="8243918" cy="978729"/>
          </a:xfrm>
          <a:prstGeom prst="rect">
            <a:avLst/>
          </a:prstGeom>
          <a:noFill/>
          <a:ln w="9525">
            <a:noFill/>
            <a:miter lim="800000"/>
          </a:ln>
        </p:spPr>
        <p:txBody>
          <a:bodyPr wrap="square">
            <a:spAutoFit/>
          </a:bodyPr>
          <a:lstStyle/>
          <a:p>
            <a:pPr>
              <a:lnSpc>
                <a:spcPct val="120000"/>
              </a:lnSpc>
            </a:pPr>
            <a:r>
              <a:rPr kumimoji="1" lang="en-US" altLang="zh-CN" sz="2400" dirty="0">
                <a:latin typeface="Times New Roman" panose="02020603050405020304" pitchFamily="18" charset="0"/>
              </a:rPr>
              <a:t>        </a:t>
            </a:r>
            <a:r>
              <a:rPr kumimoji="1" lang="zh-CN" altLang="en-US" sz="2400" b="1" dirty="0">
                <a:latin typeface="Times New Roman" panose="02020603050405020304" pitchFamily="18" charset="0"/>
              </a:rPr>
              <a:t>设 </a:t>
            </a:r>
            <a:r>
              <a:rPr kumimoji="1" lang="zh-CN" altLang="zh-CN" sz="2400" b="1" i="1" dirty="0">
                <a:latin typeface="Times New Roman" panose="02020603050405020304" pitchFamily="18" charset="0"/>
              </a:rPr>
              <a:t>u</a:t>
            </a:r>
            <a:r>
              <a:rPr kumimoji="1" lang="zh-CN" altLang="zh-CN" sz="2400" b="1" baseline="-25000" dirty="0">
                <a:latin typeface="Times New Roman" panose="02020603050405020304" pitchFamily="18" charset="0"/>
              </a:rPr>
              <a:t>I</a:t>
            </a:r>
            <a:r>
              <a:rPr kumimoji="1" lang="zh-CN" altLang="zh-CN" sz="2400" b="1" dirty="0">
                <a:latin typeface="Times New Roman" panose="02020603050405020304" pitchFamily="18" charset="0"/>
              </a:rPr>
              <a:t>＞+</a:t>
            </a:r>
            <a:r>
              <a:rPr kumimoji="1" lang="zh-CN" altLang="zh-CN" sz="2400" b="1" i="1" dirty="0">
                <a:latin typeface="Times New Roman" panose="02020603050405020304" pitchFamily="18" charset="0"/>
              </a:rPr>
              <a:t>U</a:t>
            </a:r>
            <a:r>
              <a:rPr kumimoji="1" lang="zh-CN" altLang="zh-CN" sz="2400" b="1" baseline="-25000" dirty="0">
                <a:latin typeface="Times New Roman" panose="02020603050405020304" pitchFamily="18" charset="0"/>
              </a:rPr>
              <a:t>T</a:t>
            </a:r>
            <a:r>
              <a:rPr kumimoji="1" lang="zh-CN" altLang="zh-CN" sz="2400" b="1" dirty="0">
                <a:latin typeface="Times New Roman" panose="02020603050405020304" pitchFamily="18" charset="0"/>
              </a:rPr>
              <a:t>，则 </a:t>
            </a:r>
            <a:r>
              <a:rPr kumimoji="1" lang="zh-CN" altLang="zh-CN" sz="2400" b="1" i="1" dirty="0">
                <a:latin typeface="Times New Roman" panose="02020603050405020304" pitchFamily="18" charset="0"/>
              </a:rPr>
              <a:t>u</a:t>
            </a:r>
            <a:r>
              <a:rPr kumimoji="1" lang="zh-CN" altLang="zh-CN" sz="2400" b="1" baseline="-25000" dirty="0">
                <a:latin typeface="Times New Roman" panose="02020603050405020304" pitchFamily="18" charset="0"/>
              </a:rPr>
              <a:t>N</a:t>
            </a:r>
            <a:r>
              <a:rPr kumimoji="1" lang="zh-CN" altLang="zh-CN" sz="2400" b="1" dirty="0">
                <a:latin typeface="Times New Roman" panose="02020603050405020304" pitchFamily="18" charset="0"/>
              </a:rPr>
              <a:t>＞ </a:t>
            </a:r>
            <a:r>
              <a:rPr kumimoji="1" lang="zh-CN" altLang="zh-CN" sz="2400" b="1" i="1" dirty="0">
                <a:latin typeface="Times New Roman" panose="02020603050405020304" pitchFamily="18" charset="0"/>
              </a:rPr>
              <a:t>u</a:t>
            </a:r>
            <a:r>
              <a:rPr kumimoji="1" lang="zh-CN" altLang="zh-CN" sz="2400" b="1" baseline="-25000" dirty="0">
                <a:latin typeface="Times New Roman" panose="02020603050405020304" pitchFamily="18" charset="0"/>
              </a:rPr>
              <a:t>P</a:t>
            </a:r>
            <a:r>
              <a:rPr kumimoji="1" lang="zh-CN" altLang="zh-CN" sz="2400" b="1" dirty="0">
                <a:latin typeface="Times New Roman" panose="02020603050405020304" pitchFamily="18" charset="0"/>
              </a:rPr>
              <a:t>，</a:t>
            </a:r>
            <a:r>
              <a:rPr kumimoji="1" lang="zh-CN" altLang="en-US" sz="2400" b="1" dirty="0">
                <a:latin typeface="Times New Roman" panose="02020603050405020304" pitchFamily="18" charset="0"/>
              </a:rPr>
              <a:t> </a:t>
            </a:r>
            <a:r>
              <a:rPr kumimoji="1" lang="zh-CN" altLang="zh-CN" sz="2400" b="1" i="1" dirty="0">
                <a:latin typeface="Times New Roman" panose="02020603050405020304" pitchFamily="18" charset="0"/>
              </a:rPr>
              <a:t>u</a:t>
            </a:r>
            <a:r>
              <a:rPr kumimoji="1" lang="zh-CN" altLang="zh-CN" sz="2400" b="1" baseline="-25000" dirty="0">
                <a:latin typeface="Times New Roman" panose="02020603050405020304" pitchFamily="18" charset="0"/>
              </a:rPr>
              <a:t>O</a:t>
            </a:r>
            <a:r>
              <a:rPr kumimoji="1" lang="zh-CN" altLang="zh-CN" sz="2400" b="1" dirty="0">
                <a:latin typeface="Times New Roman" panose="02020603050405020304" pitchFamily="18" charset="0"/>
              </a:rPr>
              <a:t>＝－</a:t>
            </a:r>
            <a:r>
              <a:rPr kumimoji="1" lang="zh-CN" altLang="zh-CN" sz="2400" b="1" i="1" dirty="0">
                <a:latin typeface="Times New Roman" panose="02020603050405020304" pitchFamily="18" charset="0"/>
              </a:rPr>
              <a:t>U</a:t>
            </a:r>
            <a:r>
              <a:rPr kumimoji="1" lang="zh-CN" altLang="zh-CN" sz="2400" b="1" baseline="-25000" dirty="0">
                <a:latin typeface="Times New Roman" panose="02020603050405020304" pitchFamily="18" charset="0"/>
              </a:rPr>
              <a:t>Z</a:t>
            </a:r>
            <a:r>
              <a:rPr kumimoji="1" lang="zh-CN" altLang="zh-CN" sz="2400" b="1" dirty="0">
                <a:latin typeface="Times New Roman" panose="02020603050405020304" pitchFamily="18" charset="0"/>
              </a:rPr>
              <a:t>。此时</a:t>
            </a:r>
            <a:r>
              <a:rPr kumimoji="1" lang="zh-CN" altLang="zh-CN" sz="2400" b="1" i="1" dirty="0">
                <a:latin typeface="Times New Roman" panose="02020603050405020304" pitchFamily="18" charset="0"/>
              </a:rPr>
              <a:t>u</a:t>
            </a:r>
            <a:r>
              <a:rPr kumimoji="1" lang="zh-CN" altLang="zh-CN" sz="2400" b="1" baseline="-25000" dirty="0">
                <a:latin typeface="Times New Roman" panose="02020603050405020304" pitchFamily="18" charset="0"/>
              </a:rPr>
              <a:t>P</a:t>
            </a:r>
            <a:r>
              <a:rPr kumimoji="1" lang="zh-CN" altLang="zh-CN" sz="2400" b="1" dirty="0">
                <a:latin typeface="Times New Roman" panose="02020603050405020304" pitchFamily="18" charset="0"/>
              </a:rPr>
              <a:t>＝ －</a:t>
            </a:r>
            <a:r>
              <a:rPr kumimoji="1" lang="zh-CN" altLang="zh-CN" sz="2400" b="1" i="1" dirty="0">
                <a:latin typeface="Times New Roman" panose="02020603050405020304" pitchFamily="18" charset="0"/>
              </a:rPr>
              <a:t>U</a:t>
            </a:r>
            <a:r>
              <a:rPr kumimoji="1" lang="zh-CN" altLang="zh-CN" sz="2400" b="1" baseline="-25000" dirty="0">
                <a:latin typeface="Times New Roman" panose="02020603050405020304" pitchFamily="18" charset="0"/>
              </a:rPr>
              <a:t>T</a:t>
            </a:r>
            <a:r>
              <a:rPr kumimoji="1" lang="zh-CN" altLang="zh-CN" sz="2400" b="1" dirty="0">
                <a:latin typeface="Times New Roman" panose="02020603050405020304" pitchFamily="18" charset="0"/>
              </a:rPr>
              <a:t>，减小</a:t>
            </a:r>
            <a:r>
              <a:rPr kumimoji="1" lang="zh-CN" altLang="en-US" sz="2400" b="1" dirty="0">
                <a:latin typeface="Times New Roman" panose="02020603050405020304" pitchFamily="18" charset="0"/>
              </a:rPr>
              <a:t> </a:t>
            </a:r>
            <a:r>
              <a:rPr kumimoji="1" lang="zh-CN" altLang="zh-CN" sz="2400" b="1" i="1" dirty="0">
                <a:latin typeface="Times New Roman" panose="02020603050405020304" pitchFamily="18" charset="0"/>
              </a:rPr>
              <a:t>u</a:t>
            </a:r>
            <a:r>
              <a:rPr kumimoji="1" lang="zh-CN" altLang="zh-CN" sz="2400" b="1" baseline="-25000" dirty="0">
                <a:latin typeface="Times New Roman" panose="02020603050405020304" pitchFamily="18" charset="0"/>
              </a:rPr>
              <a:t>I</a:t>
            </a:r>
            <a:r>
              <a:rPr kumimoji="1" lang="zh-CN" altLang="zh-CN" sz="2400" b="1" dirty="0">
                <a:latin typeface="Times New Roman" panose="02020603050405020304" pitchFamily="18" charset="0"/>
              </a:rPr>
              <a:t>，直至－</a:t>
            </a:r>
            <a:r>
              <a:rPr kumimoji="1" lang="zh-CN" altLang="zh-CN" sz="2400" b="1" i="1" dirty="0">
                <a:latin typeface="Times New Roman" panose="02020603050405020304" pitchFamily="18" charset="0"/>
              </a:rPr>
              <a:t>U</a:t>
            </a:r>
            <a:r>
              <a:rPr kumimoji="1" lang="zh-CN" altLang="zh-CN" sz="2400" b="1" baseline="-25000" dirty="0">
                <a:latin typeface="Times New Roman" panose="02020603050405020304" pitchFamily="18" charset="0"/>
              </a:rPr>
              <a:t>T</a:t>
            </a:r>
            <a:r>
              <a:rPr kumimoji="1" lang="zh-CN" altLang="zh-CN" sz="2400" b="1" dirty="0">
                <a:latin typeface="Times New Roman" panose="02020603050405020304" pitchFamily="18" charset="0"/>
              </a:rPr>
              <a:t>，再减小，</a:t>
            </a:r>
            <a:r>
              <a:rPr kumimoji="1" lang="zh-CN" altLang="en-US" sz="2400" b="1" dirty="0">
                <a:latin typeface="Times New Roman" panose="02020603050405020304" pitchFamily="18" charset="0"/>
              </a:rPr>
              <a:t> </a:t>
            </a:r>
            <a:r>
              <a:rPr kumimoji="1" lang="zh-CN" altLang="zh-CN" sz="2400" b="1" i="1" dirty="0">
                <a:latin typeface="Times New Roman" panose="02020603050405020304" pitchFamily="18" charset="0"/>
              </a:rPr>
              <a:t>u</a:t>
            </a:r>
            <a:r>
              <a:rPr kumimoji="1" lang="zh-CN" altLang="zh-CN" sz="2400" b="1" baseline="-25000" dirty="0">
                <a:latin typeface="Times New Roman" panose="02020603050405020304" pitchFamily="18" charset="0"/>
              </a:rPr>
              <a:t>O</a:t>
            </a:r>
            <a:r>
              <a:rPr kumimoji="1" lang="zh-CN" altLang="zh-CN" sz="2400" b="1" dirty="0">
                <a:latin typeface="Times New Roman" panose="02020603050405020304" pitchFamily="18" charset="0"/>
              </a:rPr>
              <a:t>才从－</a:t>
            </a:r>
            <a:r>
              <a:rPr kumimoji="1" lang="zh-CN" altLang="zh-CN" sz="2400" b="1" i="1" dirty="0">
                <a:latin typeface="Times New Roman" panose="02020603050405020304" pitchFamily="18" charset="0"/>
              </a:rPr>
              <a:t>U</a:t>
            </a:r>
            <a:r>
              <a:rPr kumimoji="1" lang="zh-CN" altLang="zh-CN" sz="2400" b="1" baseline="-25000" dirty="0">
                <a:latin typeface="Times New Roman" panose="02020603050405020304" pitchFamily="18" charset="0"/>
              </a:rPr>
              <a:t>Z</a:t>
            </a:r>
            <a:r>
              <a:rPr kumimoji="1" lang="zh-CN" altLang="zh-CN" sz="2400" b="1" dirty="0">
                <a:latin typeface="Times New Roman" panose="02020603050405020304" pitchFamily="18" charset="0"/>
              </a:rPr>
              <a:t>跃变为+</a:t>
            </a:r>
            <a:r>
              <a:rPr kumimoji="1" lang="zh-CN" altLang="zh-CN" sz="2400" b="1" i="1" dirty="0">
                <a:latin typeface="Times New Roman" panose="02020603050405020304" pitchFamily="18" charset="0"/>
              </a:rPr>
              <a:t>U</a:t>
            </a:r>
            <a:r>
              <a:rPr kumimoji="1" lang="zh-CN" altLang="zh-CN" sz="2400" b="1" baseline="-25000" dirty="0">
                <a:latin typeface="Times New Roman" panose="02020603050405020304" pitchFamily="18" charset="0"/>
              </a:rPr>
              <a:t>Z。</a:t>
            </a:r>
            <a:endParaRPr kumimoji="1" lang="zh-CN" altLang="en-US" sz="2400" b="1" baseline="-25000" dirty="0">
              <a:latin typeface="Times New Roman" panose="02020603050405020304" pitchFamily="18" charset="0"/>
            </a:endParaRPr>
          </a:p>
        </p:txBody>
      </p:sp>
      <p:grpSp>
        <p:nvGrpSpPr>
          <p:cNvPr id="2" name="Group 6"/>
          <p:cNvGrpSpPr/>
          <p:nvPr/>
        </p:nvGrpSpPr>
        <p:grpSpPr bwMode="auto">
          <a:xfrm>
            <a:off x="6453188" y="2044700"/>
            <a:ext cx="2125662" cy="1798638"/>
            <a:chOff x="3744" y="646"/>
            <a:chExt cx="1339" cy="1133"/>
          </a:xfrm>
        </p:grpSpPr>
        <p:sp>
          <p:nvSpPr>
            <p:cNvPr id="29703" name="Line 7"/>
            <p:cNvSpPr>
              <a:spLocks noChangeShapeType="1"/>
            </p:cNvSpPr>
            <p:nvPr/>
          </p:nvSpPr>
          <p:spPr bwMode="auto">
            <a:xfrm flipH="1">
              <a:off x="4075" y="1718"/>
              <a:ext cx="1008" cy="0"/>
            </a:xfrm>
            <a:prstGeom prst="line">
              <a:avLst/>
            </a:prstGeom>
            <a:noFill/>
            <a:ln w="28575">
              <a:solidFill>
                <a:srgbClr val="FF3300"/>
              </a:solidFill>
              <a:round/>
            </a:ln>
          </p:spPr>
          <p:txBody>
            <a:bodyPr wrap="none" anchor="ctr"/>
            <a:lstStyle/>
            <a:p>
              <a:endParaRPr lang="zh-CN" altLang="en-US"/>
            </a:p>
          </p:txBody>
        </p:sp>
        <p:sp>
          <p:nvSpPr>
            <p:cNvPr id="29704" name="Line 8"/>
            <p:cNvSpPr>
              <a:spLocks noChangeShapeType="1"/>
            </p:cNvSpPr>
            <p:nvPr/>
          </p:nvSpPr>
          <p:spPr bwMode="auto">
            <a:xfrm flipV="1">
              <a:off x="4078" y="657"/>
              <a:ext cx="0" cy="1079"/>
            </a:xfrm>
            <a:prstGeom prst="line">
              <a:avLst/>
            </a:prstGeom>
            <a:noFill/>
            <a:ln w="28575">
              <a:solidFill>
                <a:srgbClr val="FF3300"/>
              </a:solidFill>
              <a:round/>
            </a:ln>
          </p:spPr>
          <p:txBody>
            <a:bodyPr wrap="none" anchor="ctr"/>
            <a:lstStyle/>
            <a:p>
              <a:endParaRPr lang="zh-CN" altLang="en-US"/>
            </a:p>
          </p:txBody>
        </p:sp>
        <p:sp>
          <p:nvSpPr>
            <p:cNvPr id="29705" name="Line 9"/>
            <p:cNvSpPr>
              <a:spLocks noChangeShapeType="1"/>
            </p:cNvSpPr>
            <p:nvPr/>
          </p:nvSpPr>
          <p:spPr bwMode="auto">
            <a:xfrm flipH="1">
              <a:off x="3744" y="646"/>
              <a:ext cx="336" cy="0"/>
            </a:xfrm>
            <a:prstGeom prst="line">
              <a:avLst/>
            </a:prstGeom>
            <a:noFill/>
            <a:ln w="28575">
              <a:solidFill>
                <a:srgbClr val="FF3300"/>
              </a:solidFill>
              <a:round/>
            </a:ln>
          </p:spPr>
          <p:txBody>
            <a:bodyPr wrap="none" anchor="ctr"/>
            <a:lstStyle/>
            <a:p>
              <a:endParaRPr lang="zh-CN" altLang="en-US"/>
            </a:p>
          </p:txBody>
        </p:sp>
        <p:sp>
          <p:nvSpPr>
            <p:cNvPr id="29706" name="Line 10"/>
            <p:cNvSpPr>
              <a:spLocks noChangeShapeType="1"/>
            </p:cNvSpPr>
            <p:nvPr/>
          </p:nvSpPr>
          <p:spPr bwMode="auto">
            <a:xfrm flipH="1">
              <a:off x="4800" y="1779"/>
              <a:ext cx="240" cy="0"/>
            </a:xfrm>
            <a:prstGeom prst="line">
              <a:avLst/>
            </a:prstGeom>
            <a:noFill/>
            <a:ln w="9525">
              <a:solidFill>
                <a:schemeClr val="tx2"/>
              </a:solidFill>
              <a:round/>
              <a:tailEnd type="triangle" w="med" len="med"/>
            </a:ln>
            <a:effectLst/>
          </p:spPr>
          <p:txBody>
            <a:bodyPr/>
            <a:lstStyle/>
            <a:p>
              <a:endParaRPr lang="zh-CN" altLang="en-US"/>
            </a:p>
          </p:txBody>
        </p:sp>
        <p:sp>
          <p:nvSpPr>
            <p:cNvPr id="29707" name="Line 11"/>
            <p:cNvSpPr>
              <a:spLocks noChangeShapeType="1"/>
            </p:cNvSpPr>
            <p:nvPr/>
          </p:nvSpPr>
          <p:spPr bwMode="auto">
            <a:xfrm flipV="1">
              <a:off x="4005" y="1392"/>
              <a:ext cx="0" cy="192"/>
            </a:xfrm>
            <a:prstGeom prst="line">
              <a:avLst/>
            </a:prstGeom>
            <a:noFill/>
            <a:ln w="9525">
              <a:solidFill>
                <a:schemeClr val="tx2"/>
              </a:solidFill>
              <a:round/>
              <a:tailEnd type="triangle" w="med" len="med"/>
            </a:ln>
            <a:effectLst/>
          </p:spPr>
          <p:txBody>
            <a:bodyPr/>
            <a:lstStyle/>
            <a:p>
              <a:endParaRPr lang="zh-CN" altLang="en-US"/>
            </a:p>
          </p:txBody>
        </p:sp>
        <p:sp>
          <p:nvSpPr>
            <p:cNvPr id="29708" name="Line 12"/>
            <p:cNvSpPr>
              <a:spLocks noChangeShapeType="1"/>
            </p:cNvSpPr>
            <p:nvPr/>
          </p:nvSpPr>
          <p:spPr bwMode="auto">
            <a:xfrm flipH="1">
              <a:off x="3744" y="720"/>
              <a:ext cx="192" cy="0"/>
            </a:xfrm>
            <a:prstGeom prst="line">
              <a:avLst/>
            </a:prstGeom>
            <a:noFill/>
            <a:ln w="9525">
              <a:solidFill>
                <a:schemeClr val="tx2"/>
              </a:solidFill>
              <a:round/>
              <a:tailEnd type="triangle" w="med" len="med"/>
            </a:ln>
            <a:effectLst/>
          </p:spPr>
          <p:txBody>
            <a:bodyPr/>
            <a:lstStyle/>
            <a:p>
              <a:endParaRPr lang="zh-CN" altLang="en-US"/>
            </a:p>
          </p:txBody>
        </p:sp>
      </p:grpSp>
      <p:graphicFrame>
        <p:nvGraphicFramePr>
          <p:cNvPr id="29709" name="Object 13"/>
          <p:cNvGraphicFramePr>
            <a:graphicFrameLocks noChangeAspect="1"/>
          </p:cNvGraphicFramePr>
          <p:nvPr/>
        </p:nvGraphicFramePr>
        <p:xfrm>
          <a:off x="395288" y="1700213"/>
          <a:ext cx="3124200" cy="2047875"/>
        </p:xfrm>
        <a:graphic>
          <a:graphicData uri="http://schemas.openxmlformats.org/presentationml/2006/ole">
            <mc:AlternateContent xmlns:mc="http://schemas.openxmlformats.org/markup-compatibility/2006">
              <mc:Choice xmlns:v="urn:schemas-microsoft-com:vml" Requires="v">
                <p:oleObj name="Photo Editor 照片" r:id="rId4" imgW="10715625" imgH="7019925" progId="MSPhotoEd.3">
                  <p:embed/>
                </p:oleObj>
              </mc:Choice>
              <mc:Fallback>
                <p:oleObj name="Photo Editor 照片" r:id="rId4" imgW="10715625" imgH="7019925" progId="MSPhotoEd.3">
                  <p:embed/>
                  <p:pic>
                    <p:nvPicPr>
                      <p:cNvPr id="0" name="Object 1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5288" y="1700213"/>
                        <a:ext cx="3124200" cy="2047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9710" name="Object 14"/>
          <p:cNvGraphicFramePr>
            <a:graphicFrameLocks noChangeAspect="1"/>
          </p:cNvGraphicFramePr>
          <p:nvPr/>
        </p:nvGraphicFramePr>
        <p:xfrm>
          <a:off x="3635375" y="3213100"/>
          <a:ext cx="1301750" cy="427038"/>
        </p:xfrm>
        <a:graphic>
          <a:graphicData uri="http://schemas.openxmlformats.org/presentationml/2006/ole">
            <mc:AlternateContent xmlns:mc="http://schemas.openxmlformats.org/markup-compatibility/2006">
              <mc:Choice xmlns:v="urn:schemas-microsoft-com:vml" Requires="v">
                <p:oleObj name="Equation" r:id="rId6" imgW="16764000" imgH="5486400" progId="Equation.3">
                  <p:embed/>
                </p:oleObj>
              </mc:Choice>
              <mc:Fallback>
                <p:oleObj name="Equation" r:id="rId6" imgW="16764000" imgH="5486400" progId="Equation.3">
                  <p:embed/>
                  <p:pic>
                    <p:nvPicPr>
                      <p:cNvPr id="0" name="Object 1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635375" y="3213100"/>
                        <a:ext cx="1301750" cy="427038"/>
                      </a:xfrm>
                      <a:prstGeom prst="rect">
                        <a:avLst/>
                      </a:prstGeom>
                      <a:solidFill>
                        <a:srgbClr val="66FFFF"/>
                      </a:solidFill>
                      <a:ln w="9525">
                        <a:solidFill>
                          <a:srgbClr val="FF3300"/>
                        </a:solidFill>
                        <a:miter lim="800000"/>
                        <a:headEnd/>
                        <a:tailEnd/>
                      </a:ln>
                    </p:spPr>
                  </p:pic>
                </p:oleObj>
              </mc:Fallback>
            </mc:AlternateContent>
          </a:graphicData>
        </a:graphic>
      </p:graphicFrame>
      <p:graphicFrame>
        <p:nvGraphicFramePr>
          <p:cNvPr id="29711" name="Object 15"/>
          <p:cNvGraphicFramePr>
            <a:graphicFrameLocks noChangeAspect="1"/>
          </p:cNvGraphicFramePr>
          <p:nvPr/>
        </p:nvGraphicFramePr>
        <p:xfrm>
          <a:off x="3635375" y="2276475"/>
          <a:ext cx="2362200" cy="787400"/>
        </p:xfrm>
        <a:graphic>
          <a:graphicData uri="http://schemas.openxmlformats.org/presentationml/2006/ole">
            <mc:AlternateContent xmlns:mc="http://schemas.openxmlformats.org/markup-compatibility/2006">
              <mc:Choice xmlns:v="urn:schemas-microsoft-com:vml" Requires="v">
                <p:oleObj name="Equation" r:id="rId8" imgW="1295400" imgH="431800" progId="Equation.3">
                  <p:embed/>
                </p:oleObj>
              </mc:Choice>
              <mc:Fallback>
                <p:oleObj name="Equation" r:id="rId8" imgW="1295400" imgH="431800" progId="Equation.3">
                  <p:embed/>
                  <p:pic>
                    <p:nvPicPr>
                      <p:cNvPr id="0" name="Object 1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635375" y="2276475"/>
                        <a:ext cx="2362200" cy="787400"/>
                      </a:xfrm>
                      <a:prstGeom prst="rect">
                        <a:avLst/>
                      </a:prstGeom>
                      <a:solidFill>
                        <a:srgbClr val="66FFFF"/>
                      </a:solidFill>
                      <a:ln w="9525">
                        <a:solidFill>
                          <a:srgbClr val="FF3300"/>
                        </a:solidFill>
                        <a:miter lim="800000"/>
                        <a:headEnd/>
                        <a:tailEnd/>
                      </a:ln>
                    </p:spPr>
                  </p:pic>
                </p:oleObj>
              </mc:Fallback>
            </mc:AlternateContent>
          </a:graphicData>
        </a:graphic>
      </p:graphicFrame>
      <p:sp>
        <p:nvSpPr>
          <p:cNvPr id="3" name="灯片编号占位符 2"/>
          <p:cNvSpPr>
            <a:spLocks noGrp="1"/>
          </p:cNvSpPr>
          <p:nvPr>
            <p:ph type="sldNum" sz="quarter" idx="12"/>
          </p:nvPr>
        </p:nvSpPr>
        <p:spPr/>
        <p:txBody>
          <a:bodyPr/>
          <a:lstStyle/>
          <a:p>
            <a:fld id="{BDB18AC9-7EE5-48E1-A10E-599720087084}" type="slidenum">
              <a:rPr lang="en-US" altLang="zh-CN" smtClean="0"/>
              <a:t>150</a:t>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9699">
                                            <p:txEl>
                                              <p:pRg st="0" end="0"/>
                                            </p:txEl>
                                          </p:spTgt>
                                        </p:tgtEl>
                                        <p:attrNameLst>
                                          <p:attrName>style.visibility</p:attrName>
                                        </p:attrNameLst>
                                      </p:cBhvr>
                                      <p:to>
                                        <p:strVal val="visible"/>
                                      </p:to>
                                    </p:set>
                                    <p:animEffect transition="in" filter="wipe(left)">
                                      <p:cBhvr>
                                        <p:cTn id="7" dur="500"/>
                                        <p:tgtEl>
                                          <p:spTgt spid="2969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499"/>
                                          </p:stCondLst>
                                        </p:cTn>
                                        <p:tgtEl>
                                          <p:spTgt spid="29700"/>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29701">
                                            <p:txEl>
                                              <p:pRg st="0" end="0"/>
                                            </p:txEl>
                                          </p:spTgt>
                                        </p:tgtEl>
                                        <p:attrNameLst>
                                          <p:attrName>style.visibility</p:attrName>
                                        </p:attrNameLst>
                                      </p:cBhvr>
                                      <p:to>
                                        <p:strVal val="visible"/>
                                      </p:to>
                                    </p:set>
                                    <p:animEffect transition="in" filter="wipe(left)">
                                      <p:cBhvr>
                                        <p:cTn id="16" dur="500"/>
                                        <p:tgtEl>
                                          <p:spTgt spid="29701">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7" presetClass="entr" presetSubtype="2"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anim calcmode="lin" valueType="num">
                                      <p:cBhvr>
                                        <p:cTn id="21" dur="500" fill="hold"/>
                                        <p:tgtEl>
                                          <p:spTgt spid="2"/>
                                        </p:tgtEl>
                                        <p:attrNameLst>
                                          <p:attrName>ppt_x</p:attrName>
                                        </p:attrNameLst>
                                      </p:cBhvr>
                                      <p:tavLst>
                                        <p:tav tm="0">
                                          <p:val>
                                            <p:strVal val="#ppt_x+#ppt_w/2"/>
                                          </p:val>
                                        </p:tav>
                                        <p:tav tm="100000">
                                          <p:val>
                                            <p:strVal val="#ppt_x"/>
                                          </p:val>
                                        </p:tav>
                                      </p:tavLst>
                                    </p:anim>
                                    <p:anim calcmode="lin" valueType="num">
                                      <p:cBhvr>
                                        <p:cTn id="22" dur="500" fill="hold"/>
                                        <p:tgtEl>
                                          <p:spTgt spid="2"/>
                                        </p:tgtEl>
                                        <p:attrNameLst>
                                          <p:attrName>ppt_y</p:attrName>
                                        </p:attrNameLst>
                                      </p:cBhvr>
                                      <p:tavLst>
                                        <p:tav tm="0">
                                          <p:val>
                                            <p:strVal val="#ppt_y"/>
                                          </p:val>
                                        </p:tav>
                                        <p:tav tm="100000">
                                          <p:val>
                                            <p:strVal val="#ppt_y"/>
                                          </p:val>
                                        </p:tav>
                                      </p:tavLst>
                                    </p:anim>
                                    <p:anim calcmode="lin" valueType="num">
                                      <p:cBhvr>
                                        <p:cTn id="23" dur="500" fill="hold"/>
                                        <p:tgtEl>
                                          <p:spTgt spid="2"/>
                                        </p:tgtEl>
                                        <p:attrNameLst>
                                          <p:attrName>ppt_w</p:attrName>
                                        </p:attrNameLst>
                                      </p:cBhvr>
                                      <p:tavLst>
                                        <p:tav tm="0">
                                          <p:val>
                                            <p:fltVal val="0"/>
                                          </p:val>
                                        </p:tav>
                                        <p:tav tm="100000">
                                          <p:val>
                                            <p:strVal val="#ppt_w"/>
                                          </p:val>
                                        </p:tav>
                                      </p:tavLst>
                                    </p:anim>
                                    <p:anim calcmode="lin" valueType="num">
                                      <p:cBhvr>
                                        <p:cTn id="24" dur="500" fill="hold"/>
                                        <p:tgtEl>
                                          <p:spTgt spid="2"/>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699" grpId="0" build="p" autoUpdateAnimBg="0"/>
      <p:bldP spid="29701" grpId="0" build="p" autoUpdateAnimBg="0"/>
    </p:bld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ext Box 2"/>
          <p:cNvSpPr txBox="1">
            <a:spLocks noChangeArrowheads="1"/>
          </p:cNvSpPr>
          <p:nvPr/>
        </p:nvSpPr>
        <p:spPr bwMode="auto">
          <a:xfrm>
            <a:off x="379413" y="3843338"/>
            <a:ext cx="8077200" cy="512762"/>
          </a:xfrm>
          <a:prstGeom prst="rect">
            <a:avLst/>
          </a:prstGeom>
          <a:noFill/>
          <a:ln w="9525">
            <a:noFill/>
            <a:miter lim="800000"/>
          </a:ln>
          <a:effectLst/>
        </p:spPr>
        <p:txBody>
          <a:bodyPr>
            <a:spAutoFit/>
          </a:bodyPr>
          <a:lstStyle/>
          <a:p>
            <a:pPr eaLnBrk="0" hangingPunct="0">
              <a:lnSpc>
                <a:spcPct val="115000"/>
              </a:lnSpc>
            </a:pPr>
            <a:r>
              <a:rPr lang="en-US" altLang="zh-CN" sz="2400" b="1">
                <a:latin typeface="Times New Roman" panose="02020603050405020304" pitchFamily="18" charset="0"/>
              </a:rPr>
              <a:t>1.  </a:t>
            </a:r>
            <a:r>
              <a:rPr lang="zh-CN" altLang="en-US" sz="2400" b="1">
                <a:latin typeface="Times New Roman" panose="02020603050405020304" pitchFamily="18" charset="0"/>
              </a:rPr>
              <a:t>若要电压传输特性曲线左右移动，则应如何修改电路？</a:t>
            </a:r>
          </a:p>
        </p:txBody>
      </p:sp>
      <p:sp>
        <p:nvSpPr>
          <p:cNvPr id="30723" name="Rectangle 3"/>
          <p:cNvSpPr>
            <a:spLocks noGrp="1" noChangeArrowheads="1"/>
          </p:cNvSpPr>
          <p:nvPr>
            <p:ph type="title"/>
          </p:nvPr>
        </p:nvSpPr>
        <p:spPr>
          <a:xfrm>
            <a:off x="323850" y="908050"/>
            <a:ext cx="8382000" cy="533400"/>
          </a:xfrm>
        </p:spPr>
        <p:txBody>
          <a:bodyPr>
            <a:normAutofit fontScale="90000"/>
          </a:bodyPr>
          <a:lstStyle/>
          <a:p>
            <a:pPr algn="l"/>
            <a:r>
              <a:rPr lang="zh-CN" altLang="en-US" sz="3200" dirty="0">
                <a:solidFill>
                  <a:schemeClr val="tx1"/>
                </a:solidFill>
                <a:ea typeface="华文行楷" panose="02010800040101010101" pitchFamily="2" charset="-122"/>
              </a:rPr>
              <a:t>讨论一</a:t>
            </a:r>
            <a:r>
              <a:rPr lang="zh-CN" altLang="en-US" sz="3200" dirty="0">
                <a:solidFill>
                  <a:schemeClr val="tx1"/>
                </a:solidFill>
                <a:ea typeface="隶书" panose="02010509060101010101" pitchFamily="49" charset="-122"/>
              </a:rPr>
              <a:t>：</a:t>
            </a:r>
            <a:r>
              <a:rPr lang="zh-CN" altLang="en-US" sz="2800" dirty="0">
                <a:solidFill>
                  <a:schemeClr val="tx1"/>
                </a:solidFill>
                <a:ea typeface="华文行楷" panose="02010800040101010101" pitchFamily="2" charset="-122"/>
              </a:rPr>
              <a:t>如何改变滞回比较器的电压传输特性</a:t>
            </a:r>
          </a:p>
        </p:txBody>
      </p:sp>
      <p:graphicFrame>
        <p:nvGraphicFramePr>
          <p:cNvPr id="30724" name="Object 4"/>
          <p:cNvGraphicFramePr>
            <a:graphicFrameLocks noChangeAspect="1"/>
          </p:cNvGraphicFramePr>
          <p:nvPr/>
        </p:nvGraphicFramePr>
        <p:xfrm>
          <a:off x="684213" y="1557338"/>
          <a:ext cx="4953000" cy="2378075"/>
        </p:xfrm>
        <a:graphic>
          <a:graphicData uri="http://schemas.openxmlformats.org/presentationml/2006/ole">
            <mc:AlternateContent xmlns:mc="http://schemas.openxmlformats.org/markup-compatibility/2006">
              <mc:Choice xmlns:v="urn:schemas-microsoft-com:vml" Requires="v">
                <p:oleObj name="Photo Editor 照片" r:id="rId2" imgW="20012025" imgH="9610725" progId="MSPhotoEd.3">
                  <p:embed/>
                </p:oleObj>
              </mc:Choice>
              <mc:Fallback>
                <p:oleObj name="Photo Editor 照片" r:id="rId2" imgW="20012025" imgH="9610725" progId="MSPhotoEd.3">
                  <p:embed/>
                  <p:pic>
                    <p:nvPicPr>
                      <p:cNvPr id="0" name="Object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4213" y="1557338"/>
                        <a:ext cx="4953000" cy="2378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0725" name="Object 5"/>
          <p:cNvGraphicFramePr>
            <a:graphicFrameLocks noChangeAspect="1"/>
          </p:cNvGraphicFramePr>
          <p:nvPr/>
        </p:nvGraphicFramePr>
        <p:xfrm>
          <a:off x="5794375" y="1819275"/>
          <a:ext cx="3048000" cy="1733550"/>
        </p:xfrm>
        <a:graphic>
          <a:graphicData uri="http://schemas.openxmlformats.org/presentationml/2006/ole">
            <mc:AlternateContent xmlns:mc="http://schemas.openxmlformats.org/markup-compatibility/2006">
              <mc:Choice xmlns:v="urn:schemas-microsoft-com:vml" Requires="v">
                <p:oleObj name="Photo Editor 照片" r:id="rId4" imgW="12277725" imgH="6981825" progId="MSPhotoEd.3">
                  <p:embed/>
                </p:oleObj>
              </mc:Choice>
              <mc:Fallback>
                <p:oleObj name="Photo Editor 照片" r:id="rId4" imgW="12277725" imgH="6981825" progId="MSPhotoEd.3">
                  <p:embed/>
                  <p:pic>
                    <p:nvPicPr>
                      <p:cNvPr id="0"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94375" y="1819275"/>
                        <a:ext cx="3048000" cy="173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0726" name="Text Box 6"/>
          <p:cNvSpPr txBox="1">
            <a:spLocks noChangeArrowheads="1"/>
          </p:cNvSpPr>
          <p:nvPr/>
        </p:nvSpPr>
        <p:spPr bwMode="auto">
          <a:xfrm>
            <a:off x="379413" y="4264025"/>
            <a:ext cx="8229600" cy="512763"/>
          </a:xfrm>
          <a:prstGeom prst="rect">
            <a:avLst/>
          </a:prstGeom>
          <a:noFill/>
          <a:ln w="9525">
            <a:noFill/>
            <a:miter lim="800000"/>
          </a:ln>
          <a:effectLst/>
        </p:spPr>
        <p:txBody>
          <a:bodyPr>
            <a:spAutoFit/>
          </a:bodyPr>
          <a:lstStyle/>
          <a:p>
            <a:pPr eaLnBrk="0" hangingPunct="0">
              <a:lnSpc>
                <a:spcPct val="115000"/>
              </a:lnSpc>
            </a:pPr>
            <a:r>
              <a:rPr lang="en-US" altLang="zh-CN" sz="2400" b="1">
                <a:latin typeface="Times New Roman" panose="02020603050405020304" pitchFamily="18" charset="0"/>
              </a:rPr>
              <a:t>2.  </a:t>
            </a:r>
            <a:r>
              <a:rPr lang="zh-CN" altLang="en-US" sz="2400" b="1">
                <a:latin typeface="Times New Roman" panose="02020603050405020304" pitchFamily="18" charset="0"/>
              </a:rPr>
              <a:t>若要电压传输特性曲线上下移动，则应如何修改电路？</a:t>
            </a:r>
          </a:p>
        </p:txBody>
      </p:sp>
      <p:sp>
        <p:nvSpPr>
          <p:cNvPr id="30727" name="Rectangle 7"/>
          <p:cNvSpPr>
            <a:spLocks noChangeArrowheads="1"/>
          </p:cNvSpPr>
          <p:nvPr/>
        </p:nvSpPr>
        <p:spPr bwMode="auto">
          <a:xfrm>
            <a:off x="379413" y="4681538"/>
            <a:ext cx="3352800" cy="1552575"/>
          </a:xfrm>
          <a:prstGeom prst="rect">
            <a:avLst/>
          </a:prstGeom>
          <a:noFill/>
          <a:ln w="9525">
            <a:noFill/>
            <a:miter lim="800000"/>
          </a:ln>
          <a:effectLst/>
        </p:spPr>
        <p:txBody>
          <a:bodyPr>
            <a:spAutoFit/>
          </a:bodyPr>
          <a:lstStyle/>
          <a:p>
            <a:r>
              <a:rPr lang="en-US" altLang="zh-CN" sz="2400" b="1">
                <a:latin typeface="Times New Roman" panose="02020603050405020304" pitchFamily="18" charset="0"/>
              </a:rPr>
              <a:t>3.  </a:t>
            </a:r>
            <a:r>
              <a:rPr lang="zh-CN" altLang="en-US" sz="2400" b="1">
                <a:latin typeface="Times New Roman" panose="02020603050405020304" pitchFamily="18" charset="0"/>
              </a:rPr>
              <a:t>若要改变输入电压过  阈值电压时输出电压的  跃变方向，则应如何修  改电路？</a:t>
            </a:r>
          </a:p>
        </p:txBody>
      </p:sp>
      <p:sp>
        <p:nvSpPr>
          <p:cNvPr id="30728" name="AutoShape 8"/>
          <p:cNvSpPr/>
          <p:nvPr/>
        </p:nvSpPr>
        <p:spPr bwMode="auto">
          <a:xfrm>
            <a:off x="7618413" y="4797425"/>
            <a:ext cx="1344612" cy="720725"/>
          </a:xfrm>
          <a:prstGeom prst="borderCallout1">
            <a:avLst>
              <a:gd name="adj1" fmla="val 15861"/>
              <a:gd name="adj2" fmla="val -5667"/>
              <a:gd name="adj3" fmla="val -15417"/>
              <a:gd name="adj4" fmla="val -47699"/>
            </a:avLst>
          </a:prstGeom>
          <a:solidFill>
            <a:srgbClr val="66FFFF"/>
          </a:solidFill>
          <a:ln w="19050">
            <a:solidFill>
              <a:srgbClr val="FF3300"/>
            </a:solidFill>
            <a:miter lim="800000"/>
          </a:ln>
          <a:effectLst/>
        </p:spPr>
        <p:txBody>
          <a:bodyPr/>
          <a:lstStyle/>
          <a:p>
            <a:pPr algn="ctr"/>
            <a:r>
              <a:rPr kumimoji="1" lang="zh-CN" altLang="en-US" sz="2000" b="1">
                <a:latin typeface="Times New Roman" panose="02020603050405020304" pitchFamily="18" charset="0"/>
              </a:rPr>
              <a:t>改变输出限幅电路</a:t>
            </a:r>
          </a:p>
        </p:txBody>
      </p:sp>
      <p:graphicFrame>
        <p:nvGraphicFramePr>
          <p:cNvPr id="30729" name="Object 9"/>
          <p:cNvGraphicFramePr>
            <a:graphicFrameLocks noChangeAspect="1"/>
          </p:cNvGraphicFramePr>
          <p:nvPr/>
        </p:nvGraphicFramePr>
        <p:xfrm>
          <a:off x="3922713" y="4770438"/>
          <a:ext cx="3124200" cy="1789112"/>
        </p:xfrm>
        <a:graphic>
          <a:graphicData uri="http://schemas.openxmlformats.org/presentationml/2006/ole">
            <mc:AlternateContent xmlns:mc="http://schemas.openxmlformats.org/markup-compatibility/2006">
              <mc:Choice xmlns:v="urn:schemas-microsoft-com:vml" Requires="v">
                <p:oleObj name="Photo Editor 照片" r:id="rId6" imgW="12163425" imgH="6962775" progId="MSPhotoEd.3">
                  <p:embed/>
                </p:oleObj>
              </mc:Choice>
              <mc:Fallback>
                <p:oleObj name="Photo Editor 照片" r:id="rId6" imgW="12163425" imgH="6962775" progId="MSPhotoEd.3">
                  <p:embed/>
                  <p:pic>
                    <p:nvPicPr>
                      <p:cNvPr id="0" name="Object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22713" y="4770438"/>
                        <a:ext cx="3124200" cy="178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0730" name="Text Box 10"/>
          <p:cNvSpPr txBox="1">
            <a:spLocks noChangeArrowheads="1"/>
          </p:cNvSpPr>
          <p:nvPr/>
        </p:nvSpPr>
        <p:spPr bwMode="auto">
          <a:xfrm>
            <a:off x="5865813" y="3043238"/>
            <a:ext cx="2520950" cy="457200"/>
          </a:xfrm>
          <a:prstGeom prst="rect">
            <a:avLst/>
          </a:prstGeom>
          <a:noFill/>
          <a:ln w="9525">
            <a:noFill/>
            <a:miter lim="800000"/>
          </a:ln>
          <a:effectLst/>
        </p:spPr>
        <p:txBody>
          <a:bodyPr>
            <a:spAutoFit/>
          </a:bodyPr>
          <a:lstStyle/>
          <a:p>
            <a:pPr>
              <a:spcBef>
                <a:spcPct val="50000"/>
              </a:spcBef>
            </a:pPr>
            <a:r>
              <a:rPr kumimoji="1" lang="zh-CN" altLang="en-US" sz="2400" b="1">
                <a:solidFill>
                  <a:srgbClr val="A50021"/>
                </a:solidFill>
                <a:latin typeface="Times New Roman" panose="02020603050405020304" pitchFamily="18" charset="0"/>
              </a:rPr>
              <a:t>向左右移多少？</a:t>
            </a:r>
          </a:p>
        </p:txBody>
      </p:sp>
      <p:pic>
        <p:nvPicPr>
          <p:cNvPr id="11" name="Picture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586901" y="50800"/>
            <a:ext cx="403225" cy="403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灯片编号占位符 1"/>
          <p:cNvSpPr>
            <a:spLocks noGrp="1"/>
          </p:cNvSpPr>
          <p:nvPr>
            <p:ph type="sldNum" sz="quarter" idx="12"/>
          </p:nvPr>
        </p:nvSpPr>
        <p:spPr/>
        <p:txBody>
          <a:bodyPr/>
          <a:lstStyle/>
          <a:p>
            <a:fld id="{BDB18AC9-7EE5-48E1-A10E-599720087084}" type="slidenum">
              <a:rPr lang="en-US" altLang="zh-CN" smtClean="0"/>
              <a:t>151</a:t>
            </a:fld>
            <a:endParaRPr lang="en-US" altLang="zh-CN"/>
          </a:p>
        </p:txBody>
      </p:sp>
      <p:graphicFrame>
        <p:nvGraphicFramePr>
          <p:cNvPr id="28677" name="Object 5"/>
          <p:cNvGraphicFramePr>
            <a:graphicFrameLocks noChangeAspect="1"/>
          </p:cNvGraphicFramePr>
          <p:nvPr/>
        </p:nvGraphicFramePr>
        <p:xfrm>
          <a:off x="6083935" y="50800"/>
          <a:ext cx="2681288" cy="893763"/>
        </p:xfrm>
        <a:graphic>
          <a:graphicData uri="http://schemas.openxmlformats.org/presentationml/2006/ole">
            <mc:AlternateContent xmlns:mc="http://schemas.openxmlformats.org/markup-compatibility/2006">
              <mc:Choice xmlns:v="urn:schemas-microsoft-com:vml" Requires="v">
                <p:oleObj name="Equation" r:id="rId9" imgW="31089600" imgH="10363200" progId="Equation.3">
                  <p:embed/>
                </p:oleObj>
              </mc:Choice>
              <mc:Fallback>
                <p:oleObj name="Equation" r:id="rId9" imgW="31089600" imgH="10363200" progId="Equation.3">
                  <p:embed/>
                  <p:pic>
                    <p:nvPicPr>
                      <p:cNvPr id="0" name="Object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083935" y="50800"/>
                        <a:ext cx="2681288" cy="893763"/>
                      </a:xfrm>
                      <a:prstGeom prst="rect">
                        <a:avLst/>
                      </a:prstGeom>
                      <a:solidFill>
                        <a:srgbClr val="66FFFF"/>
                      </a:solidFill>
                      <a:ln w="9525">
                        <a:solidFill>
                          <a:srgbClr val="FF3300"/>
                        </a:solidFill>
                        <a:miter lim="800000"/>
                        <a:headEnd/>
                        <a:tailEnd/>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0722">
                                            <p:txEl>
                                              <p:pRg st="0" end="0"/>
                                            </p:txEl>
                                          </p:spTgt>
                                        </p:tgtEl>
                                        <p:attrNameLst>
                                          <p:attrName>style.visibility</p:attrName>
                                        </p:attrNameLst>
                                      </p:cBhvr>
                                      <p:to>
                                        <p:strVal val="visible"/>
                                      </p:to>
                                    </p:set>
                                    <p:animEffect transition="in" filter="wipe(left)">
                                      <p:cBhvr>
                                        <p:cTn id="7" dur="500"/>
                                        <p:tgtEl>
                                          <p:spTgt spid="3072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0725"/>
                                        </p:tgtEl>
                                        <p:attrNameLst>
                                          <p:attrName>style.visibility</p:attrName>
                                        </p:attrNameLst>
                                      </p:cBhvr>
                                      <p:to>
                                        <p:strVal val="visible"/>
                                      </p:to>
                                    </p:set>
                                    <p:animEffect transition="in" filter="wipe(left)">
                                      <p:cBhvr>
                                        <p:cTn id="12" dur="500"/>
                                        <p:tgtEl>
                                          <p:spTgt spid="3072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0730"/>
                                        </p:tgtEl>
                                        <p:attrNameLst>
                                          <p:attrName>style.visibility</p:attrName>
                                        </p:attrNameLst>
                                      </p:cBhvr>
                                      <p:to>
                                        <p:strVal val="visible"/>
                                      </p:to>
                                    </p:set>
                                    <p:animEffect transition="in" filter="wipe(left)">
                                      <p:cBhvr>
                                        <p:cTn id="17" dur="500"/>
                                        <p:tgtEl>
                                          <p:spTgt spid="3073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0726">
                                            <p:txEl>
                                              <p:pRg st="0" end="0"/>
                                            </p:txEl>
                                          </p:spTgt>
                                        </p:tgtEl>
                                        <p:attrNameLst>
                                          <p:attrName>style.visibility</p:attrName>
                                        </p:attrNameLst>
                                      </p:cBhvr>
                                      <p:to>
                                        <p:strVal val="visible"/>
                                      </p:to>
                                    </p:set>
                                    <p:animEffect transition="in" filter="wipe(left)">
                                      <p:cBhvr>
                                        <p:cTn id="22" dur="500"/>
                                        <p:tgtEl>
                                          <p:spTgt spid="30726">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3072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30727">
                                            <p:txEl>
                                              <p:pRg st="0" end="0"/>
                                            </p:txEl>
                                          </p:spTgt>
                                        </p:tgtEl>
                                        <p:attrNameLst>
                                          <p:attrName>style.visibility</p:attrName>
                                        </p:attrNameLst>
                                      </p:cBhvr>
                                      <p:to>
                                        <p:strVal val="visible"/>
                                      </p:to>
                                    </p:set>
                                    <p:animEffect transition="in" filter="wipe(left)">
                                      <p:cBhvr>
                                        <p:cTn id="31" dur="500"/>
                                        <p:tgtEl>
                                          <p:spTgt spid="30727">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nodeType="clickEffect">
                                  <p:stCondLst>
                                    <p:cond delay="0"/>
                                  </p:stCondLst>
                                  <p:childTnLst>
                                    <p:set>
                                      <p:cBhvr>
                                        <p:cTn id="35" dur="1" fill="hold">
                                          <p:stCondLst>
                                            <p:cond delay="0"/>
                                          </p:stCondLst>
                                        </p:cTn>
                                        <p:tgtEl>
                                          <p:spTgt spid="30729"/>
                                        </p:tgtEl>
                                        <p:attrNameLst>
                                          <p:attrName>style.visibility</p:attrName>
                                        </p:attrNameLst>
                                      </p:cBhvr>
                                      <p:to>
                                        <p:strVal val="visible"/>
                                      </p:to>
                                    </p:set>
                                    <p:animEffect transition="in" filter="wipe(left)">
                                      <p:cBhvr>
                                        <p:cTn id="36" dur="500"/>
                                        <p:tgtEl>
                                          <p:spTgt spid="30729"/>
                                        </p:tgtEl>
                                      </p:cBhvr>
                                    </p:animEffec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499"/>
                                          </p:stCondLst>
                                        </p:cTn>
                                        <p:tgtEl>
                                          <p:spTgt spid="286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2" grpId="0" build="p" autoUpdateAnimBg="0"/>
      <p:bldP spid="30726" grpId="0" build="p" autoUpdateAnimBg="0"/>
      <p:bldP spid="30727" grpId="0" build="p" autoUpdateAnimBg="0"/>
      <p:bldP spid="30728" grpId="0" bldLvl="0" animBg="1" autoUpdateAnimBg="0"/>
      <p:bldP spid="30730" grpId="0" bldLvl="0" animBg="1"/>
    </p:bld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ctrTitle"/>
          </p:nvPr>
        </p:nvSpPr>
        <p:spPr>
          <a:xfrm>
            <a:off x="1115789" y="1772816"/>
            <a:ext cx="5832475" cy="609600"/>
          </a:xfrm>
        </p:spPr>
        <p:txBody>
          <a:bodyPr/>
          <a:lstStyle/>
          <a:p>
            <a:r>
              <a:rPr lang="en-US" altLang="zh-CN" sz="4000" dirty="0">
                <a:latin typeface="华文行楷" panose="02010800040101010101" pitchFamily="2" charset="-122"/>
                <a:ea typeface="华文行楷" panose="02010800040101010101" pitchFamily="2" charset="-122"/>
                <a:cs typeface="Times New Roman" panose="02020603050405020304" pitchFamily="18" charset="0"/>
              </a:rPr>
              <a:t>§7.3  </a:t>
            </a:r>
            <a:r>
              <a:rPr lang="zh-CN" altLang="en-US" sz="4000" dirty="0">
                <a:latin typeface="华文行楷" panose="02010800040101010101" pitchFamily="2" charset="-122"/>
                <a:ea typeface="华文行楷" panose="02010800040101010101" pitchFamily="2" charset="-122"/>
                <a:cs typeface="Times New Roman" panose="02020603050405020304" pitchFamily="18" charset="0"/>
              </a:rPr>
              <a:t>非正弦波发生电路</a:t>
            </a:r>
          </a:p>
        </p:txBody>
      </p:sp>
      <p:sp>
        <p:nvSpPr>
          <p:cNvPr id="39944" name="Text Box 8">
            <a:hlinkClick r:id="" action="ppaction://noaction"/>
          </p:cNvPr>
          <p:cNvSpPr txBox="1">
            <a:spLocks noChangeArrowheads="1"/>
          </p:cNvSpPr>
          <p:nvPr/>
        </p:nvSpPr>
        <p:spPr bwMode="auto">
          <a:xfrm>
            <a:off x="2555875" y="2708275"/>
            <a:ext cx="3744913" cy="519113"/>
          </a:xfrm>
          <a:prstGeom prst="rect">
            <a:avLst/>
          </a:prstGeom>
          <a:noFill/>
          <a:ln w="9525">
            <a:noFill/>
            <a:miter lim="800000"/>
          </a:ln>
          <a:effectLst/>
        </p:spPr>
        <p:txBody>
          <a:bodyPr>
            <a:spAutoFit/>
          </a:bodyPr>
          <a:lstStyle/>
          <a:p>
            <a:pPr>
              <a:spcBef>
                <a:spcPct val="50000"/>
              </a:spcBef>
            </a:pPr>
            <a:r>
              <a:rPr kumimoji="1" lang="zh-CN" altLang="en-US" sz="2800" b="1" dirty="0">
                <a:solidFill>
                  <a:schemeClr val="tx2"/>
                </a:solidFill>
                <a:latin typeface="Times New Roman" panose="02020603050405020304" pitchFamily="18" charset="0"/>
                <a:ea typeface="华文楷体" panose="02010600040101010101" pitchFamily="2" charset="-122"/>
              </a:rPr>
              <a:t>一、常见的非正弦波</a:t>
            </a:r>
          </a:p>
        </p:txBody>
      </p:sp>
      <p:sp>
        <p:nvSpPr>
          <p:cNvPr id="39945" name="Text Box 9">
            <a:hlinkClick r:id="" action="ppaction://noaction"/>
          </p:cNvPr>
          <p:cNvSpPr txBox="1">
            <a:spLocks noChangeArrowheads="1"/>
          </p:cNvSpPr>
          <p:nvPr/>
        </p:nvSpPr>
        <p:spPr bwMode="auto">
          <a:xfrm>
            <a:off x="2555875" y="3284538"/>
            <a:ext cx="3744913" cy="519112"/>
          </a:xfrm>
          <a:prstGeom prst="rect">
            <a:avLst/>
          </a:prstGeom>
          <a:noFill/>
          <a:ln w="9525">
            <a:noFill/>
            <a:miter lim="800000"/>
          </a:ln>
          <a:effectLst/>
        </p:spPr>
        <p:txBody>
          <a:bodyPr>
            <a:spAutoFit/>
          </a:bodyPr>
          <a:lstStyle/>
          <a:p>
            <a:pPr>
              <a:spcBef>
                <a:spcPct val="50000"/>
              </a:spcBef>
            </a:pPr>
            <a:r>
              <a:rPr kumimoji="1" lang="zh-CN" altLang="en-US" sz="2800" b="1">
                <a:solidFill>
                  <a:schemeClr val="tx2"/>
                </a:solidFill>
                <a:latin typeface="Times New Roman" panose="02020603050405020304" pitchFamily="18" charset="0"/>
                <a:ea typeface="华文楷体" panose="02010600040101010101" pitchFamily="2" charset="-122"/>
              </a:rPr>
              <a:t>二、矩形波发生电路</a:t>
            </a:r>
          </a:p>
        </p:txBody>
      </p:sp>
      <p:sp>
        <p:nvSpPr>
          <p:cNvPr id="39946" name="Text Box 10">
            <a:hlinkClick r:id="" action="ppaction://noaction"/>
          </p:cNvPr>
          <p:cNvSpPr txBox="1">
            <a:spLocks noChangeArrowheads="1"/>
          </p:cNvSpPr>
          <p:nvPr/>
        </p:nvSpPr>
        <p:spPr bwMode="auto">
          <a:xfrm>
            <a:off x="2555875" y="3860800"/>
            <a:ext cx="3744913" cy="519113"/>
          </a:xfrm>
          <a:prstGeom prst="rect">
            <a:avLst/>
          </a:prstGeom>
          <a:noFill/>
          <a:ln w="9525">
            <a:noFill/>
            <a:miter lim="800000"/>
          </a:ln>
          <a:effectLst/>
        </p:spPr>
        <p:txBody>
          <a:bodyPr>
            <a:spAutoFit/>
          </a:bodyPr>
          <a:lstStyle/>
          <a:p>
            <a:pPr>
              <a:spcBef>
                <a:spcPct val="50000"/>
              </a:spcBef>
            </a:pPr>
            <a:r>
              <a:rPr kumimoji="1" lang="zh-CN" altLang="en-US" sz="2800" b="1" dirty="0">
                <a:solidFill>
                  <a:schemeClr val="tx2"/>
                </a:solidFill>
                <a:latin typeface="Times New Roman" panose="02020603050405020304" pitchFamily="18" charset="0"/>
                <a:ea typeface="华文楷体" panose="02010600040101010101" pitchFamily="2" charset="-122"/>
              </a:rPr>
              <a:t>三、三角波发生电路</a:t>
            </a:r>
          </a:p>
        </p:txBody>
      </p:sp>
      <p:sp>
        <p:nvSpPr>
          <p:cNvPr id="39947" name="Text Box 11">
            <a:hlinkClick r:id="" action="ppaction://noaction"/>
          </p:cNvPr>
          <p:cNvSpPr txBox="1">
            <a:spLocks noChangeArrowheads="1"/>
          </p:cNvSpPr>
          <p:nvPr/>
        </p:nvSpPr>
        <p:spPr bwMode="auto">
          <a:xfrm>
            <a:off x="2555875" y="4467225"/>
            <a:ext cx="3887788" cy="519113"/>
          </a:xfrm>
          <a:prstGeom prst="rect">
            <a:avLst/>
          </a:prstGeom>
          <a:noFill/>
          <a:ln w="9525">
            <a:noFill/>
            <a:miter lim="800000"/>
          </a:ln>
          <a:effectLst/>
        </p:spPr>
        <p:txBody>
          <a:bodyPr>
            <a:spAutoFit/>
          </a:bodyPr>
          <a:lstStyle/>
          <a:p>
            <a:pPr>
              <a:spcBef>
                <a:spcPct val="50000"/>
              </a:spcBef>
            </a:pPr>
            <a:r>
              <a:rPr kumimoji="1" lang="zh-CN" altLang="en-US" sz="2800" b="1">
                <a:solidFill>
                  <a:schemeClr val="tx2"/>
                </a:solidFill>
                <a:latin typeface="Times New Roman" panose="02020603050405020304" pitchFamily="18" charset="0"/>
                <a:ea typeface="华文楷体" panose="02010600040101010101" pitchFamily="2" charset="-122"/>
              </a:rPr>
              <a:t>四、锯齿波发生电路</a:t>
            </a:r>
          </a:p>
        </p:txBody>
      </p:sp>
      <p:sp>
        <p:nvSpPr>
          <p:cNvPr id="39948" name="Text Box 12">
            <a:hlinkClick r:id="" action="ppaction://noaction"/>
          </p:cNvPr>
          <p:cNvSpPr txBox="1">
            <a:spLocks noChangeArrowheads="1"/>
          </p:cNvSpPr>
          <p:nvPr/>
        </p:nvSpPr>
        <p:spPr bwMode="auto">
          <a:xfrm>
            <a:off x="2555875" y="5084763"/>
            <a:ext cx="3529013" cy="519112"/>
          </a:xfrm>
          <a:prstGeom prst="rect">
            <a:avLst/>
          </a:prstGeom>
          <a:noFill/>
          <a:ln w="9525">
            <a:noFill/>
            <a:miter lim="800000"/>
          </a:ln>
          <a:effectLst/>
        </p:spPr>
        <p:txBody>
          <a:bodyPr>
            <a:spAutoFit/>
          </a:bodyPr>
          <a:lstStyle/>
          <a:p>
            <a:pPr>
              <a:spcBef>
                <a:spcPct val="20000"/>
              </a:spcBef>
            </a:pPr>
            <a:r>
              <a:rPr kumimoji="1" lang="zh-CN" altLang="en-US" sz="2800" b="1">
                <a:solidFill>
                  <a:schemeClr val="tx2"/>
                </a:solidFill>
                <a:latin typeface="Times New Roman" panose="02020603050405020304" pitchFamily="18" charset="0"/>
                <a:ea typeface="华文楷体" panose="02010600040101010101" pitchFamily="2" charset="-122"/>
              </a:rPr>
              <a:t>五、波形变换电路</a:t>
            </a:r>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a:xfrm>
            <a:off x="395288" y="908050"/>
            <a:ext cx="5551487" cy="503238"/>
          </a:xfrm>
          <a:noFill/>
        </p:spPr>
        <p:txBody>
          <a:bodyPr>
            <a:noAutofit/>
          </a:bodyPr>
          <a:lstStyle/>
          <a:p>
            <a:pPr algn="l"/>
            <a:r>
              <a:rPr lang="zh-CN" altLang="en-US" sz="3200" spc="-80" dirty="0">
                <a:solidFill>
                  <a:schemeClr val="tx1"/>
                </a:solidFill>
                <a:latin typeface="华文行楷" panose="02010800040101010101" pitchFamily="2" charset="-122"/>
                <a:ea typeface="华文行楷" panose="02010800040101010101" pitchFamily="2" charset="-122"/>
              </a:rPr>
              <a:t>二、矩形波发生电路</a:t>
            </a:r>
          </a:p>
        </p:txBody>
      </p:sp>
      <p:sp>
        <p:nvSpPr>
          <p:cNvPr id="43011" name="Rectangle 3"/>
          <p:cNvSpPr>
            <a:spLocks noGrp="1" noChangeArrowheads="1"/>
          </p:cNvSpPr>
          <p:nvPr>
            <p:ph type="body" idx="1"/>
          </p:nvPr>
        </p:nvSpPr>
        <p:spPr>
          <a:xfrm>
            <a:off x="303212" y="1498600"/>
            <a:ext cx="8555067" cy="1066800"/>
          </a:xfrm>
          <a:noFill/>
        </p:spPr>
        <p:txBody>
          <a:bodyPr/>
          <a:lstStyle/>
          <a:p>
            <a:pPr>
              <a:lnSpc>
                <a:spcPct val="110000"/>
              </a:lnSpc>
              <a:spcBef>
                <a:spcPct val="0"/>
              </a:spcBef>
              <a:buFontTx/>
              <a:buNone/>
            </a:pPr>
            <a:r>
              <a:rPr lang="en-US" altLang="zh-CN" sz="2400" dirty="0"/>
              <a:t>           </a:t>
            </a:r>
            <a:r>
              <a:rPr lang="zh-CN" altLang="en-US" sz="2800" b="1" dirty="0"/>
              <a:t>输出</a:t>
            </a:r>
            <a:r>
              <a:rPr lang="zh-CN" altLang="en-US" sz="2800" b="1" dirty="0">
                <a:solidFill>
                  <a:srgbClr val="A50021"/>
                </a:solidFill>
              </a:rPr>
              <a:t>无稳态</a:t>
            </a:r>
            <a:r>
              <a:rPr lang="zh-CN" altLang="en-US" sz="2800" b="1" dirty="0"/>
              <a:t>，</a:t>
            </a:r>
            <a:r>
              <a:rPr lang="zh-CN" altLang="en-US" sz="2800" b="1" dirty="0">
                <a:solidFill>
                  <a:srgbClr val="A50021"/>
                </a:solidFill>
              </a:rPr>
              <a:t>有两个暂态</a:t>
            </a:r>
            <a:r>
              <a:rPr lang="zh-CN" altLang="en-US" sz="2800" b="1" dirty="0"/>
              <a:t>；若输出为高电平时定义为第一暂态，则输出为低电平为第二暂态。</a:t>
            </a:r>
          </a:p>
        </p:txBody>
      </p:sp>
      <p:sp>
        <p:nvSpPr>
          <p:cNvPr id="43012" name="Text Box 4"/>
          <p:cNvSpPr txBox="1">
            <a:spLocks noChangeArrowheads="1"/>
          </p:cNvSpPr>
          <p:nvPr/>
        </p:nvSpPr>
        <p:spPr bwMode="auto">
          <a:xfrm>
            <a:off x="684213" y="2565400"/>
            <a:ext cx="8077200" cy="589777"/>
          </a:xfrm>
          <a:prstGeom prst="rect">
            <a:avLst/>
          </a:prstGeom>
          <a:noFill/>
          <a:ln w="9525">
            <a:noFill/>
            <a:miter lim="800000"/>
          </a:ln>
          <a:effectLst/>
        </p:spPr>
        <p:txBody>
          <a:bodyPr>
            <a:spAutoFit/>
          </a:bodyPr>
          <a:lstStyle/>
          <a:p>
            <a:pPr>
              <a:lnSpc>
                <a:spcPct val="110000"/>
              </a:lnSpc>
            </a:pPr>
            <a:r>
              <a:rPr kumimoji="1" lang="en-US" altLang="zh-CN" sz="3200" b="1" dirty="0">
                <a:latin typeface="Times New Roman" panose="02020603050405020304" pitchFamily="18" charset="0"/>
                <a:ea typeface="楷体" panose="02010609060101010101" pitchFamily="49" charset="-122"/>
                <a:cs typeface="Times New Roman" panose="02020603050405020304" pitchFamily="18" charset="0"/>
              </a:rPr>
              <a:t>1.  </a:t>
            </a:r>
            <a:r>
              <a:rPr kumimoji="1" lang="zh-CN" altLang="en-US" sz="3200" b="1" dirty="0">
                <a:latin typeface="Times New Roman" panose="02020603050405020304" pitchFamily="18" charset="0"/>
                <a:ea typeface="楷体" panose="02010609060101010101" pitchFamily="49" charset="-122"/>
                <a:cs typeface="Times New Roman" panose="02020603050405020304" pitchFamily="18" charset="0"/>
              </a:rPr>
              <a:t>基本组成部分</a:t>
            </a:r>
            <a:endParaRPr kumimoji="1" lang="zh-CN" altLang="en-US" sz="2800" b="1"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2" name="灯片编号占位符 1"/>
          <p:cNvSpPr>
            <a:spLocks noGrp="1"/>
          </p:cNvSpPr>
          <p:nvPr>
            <p:ph type="sldNum" sz="quarter" idx="12"/>
          </p:nvPr>
        </p:nvSpPr>
        <p:spPr/>
        <p:txBody>
          <a:bodyPr/>
          <a:lstStyle/>
          <a:p>
            <a:fld id="{BDB18AC9-7EE5-48E1-A10E-599720087084}" type="slidenum">
              <a:rPr lang="en-US" altLang="zh-CN" smtClean="0"/>
              <a:t>153</a:t>
            </a:fld>
            <a:endParaRPr lang="en-US" altLang="zh-CN"/>
          </a:p>
        </p:txBody>
      </p:sp>
      <p:pic>
        <p:nvPicPr>
          <p:cNvPr id="6"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86901" y="50800"/>
            <a:ext cx="403225" cy="403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矩形 2"/>
          <p:cNvSpPr/>
          <p:nvPr/>
        </p:nvSpPr>
        <p:spPr>
          <a:xfrm>
            <a:off x="4401350" y="2636912"/>
            <a:ext cx="3791423" cy="566309"/>
          </a:xfrm>
          <a:prstGeom prst="rect">
            <a:avLst/>
          </a:prstGeom>
        </p:spPr>
        <p:txBody>
          <a:bodyPr wrap="none">
            <a:spAutoFit/>
          </a:bodyPr>
          <a:lstStyle/>
          <a:p>
            <a:pPr>
              <a:lnSpc>
                <a:spcPct val="110000"/>
              </a:lnSpc>
            </a:pPr>
            <a:r>
              <a:rPr kumimoji="1" lang="zh-CN" altLang="en-US" sz="2800" b="1"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可能包括哪几个部分？</a:t>
            </a:r>
          </a:p>
        </p:txBody>
      </p:sp>
      <p:sp>
        <p:nvSpPr>
          <p:cNvPr id="4" name="矩形 3"/>
          <p:cNvSpPr/>
          <p:nvPr/>
        </p:nvSpPr>
        <p:spPr>
          <a:xfrm>
            <a:off x="395537" y="3202652"/>
            <a:ext cx="8191364" cy="1708160"/>
          </a:xfrm>
          <a:prstGeom prst="rect">
            <a:avLst/>
          </a:prstGeom>
        </p:spPr>
        <p:txBody>
          <a:bodyPr wrap="square">
            <a:spAutoFit/>
          </a:bodyPr>
          <a:lstStyle/>
          <a:p>
            <a:pPr>
              <a:lnSpc>
                <a:spcPct val="125000"/>
              </a:lnSpc>
            </a:pPr>
            <a:r>
              <a:rPr kumimoji="1" lang="zh-CN" altLang="en-US" sz="2800" b="1" dirty="0">
                <a:latin typeface="Times New Roman" panose="02020603050405020304" pitchFamily="18" charset="0"/>
                <a:cs typeface="Times New Roman" panose="02020603050405020304" pitchFamily="18" charset="0"/>
              </a:rPr>
              <a:t>    </a:t>
            </a:r>
            <a:r>
              <a:rPr kumimoji="1" lang="zh-CN" altLang="en-US" sz="2800" b="1" dirty="0">
                <a:solidFill>
                  <a:srgbClr val="A50021"/>
                </a:solidFill>
                <a:latin typeface="Times New Roman" panose="02020603050405020304" pitchFamily="18" charset="0"/>
                <a:ea typeface="楷体" panose="02010609060101010101" pitchFamily="49" charset="-122"/>
                <a:cs typeface="Times New Roman" panose="02020603050405020304" pitchFamily="18" charset="0"/>
              </a:rPr>
              <a:t>提示（</a:t>
            </a:r>
            <a:r>
              <a:rPr kumimoji="1" lang="en-US" altLang="zh-CN" sz="2800" b="1" dirty="0">
                <a:solidFill>
                  <a:srgbClr val="A50021"/>
                </a:solidFill>
                <a:latin typeface="Times New Roman" panose="02020603050405020304" pitchFamily="18" charset="0"/>
                <a:ea typeface="楷体" panose="02010609060101010101" pitchFamily="49" charset="-122"/>
                <a:cs typeface="Times New Roman" panose="02020603050405020304" pitchFamily="18" charset="0"/>
              </a:rPr>
              <a:t>1</a:t>
            </a:r>
            <a:r>
              <a:rPr kumimoji="1" lang="zh-CN" altLang="en-US" sz="2800" b="1" dirty="0">
                <a:solidFill>
                  <a:srgbClr val="A50021"/>
                </a:solidFill>
                <a:latin typeface="Times New Roman" panose="02020603050405020304" pitchFamily="18" charset="0"/>
                <a:ea typeface="楷体" panose="02010609060101010101" pitchFamily="49" charset="-122"/>
                <a:cs typeface="Times New Roman" panose="02020603050405020304" pitchFamily="18" charset="0"/>
              </a:rPr>
              <a:t>）</a:t>
            </a:r>
            <a:r>
              <a:rPr kumimoji="1" lang="zh-CN" altLang="en-US" sz="2800" b="1" dirty="0">
                <a:latin typeface="Times New Roman" panose="02020603050405020304" pitchFamily="18" charset="0"/>
                <a:ea typeface="楷体" panose="02010609060101010101" pitchFamily="49" charset="-122"/>
                <a:cs typeface="Times New Roman" panose="02020603050405020304" pitchFamily="18" charset="0"/>
              </a:rPr>
              <a:t>输出电压只有特定的高低两个电平？</a:t>
            </a:r>
            <a:r>
              <a:rPr kumimoji="1" lang="zh-CN" altLang="en-US" sz="2800" b="1" dirty="0">
                <a:solidFill>
                  <a:srgbClr val="A50021"/>
                </a:solidFill>
                <a:latin typeface="Times New Roman" panose="02020603050405020304" pitchFamily="18" charset="0"/>
                <a:ea typeface="楷体" panose="02010609060101010101" pitchFamily="49" charset="-122"/>
                <a:cs typeface="Times New Roman" panose="02020603050405020304" pitchFamily="18" charset="0"/>
              </a:rPr>
              <a:t>   </a:t>
            </a:r>
            <a:endParaRPr kumimoji="1" lang="en-US" altLang="zh-CN" sz="2800" b="1" dirty="0">
              <a:solidFill>
                <a:srgbClr val="A50021"/>
              </a:solidFill>
              <a:latin typeface="Times New Roman" panose="02020603050405020304" pitchFamily="18" charset="0"/>
              <a:ea typeface="楷体" panose="02010609060101010101" pitchFamily="49" charset="-122"/>
              <a:cs typeface="Times New Roman" panose="02020603050405020304" pitchFamily="18" charset="0"/>
            </a:endParaRPr>
          </a:p>
          <a:p>
            <a:pPr>
              <a:lnSpc>
                <a:spcPct val="125000"/>
              </a:lnSpc>
            </a:pPr>
            <a:r>
              <a:rPr kumimoji="1" lang="en-US" altLang="zh-CN" sz="2800" b="1" dirty="0">
                <a:solidFill>
                  <a:srgbClr val="A50021"/>
                </a:solidFill>
                <a:latin typeface="Times New Roman" panose="02020603050405020304" pitchFamily="18" charset="0"/>
                <a:ea typeface="楷体" panose="02010609060101010101" pitchFamily="49" charset="-122"/>
                <a:cs typeface="Times New Roman" panose="02020603050405020304" pitchFamily="18" charset="0"/>
              </a:rPr>
              <a:t>   </a:t>
            </a:r>
            <a:r>
              <a:rPr kumimoji="1" lang="zh-CN" altLang="en-US" sz="2800" b="1" dirty="0">
                <a:solidFill>
                  <a:srgbClr val="A50021"/>
                </a:solidFill>
                <a:latin typeface="Times New Roman" panose="02020603050405020304" pitchFamily="18" charset="0"/>
                <a:ea typeface="楷体" panose="02010609060101010101" pitchFamily="49" charset="-122"/>
                <a:cs typeface="Times New Roman" panose="02020603050405020304" pitchFamily="18" charset="0"/>
              </a:rPr>
              <a:t> 提示（</a:t>
            </a:r>
            <a:r>
              <a:rPr kumimoji="1" lang="en-US" altLang="zh-CN" sz="2800" b="1" dirty="0">
                <a:solidFill>
                  <a:srgbClr val="A50021"/>
                </a:solidFill>
                <a:latin typeface="Times New Roman" panose="02020603050405020304" pitchFamily="18" charset="0"/>
                <a:ea typeface="楷体" panose="02010609060101010101" pitchFamily="49" charset="-122"/>
                <a:cs typeface="Times New Roman" panose="02020603050405020304" pitchFamily="18" charset="0"/>
              </a:rPr>
              <a:t>2</a:t>
            </a:r>
            <a:r>
              <a:rPr kumimoji="1" lang="zh-CN" altLang="en-US" sz="2800" b="1" dirty="0">
                <a:solidFill>
                  <a:srgbClr val="A50021"/>
                </a:solidFill>
                <a:latin typeface="Times New Roman" panose="02020603050405020304" pitchFamily="18" charset="0"/>
                <a:ea typeface="楷体" panose="02010609060101010101" pitchFamily="49" charset="-122"/>
                <a:cs typeface="Times New Roman" panose="02020603050405020304" pitchFamily="18" charset="0"/>
              </a:rPr>
              <a:t>）</a:t>
            </a:r>
            <a:r>
              <a:rPr kumimoji="1" lang="zh-CN" altLang="en-US" sz="2800" b="1" dirty="0">
                <a:latin typeface="Times New Roman" panose="02020603050405020304" pitchFamily="18" charset="0"/>
                <a:ea typeface="楷体" panose="02010609060101010101" pitchFamily="49" charset="-122"/>
                <a:cs typeface="Times New Roman" panose="02020603050405020304" pitchFamily="18" charset="0"/>
              </a:rPr>
              <a:t>两个电平间要有交替？</a:t>
            </a:r>
          </a:p>
          <a:p>
            <a:pPr>
              <a:lnSpc>
                <a:spcPct val="125000"/>
              </a:lnSpc>
            </a:pPr>
            <a:r>
              <a:rPr kumimoji="1" lang="zh-CN" altLang="en-US" sz="2800" b="1" dirty="0">
                <a:solidFill>
                  <a:srgbClr val="A50021"/>
                </a:solidFill>
                <a:latin typeface="Times New Roman" panose="02020603050405020304" pitchFamily="18" charset="0"/>
                <a:ea typeface="楷体" panose="02010609060101010101" pitchFamily="49" charset="-122"/>
                <a:cs typeface="Times New Roman" panose="02020603050405020304" pitchFamily="18" charset="0"/>
              </a:rPr>
              <a:t>    提示（</a:t>
            </a:r>
            <a:r>
              <a:rPr kumimoji="1" lang="en-US" altLang="zh-CN" sz="2800" b="1" dirty="0">
                <a:solidFill>
                  <a:srgbClr val="A50021"/>
                </a:solidFill>
                <a:latin typeface="Times New Roman" panose="02020603050405020304" pitchFamily="18" charset="0"/>
                <a:ea typeface="楷体" panose="02010609060101010101" pitchFamily="49" charset="-122"/>
                <a:cs typeface="Times New Roman" panose="02020603050405020304" pitchFamily="18" charset="0"/>
              </a:rPr>
              <a:t>3</a:t>
            </a:r>
            <a:r>
              <a:rPr kumimoji="1" lang="zh-CN" altLang="en-US" sz="2800" b="1" dirty="0">
                <a:solidFill>
                  <a:srgbClr val="A50021"/>
                </a:solidFill>
                <a:latin typeface="Times New Roman" panose="02020603050405020304" pitchFamily="18" charset="0"/>
                <a:ea typeface="楷体" panose="02010609060101010101" pitchFamily="49" charset="-122"/>
                <a:cs typeface="Times New Roman" panose="02020603050405020304" pitchFamily="18" charset="0"/>
              </a:rPr>
              <a:t>）</a:t>
            </a:r>
            <a:r>
              <a:rPr kumimoji="1" lang="zh-CN" altLang="en-US" sz="2800" b="1" dirty="0">
                <a:latin typeface="Times New Roman" panose="02020603050405020304" pitchFamily="18" charset="0"/>
                <a:ea typeface="楷体" panose="02010609060101010101" pitchFamily="49" charset="-122"/>
                <a:cs typeface="Times New Roman" panose="02020603050405020304" pitchFamily="18" charset="0"/>
              </a:rPr>
              <a:t>两个电平各自均要维持一定时间</a:t>
            </a:r>
            <a:r>
              <a:rPr kumimoji="1" lang="zh-CN" altLang="zh-CN" sz="2800" b="1" dirty="0">
                <a:latin typeface="Times New Roman" panose="02020603050405020304" pitchFamily="18" charset="0"/>
                <a:ea typeface="楷体" panose="02010609060101010101" pitchFamily="49" charset="-122"/>
                <a:cs typeface="Times New Roman" panose="02020603050405020304" pitchFamily="18" charset="0"/>
              </a:rPr>
              <a:t> </a:t>
            </a:r>
            <a:r>
              <a:rPr kumimoji="1" lang="zh-CN" altLang="en-US" sz="2800" b="1" dirty="0">
                <a:latin typeface="Times New Roman" panose="02020603050405020304" pitchFamily="18" charset="0"/>
                <a:ea typeface="楷体" panose="02010609060101010101" pitchFamily="49" charset="-122"/>
                <a:cs typeface="Times New Roman" panose="02020603050405020304" pitchFamily="18" charset="0"/>
              </a:rPr>
              <a:t>？</a:t>
            </a:r>
          </a:p>
        </p:txBody>
      </p:sp>
      <p:sp>
        <p:nvSpPr>
          <p:cNvPr id="969734" name="Text Box 5"/>
          <p:cNvSpPr txBox="1"/>
          <p:nvPr/>
        </p:nvSpPr>
        <p:spPr>
          <a:xfrm>
            <a:off x="179705" y="5034280"/>
            <a:ext cx="8489315" cy="1691640"/>
          </a:xfrm>
          <a:prstGeom prst="rect">
            <a:avLst/>
          </a:prstGeom>
          <a:ln>
            <a:solidFill>
              <a:schemeClr val="tx2"/>
            </a:solidFill>
          </a:ln>
        </p:spPr>
        <p:style>
          <a:lnRef idx="2">
            <a:schemeClr val="accent1"/>
          </a:lnRef>
          <a:fillRef idx="0">
            <a:srgbClr val="FFFFFF"/>
          </a:fillRef>
          <a:effectRef idx="0">
            <a:srgbClr val="FFFFFF"/>
          </a:effectRef>
          <a:fontRef idx="minor">
            <a:schemeClr val="tx1"/>
          </a:fontRef>
        </p:style>
        <p:txBody>
          <a:bodyPr wrap="square">
            <a:spAutoFit/>
          </a:bodyPr>
          <a:lstStyle/>
          <a:p>
            <a:pPr>
              <a:spcBef>
                <a:spcPct val="50000"/>
              </a:spcBef>
            </a:pPr>
            <a:r>
              <a:rPr lang="en-US" altLang="zh-CN" sz="2400" dirty="0">
                <a:latin typeface="Times New Roman" panose="02020603050405020304" pitchFamily="18" charset="0"/>
                <a:ea typeface="楷体_GB2312" pitchFamily="49" charset="-122"/>
              </a:rPr>
              <a:t>        </a:t>
            </a:r>
            <a:r>
              <a:rPr lang="zh-CN" altLang="en-US" sz="2000" dirty="0">
                <a:latin typeface="Times New Roman" panose="02020603050405020304" pitchFamily="18" charset="0"/>
                <a:ea typeface="楷体_GB2312" pitchFamily="49" charset="-122"/>
              </a:rPr>
              <a:t>因为方波电压只有两种状态，不是高电平，就是低电平，所以</a:t>
            </a:r>
            <a:r>
              <a:rPr lang="zh-CN" altLang="en-US" sz="2000" dirty="0">
                <a:solidFill>
                  <a:srgbClr val="FF0000"/>
                </a:solidFill>
                <a:latin typeface="Times New Roman" panose="02020603050405020304" pitchFamily="18" charset="0"/>
                <a:ea typeface="楷体_GB2312" pitchFamily="49" charset="-122"/>
              </a:rPr>
              <a:t>电压比较器</a:t>
            </a:r>
            <a:r>
              <a:rPr lang="zh-CN" altLang="en-US" sz="2000" dirty="0">
                <a:latin typeface="Times New Roman" panose="02020603050405020304" pitchFamily="18" charset="0"/>
                <a:ea typeface="楷体_GB2312" pitchFamily="49" charset="-122"/>
              </a:rPr>
              <a:t>是它的重要组成部分；因为产生振荡，就是要求输出的两种状态自动地相互转换，所以电路中必须引入</a:t>
            </a:r>
            <a:r>
              <a:rPr lang="zh-CN" altLang="en-US" sz="2000" b="1" dirty="0">
                <a:solidFill>
                  <a:srgbClr val="FF0000"/>
                </a:solidFill>
                <a:latin typeface="Times New Roman" panose="02020603050405020304" pitchFamily="18" charset="0"/>
                <a:ea typeface="楷体_GB2312" pitchFamily="49" charset="-122"/>
              </a:rPr>
              <a:t>反馈</a:t>
            </a:r>
            <a:r>
              <a:rPr lang="zh-CN" altLang="en-US" sz="2000" dirty="0">
                <a:latin typeface="Times New Roman" panose="02020603050405020304" pitchFamily="18" charset="0"/>
                <a:ea typeface="楷体_GB2312" pitchFamily="49" charset="-122"/>
              </a:rPr>
              <a:t>；因为输出状态应按一定的时间间隔交替变化，即产生周期性变化，所以电路中要有</a:t>
            </a:r>
            <a:r>
              <a:rPr lang="zh-CN" altLang="en-US" sz="2000" dirty="0">
                <a:solidFill>
                  <a:srgbClr val="FF0000"/>
                </a:solidFill>
                <a:latin typeface="Times New Roman" panose="02020603050405020304" pitchFamily="18" charset="0"/>
                <a:ea typeface="楷体_GB2312" pitchFamily="49" charset="-122"/>
              </a:rPr>
              <a:t>延迟环节</a:t>
            </a:r>
            <a:r>
              <a:rPr lang="zh-CN" altLang="en-US" sz="2000" dirty="0">
                <a:latin typeface="Times New Roman" panose="02020603050405020304" pitchFamily="18" charset="0"/>
                <a:ea typeface="楷体_GB2312" pitchFamily="49" charset="-122"/>
              </a:rPr>
              <a:t>来确定每种状态维持的时间 </a:t>
            </a:r>
          </a:p>
        </p:txBody>
      </p:sp>
      <p:sp>
        <p:nvSpPr>
          <p:cNvPr id="5" name="矩形 4"/>
          <p:cNvSpPr/>
          <p:nvPr/>
        </p:nvSpPr>
        <p:spPr>
          <a:xfrm>
            <a:off x="3992880" y="4937760"/>
            <a:ext cx="75565" cy="75565"/>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3011">
                                            <p:txEl>
                                              <p:pRg st="0" end="0"/>
                                            </p:txEl>
                                          </p:spTgt>
                                        </p:tgtEl>
                                        <p:attrNameLst>
                                          <p:attrName>style.visibility</p:attrName>
                                        </p:attrNameLst>
                                      </p:cBhvr>
                                      <p:to>
                                        <p:strVal val="visible"/>
                                      </p:to>
                                    </p:set>
                                    <p:animEffect transition="in" filter="wipe(left)">
                                      <p:cBhvr>
                                        <p:cTn id="7" dur="500"/>
                                        <p:tgtEl>
                                          <p:spTgt spid="430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3012">
                                            <p:txEl>
                                              <p:pRg st="0" end="0"/>
                                            </p:txEl>
                                          </p:spTgt>
                                        </p:tgtEl>
                                        <p:attrNameLst>
                                          <p:attrName>style.visibility</p:attrName>
                                        </p:attrNameLst>
                                      </p:cBhvr>
                                      <p:to>
                                        <p:strVal val="visible"/>
                                      </p:to>
                                    </p:set>
                                    <p:animEffect transition="in" filter="wipe(left)">
                                      <p:cBhvr>
                                        <p:cTn id="12" dur="500"/>
                                        <p:tgtEl>
                                          <p:spTgt spid="43012">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Effect transition="in" filter="fade">
                                      <p:cBhvr>
                                        <p:cTn id="17" dur="1000"/>
                                        <p:tgtEl>
                                          <p:spTgt spid="3">
                                            <p:txEl>
                                              <p:pRg st="0" end="0"/>
                                            </p:txEl>
                                          </p:spTgt>
                                        </p:tgtEl>
                                      </p:cBhvr>
                                    </p:animEffect>
                                    <p:anim calcmode="lin" valueType="num">
                                      <p:cBhvr>
                                        <p:cTn id="1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nodeType="clickEffect">
                                  <p:stCondLst>
                                    <p:cond delay="0"/>
                                  </p:stCondLst>
                                  <p:childTnLst>
                                    <p:set>
                                      <p:cBhvr>
                                        <p:cTn id="23" dur="1" fill="hold">
                                          <p:stCondLst>
                                            <p:cond delay="0"/>
                                          </p:stCondLst>
                                        </p:cTn>
                                        <p:tgtEl>
                                          <p:spTgt spid="4">
                                            <p:txEl>
                                              <p:pRg st="0" end="0"/>
                                            </p:txEl>
                                          </p:spTgt>
                                        </p:tgtEl>
                                        <p:attrNameLst>
                                          <p:attrName>style.visibility</p:attrName>
                                        </p:attrNameLst>
                                      </p:cBhvr>
                                      <p:to>
                                        <p:strVal val="visible"/>
                                      </p:to>
                                    </p:set>
                                    <p:animEffect transition="in" filter="wipe(left)">
                                      <p:cBhvr>
                                        <p:cTn id="24" dur="500"/>
                                        <p:tgtEl>
                                          <p:spTgt spid="4">
                                            <p:txEl>
                                              <p:pRg st="0" end="0"/>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nodeType="clickEffect">
                                  <p:stCondLst>
                                    <p:cond delay="0"/>
                                  </p:stCondLst>
                                  <p:childTnLst>
                                    <p:set>
                                      <p:cBhvr>
                                        <p:cTn id="28" dur="1" fill="hold">
                                          <p:stCondLst>
                                            <p:cond delay="0"/>
                                          </p:stCondLst>
                                        </p:cTn>
                                        <p:tgtEl>
                                          <p:spTgt spid="4">
                                            <p:txEl>
                                              <p:pRg st="1" end="1"/>
                                            </p:txEl>
                                          </p:spTgt>
                                        </p:tgtEl>
                                        <p:attrNameLst>
                                          <p:attrName>style.visibility</p:attrName>
                                        </p:attrNameLst>
                                      </p:cBhvr>
                                      <p:to>
                                        <p:strVal val="visible"/>
                                      </p:to>
                                    </p:set>
                                    <p:animEffect transition="in" filter="wipe(left)">
                                      <p:cBhvr>
                                        <p:cTn id="29" dur="500"/>
                                        <p:tgtEl>
                                          <p:spTgt spid="4">
                                            <p:txEl>
                                              <p:pRg st="1" end="1"/>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nodeType="clickEffect">
                                  <p:stCondLst>
                                    <p:cond delay="0"/>
                                  </p:stCondLst>
                                  <p:childTnLst>
                                    <p:set>
                                      <p:cBhvr>
                                        <p:cTn id="33" dur="1" fill="hold">
                                          <p:stCondLst>
                                            <p:cond delay="0"/>
                                          </p:stCondLst>
                                        </p:cTn>
                                        <p:tgtEl>
                                          <p:spTgt spid="4">
                                            <p:txEl>
                                              <p:pRg st="2" end="2"/>
                                            </p:txEl>
                                          </p:spTgt>
                                        </p:tgtEl>
                                        <p:attrNameLst>
                                          <p:attrName>style.visibility</p:attrName>
                                        </p:attrNameLst>
                                      </p:cBhvr>
                                      <p:to>
                                        <p:strVal val="visible"/>
                                      </p:to>
                                    </p:set>
                                    <p:animEffect transition="in" filter="wipe(left)">
                                      <p:cBhvr>
                                        <p:cTn id="34" dur="500"/>
                                        <p:tgtEl>
                                          <p:spTgt spid="4">
                                            <p:txEl>
                                              <p:pRg st="2" end="2"/>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969734"/>
                                        </p:tgtEl>
                                        <p:attrNameLst>
                                          <p:attrName>style.visibility</p:attrName>
                                        </p:attrNameLst>
                                      </p:cBhvr>
                                      <p:to>
                                        <p:strVal val="visible"/>
                                      </p:to>
                                    </p:set>
                                    <p:anim calcmode="lin" valueType="num">
                                      <p:cBhvr additive="base">
                                        <p:cTn id="39" dur="500" fill="hold"/>
                                        <p:tgtEl>
                                          <p:spTgt spid="969734"/>
                                        </p:tgtEl>
                                        <p:attrNameLst>
                                          <p:attrName>ppt_x</p:attrName>
                                        </p:attrNameLst>
                                      </p:cBhvr>
                                      <p:tavLst>
                                        <p:tav tm="0">
                                          <p:val>
                                            <p:strVal val="#ppt_x"/>
                                          </p:val>
                                        </p:tav>
                                        <p:tav tm="100000">
                                          <p:val>
                                            <p:strVal val="#ppt_x"/>
                                          </p:val>
                                        </p:tav>
                                      </p:tavLst>
                                    </p:anim>
                                    <p:anim calcmode="lin" valueType="num">
                                      <p:cBhvr additive="base">
                                        <p:cTn id="40" dur="500" fill="hold"/>
                                        <p:tgtEl>
                                          <p:spTgt spid="96973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011" grpId="0" build="p" autoUpdateAnimBg="0"/>
      <p:bldP spid="43012" grpId="0" build="p" autoUpdateAnimBg="0"/>
      <p:bldP spid="969734" grpId="0" bldLvl="0" animBg="1"/>
      <p:bldP spid="969734" grpId="1" animBg="1"/>
    </p:bld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a:xfrm rot="16200000">
            <a:off x="8227377" y="5885497"/>
            <a:ext cx="1315721" cy="365125"/>
          </a:xfrm>
        </p:spPr>
        <p:txBody>
          <a:bodyPr/>
          <a:lstStyle/>
          <a:p>
            <a:fld id="{BB735D81-B97E-4F71-B6DC-3E291529B8A5}" type="slidenum">
              <a:rPr lang="en-US" altLang="zh-CN" smtClean="0"/>
              <a:t>154</a:t>
            </a:fld>
            <a:endParaRPr lang="en-US" altLang="zh-CN"/>
          </a:p>
        </p:txBody>
      </p:sp>
      <p:sp>
        <p:nvSpPr>
          <p:cNvPr id="4" name="矩形 3"/>
          <p:cNvSpPr/>
          <p:nvPr>
            <p:custDataLst>
              <p:tags r:id="rId2"/>
            </p:custDataLst>
          </p:nvPr>
        </p:nvSpPr>
        <p:spPr>
          <a:xfrm>
            <a:off x="395536" y="493787"/>
            <a:ext cx="7988300" cy="2143125"/>
          </a:xfrm>
          <a:prstGeom prst="rect">
            <a:avLst/>
          </a:prstGeom>
          <a:noFill/>
          <a:ln w="28575" cap="flat" cmpd="sng" algn="ctr">
            <a:noFill/>
            <a:prstDash val="soli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40000"/>
              </a:lnSpc>
              <a:spcBef>
                <a:spcPts val="0"/>
              </a:spcBef>
            </a:pPr>
            <a:r>
              <a:rPr lang="zh-CN" altLang="en-US" sz="2800" b="1" spc="-80" dirty="0">
                <a:solidFill>
                  <a:schemeClr val="tx1"/>
                </a:solidFill>
                <a:latin typeface="楷体" panose="02010609060101010101" pitchFamily="49" charset="-122"/>
                <a:ea typeface="楷体" panose="02010609060101010101" pitchFamily="49" charset="-122"/>
              </a:rPr>
              <a:t>矩形波发生电路可能包括以下哪几个部分？（   ）</a:t>
            </a:r>
            <a:endParaRPr lang="zh-CN" altLang="en-US" sz="2800" b="1" dirty="0">
              <a:solidFill>
                <a:schemeClr val="tx1"/>
              </a:solidFill>
              <a:latin typeface="楷体" panose="02010609060101010101" pitchFamily="49" charset="-122"/>
              <a:ea typeface="楷体" panose="02010609060101010101" pitchFamily="49" charset="-122"/>
            </a:endParaRPr>
          </a:p>
        </p:txBody>
      </p:sp>
      <p:sp>
        <p:nvSpPr>
          <p:cNvPr id="7" name="矩形 6"/>
          <p:cNvSpPr/>
          <p:nvPr>
            <p:custDataLst>
              <p:tags r:id="rId3"/>
            </p:custDataLst>
          </p:nvPr>
        </p:nvSpPr>
        <p:spPr>
          <a:xfrm>
            <a:off x="5540157" y="2568763"/>
            <a:ext cx="2671192" cy="642937"/>
          </a:xfrm>
          <a:prstGeom prst="rect">
            <a:avLst/>
          </a:prstGeom>
          <a:noFill/>
          <a:ln w="28575" cap="flat" cmpd="sng" algn="ctr">
            <a:noFill/>
            <a:prstDash val="soli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dirty="0">
                <a:solidFill>
                  <a:srgbClr val="000000"/>
                </a:solidFill>
              </a:rPr>
              <a:t>延时电路</a:t>
            </a:r>
          </a:p>
        </p:txBody>
      </p:sp>
      <p:sp>
        <p:nvSpPr>
          <p:cNvPr id="10" name="矩形 9"/>
          <p:cNvSpPr>
            <a:spLocks noChangeAspect="1"/>
          </p:cNvSpPr>
          <p:nvPr>
            <p:custDataLst>
              <p:tags r:id="rId4"/>
            </p:custDataLst>
          </p:nvPr>
        </p:nvSpPr>
        <p:spPr>
          <a:xfrm>
            <a:off x="1103112" y="2653785"/>
            <a:ext cx="514350" cy="514350"/>
          </a:xfrm>
          <a:prstGeom prst="rect">
            <a:avLst/>
          </a:prstGeom>
          <a:solidFill>
            <a:srgbClr val="00FF00"/>
          </a:solidFill>
          <a:ln w="254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dirty="0">
                <a:solidFill>
                  <a:srgbClr val="FFFFFF"/>
                </a:solidFill>
              </a:rPr>
              <a:t>A</a:t>
            </a:r>
            <a:endParaRPr lang="zh-CN" altLang="en-US" dirty="0">
              <a:solidFill>
                <a:srgbClr val="FFFFFF"/>
              </a:solidFill>
            </a:endParaRPr>
          </a:p>
        </p:txBody>
      </p:sp>
      <p:sp>
        <p:nvSpPr>
          <p:cNvPr id="13" name="圆角矩形 12"/>
          <p:cNvSpPr/>
          <p:nvPr>
            <p:custDataLst>
              <p:tags r:id="rId5"/>
            </p:custDataLst>
          </p:nvPr>
        </p:nvSpPr>
        <p:spPr>
          <a:xfrm>
            <a:off x="6172200" y="6215063"/>
            <a:ext cx="1543050" cy="411480"/>
          </a:xfrm>
          <a:prstGeom prst="roundRect">
            <a:avLst/>
          </a:prstGeom>
          <a:solidFill>
            <a:srgbClr val="808080"/>
          </a:solidFill>
          <a:ln w="381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zh-CN" altLang="en-US" sz="1600">
                <a:solidFill>
                  <a:srgbClr val="FFFFFF"/>
                </a:solidFill>
              </a:rPr>
              <a:t>提交</a:t>
            </a:r>
          </a:p>
        </p:txBody>
      </p:sp>
      <p:sp>
        <p:nvSpPr>
          <p:cNvPr id="18" name="矩形 17"/>
          <p:cNvSpPr>
            <a:spLocks noChangeAspect="1"/>
          </p:cNvSpPr>
          <p:nvPr>
            <p:custDataLst>
              <p:tags r:id="rId6"/>
            </p:custDataLst>
          </p:nvPr>
        </p:nvSpPr>
        <p:spPr>
          <a:xfrm>
            <a:off x="1080407" y="4000799"/>
            <a:ext cx="514350" cy="514350"/>
          </a:xfrm>
          <a:prstGeom prst="rect">
            <a:avLst/>
          </a:prstGeom>
          <a:solidFill>
            <a:srgbClr val="808080"/>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dirty="0">
                <a:solidFill>
                  <a:srgbClr val="FFFFFF"/>
                </a:solidFill>
              </a:rPr>
              <a:t>B</a:t>
            </a:r>
            <a:endParaRPr lang="zh-CN" altLang="en-US" dirty="0">
              <a:solidFill>
                <a:srgbClr val="FFFFFF"/>
              </a:solidFill>
            </a:endParaRPr>
          </a:p>
        </p:txBody>
      </p:sp>
      <p:sp>
        <p:nvSpPr>
          <p:cNvPr id="20" name="矩形 19"/>
          <p:cNvSpPr>
            <a:spLocks noChangeAspect="1"/>
          </p:cNvSpPr>
          <p:nvPr>
            <p:custDataLst>
              <p:tags r:id="rId7"/>
            </p:custDataLst>
          </p:nvPr>
        </p:nvSpPr>
        <p:spPr>
          <a:xfrm>
            <a:off x="4729086" y="2633057"/>
            <a:ext cx="514350" cy="514350"/>
          </a:xfrm>
          <a:prstGeom prst="rect">
            <a:avLst/>
          </a:prstGeom>
          <a:solidFill>
            <a:srgbClr val="00FF00"/>
          </a:solidFill>
          <a:ln w="254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dirty="0">
                <a:solidFill>
                  <a:srgbClr val="FFFFFF"/>
                </a:solidFill>
              </a:rPr>
              <a:t>C</a:t>
            </a:r>
            <a:endParaRPr lang="zh-CN" altLang="en-US" dirty="0">
              <a:solidFill>
                <a:srgbClr val="FFFFFF"/>
              </a:solidFill>
            </a:endParaRPr>
          </a:p>
        </p:txBody>
      </p:sp>
      <p:sp>
        <p:nvSpPr>
          <p:cNvPr id="21" name="矩形 20"/>
          <p:cNvSpPr/>
          <p:nvPr>
            <p:custDataLst>
              <p:tags r:id="rId8"/>
            </p:custDataLst>
          </p:nvPr>
        </p:nvSpPr>
        <p:spPr>
          <a:xfrm>
            <a:off x="1850750" y="3936505"/>
            <a:ext cx="2671192" cy="642937"/>
          </a:xfrm>
          <a:prstGeom prst="rect">
            <a:avLst/>
          </a:prstGeom>
          <a:noFill/>
          <a:ln w="28575" cap="flat" cmpd="sng" algn="ctr">
            <a:noFill/>
            <a:prstDash val="soli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dirty="0">
                <a:solidFill>
                  <a:srgbClr val="000000"/>
                </a:solidFill>
              </a:rPr>
              <a:t>运算电路</a:t>
            </a:r>
          </a:p>
        </p:txBody>
      </p:sp>
      <p:sp>
        <p:nvSpPr>
          <p:cNvPr id="22" name="矩形 21"/>
          <p:cNvSpPr>
            <a:spLocks noChangeAspect="1"/>
          </p:cNvSpPr>
          <p:nvPr>
            <p:custDataLst>
              <p:tags r:id="rId9"/>
            </p:custDataLst>
          </p:nvPr>
        </p:nvSpPr>
        <p:spPr>
          <a:xfrm>
            <a:off x="4706313" y="3936506"/>
            <a:ext cx="514350" cy="514350"/>
          </a:xfrm>
          <a:prstGeom prst="rect">
            <a:avLst/>
          </a:prstGeom>
          <a:solidFill>
            <a:srgbClr val="00FF00"/>
          </a:solidFill>
          <a:ln w="254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dirty="0">
                <a:solidFill>
                  <a:srgbClr val="FFFFFF"/>
                </a:solidFill>
              </a:rPr>
              <a:t>D</a:t>
            </a:r>
            <a:endParaRPr lang="zh-CN" altLang="en-US" dirty="0">
              <a:solidFill>
                <a:srgbClr val="FFFFFF"/>
              </a:solidFill>
            </a:endParaRPr>
          </a:p>
        </p:txBody>
      </p:sp>
      <p:sp>
        <p:nvSpPr>
          <p:cNvPr id="23" name="矩形 22"/>
          <p:cNvSpPr/>
          <p:nvPr>
            <p:custDataLst>
              <p:tags r:id="rId10"/>
            </p:custDataLst>
          </p:nvPr>
        </p:nvSpPr>
        <p:spPr>
          <a:xfrm>
            <a:off x="5455566" y="3872212"/>
            <a:ext cx="2671192" cy="642937"/>
          </a:xfrm>
          <a:prstGeom prst="rect">
            <a:avLst/>
          </a:prstGeom>
          <a:noFill/>
          <a:ln w="28575" cap="flat" cmpd="sng" algn="ctr">
            <a:noFill/>
            <a:prstDash val="soli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dirty="0">
                <a:solidFill>
                  <a:srgbClr val="000000"/>
                </a:solidFill>
              </a:rPr>
              <a:t>限幅电路</a:t>
            </a:r>
          </a:p>
        </p:txBody>
      </p:sp>
      <p:sp>
        <p:nvSpPr>
          <p:cNvPr id="26" name="矩形 25"/>
          <p:cNvSpPr/>
          <p:nvPr>
            <p:custDataLst>
              <p:tags r:id="rId11"/>
            </p:custDataLst>
          </p:nvPr>
        </p:nvSpPr>
        <p:spPr>
          <a:xfrm>
            <a:off x="1817487" y="2629198"/>
            <a:ext cx="2671192" cy="642937"/>
          </a:xfrm>
          <a:prstGeom prst="rect">
            <a:avLst/>
          </a:prstGeom>
          <a:noFill/>
          <a:ln w="28575" cap="flat" cmpd="sng" algn="ctr">
            <a:noFill/>
            <a:prstDash val="soli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dirty="0">
                <a:solidFill>
                  <a:srgbClr val="000000"/>
                </a:solidFill>
              </a:rPr>
              <a:t>电压比较器</a:t>
            </a:r>
          </a:p>
        </p:txBody>
      </p:sp>
      <p:pic>
        <p:nvPicPr>
          <p:cNvPr id="27" name="Picture 15"/>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8705850" y="44450"/>
            <a:ext cx="403225" cy="404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4" name="矩形 23"/>
          <p:cNvSpPr>
            <a:spLocks noChangeAspect="1"/>
          </p:cNvSpPr>
          <p:nvPr>
            <p:custDataLst>
              <p:tags r:id="rId12"/>
            </p:custDataLst>
          </p:nvPr>
        </p:nvSpPr>
        <p:spPr>
          <a:xfrm>
            <a:off x="4706313" y="5153024"/>
            <a:ext cx="514350" cy="514350"/>
          </a:xfrm>
          <a:prstGeom prst="rect">
            <a:avLst/>
          </a:prstGeom>
          <a:solidFill>
            <a:srgbClr val="808080"/>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a:solidFill>
                  <a:srgbClr val="FFFFFF"/>
                </a:solidFill>
              </a:rPr>
              <a:t>E</a:t>
            </a:r>
            <a:endParaRPr lang="zh-CN" altLang="en-US" dirty="0">
              <a:solidFill>
                <a:srgbClr val="FFFFFF"/>
              </a:solidFill>
            </a:endParaRPr>
          </a:p>
        </p:txBody>
      </p:sp>
      <p:sp>
        <p:nvSpPr>
          <p:cNvPr id="30" name="矩形 29"/>
          <p:cNvSpPr/>
          <p:nvPr>
            <p:custDataLst>
              <p:tags r:id="rId13"/>
            </p:custDataLst>
          </p:nvPr>
        </p:nvSpPr>
        <p:spPr>
          <a:xfrm>
            <a:off x="5455565" y="5088730"/>
            <a:ext cx="3247109" cy="642937"/>
          </a:xfrm>
          <a:prstGeom prst="rect">
            <a:avLst/>
          </a:prstGeom>
          <a:noFill/>
          <a:ln w="28575" cap="flat" cmpd="sng" algn="ctr">
            <a:noFill/>
            <a:prstDash val="soli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dirty="0">
                <a:solidFill>
                  <a:srgbClr val="000000"/>
                </a:solidFill>
              </a:rPr>
              <a:t>负反馈支路</a:t>
            </a:r>
          </a:p>
        </p:txBody>
      </p:sp>
      <p:grpSp>
        <p:nvGrpSpPr>
          <p:cNvPr id="29" name="组合 28"/>
          <p:cNvGrpSpPr/>
          <p:nvPr>
            <p:custDataLst>
              <p:tags r:id="rId14"/>
            </p:custDataLst>
          </p:nvPr>
        </p:nvGrpSpPr>
        <p:grpSpPr>
          <a:xfrm>
            <a:off x="0" y="0"/>
            <a:ext cx="9144000" cy="635000"/>
            <a:chOff x="0" y="0"/>
            <a:chExt cx="9144000" cy="635000"/>
          </a:xfrm>
        </p:grpSpPr>
        <p:sp>
          <p:nvSpPr>
            <p:cNvPr id="25" name="TitleBackground"/>
            <p:cNvSpPr/>
            <p:nvPr>
              <p:custDataLst>
                <p:tags r:id="rId16"/>
              </p:custDataLst>
            </p:nvPr>
          </p:nvSpPr>
          <p:spPr>
            <a:xfrm>
              <a:off x="0" y="0"/>
              <a:ext cx="9144000" cy="635000"/>
            </a:xfrm>
            <a:prstGeom prst="rect">
              <a:avLst/>
            </a:prstGeom>
            <a:solidFill>
              <a:srgbClr val="F6F7F8"/>
            </a:solidFill>
            <a:ln w="28575" cap="flat" cmpd="sng" algn="ctr">
              <a:noFill/>
              <a:prstDash val="solid"/>
            </a:ln>
            <a:effectLst/>
            <a:extLst>
              <a:ext uri="{91240B29-F687-4F45-9708-019B960494DF}">
                <a14:hiddenLine xmlns:a14="http://schemas.microsoft.com/office/drawing/2010/main" w="28575">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ColorBlock"/>
            <p:cNvSpPr/>
            <p:nvPr>
              <p:custDataLst>
                <p:tags r:id="rId17"/>
              </p:custDataLst>
            </p:nvPr>
          </p:nvSpPr>
          <p:spPr>
            <a:xfrm>
              <a:off x="0" y="0"/>
              <a:ext cx="254000" cy="635000"/>
            </a:xfrm>
            <a:prstGeom prst="rect">
              <a:avLst/>
            </a:prstGeom>
            <a:solidFill>
              <a:srgbClr val="639EF4"/>
            </a:solidFill>
            <a:ln w="28575" cap="flat" cmpd="sng" algn="ctr">
              <a:noFill/>
              <a:prstDash val="solid"/>
            </a:ln>
            <a:effectLst/>
            <a:extLst>
              <a:ext uri="{91240B29-F687-4F45-9708-019B960494DF}">
                <a14:hiddenLine xmlns:a14="http://schemas.microsoft.com/office/drawing/2010/main" w="28575">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TypeText"/>
            <p:cNvSpPr/>
            <p:nvPr>
              <p:custDataLst>
                <p:tags r:id="rId18"/>
              </p:custDataLst>
            </p:nvPr>
          </p:nvSpPr>
          <p:spPr>
            <a:xfrm>
              <a:off x="254000" y="0"/>
              <a:ext cx="1270000" cy="635000"/>
            </a:xfrm>
            <a:prstGeom prst="rect">
              <a:avLst/>
            </a:prstGeom>
            <a:noFill/>
            <a:ln w="28575" cap="flat" cmpd="sng" algn="ctr">
              <a:noFill/>
              <a:prstDash val="soli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600" dirty="0">
                  <a:solidFill>
                    <a:srgbClr val="000000"/>
                  </a:solidFill>
                </a:rPr>
                <a:t>多选题</a:t>
              </a:r>
            </a:p>
          </p:txBody>
        </p:sp>
        <p:sp>
          <p:nvSpPr>
            <p:cNvPr id="28" name="TipText"/>
            <p:cNvSpPr/>
            <p:nvPr>
              <p:custDataLst>
                <p:tags r:id="rId19"/>
              </p:custDataLst>
            </p:nvPr>
          </p:nvSpPr>
          <p:spPr>
            <a:xfrm>
              <a:off x="1519555" y="109220"/>
              <a:ext cx="2286000" cy="508000"/>
            </a:xfrm>
            <a:prstGeom prst="rect">
              <a:avLst/>
            </a:prstGeom>
            <a:noFill/>
            <a:ln w="28575"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r>
                <a:rPr lang="en-US" altLang="zh-CN" sz="2000">
                  <a:solidFill>
                    <a:srgbClr val="808080"/>
                  </a:solidFill>
                  <a:latin typeface="微软雅黑" panose="020B0503020204020204" pitchFamily="34" charset="-122"/>
                  <a:ea typeface="微软雅黑" panose="020B0503020204020204" pitchFamily="34" charset="-122"/>
                  <a:sym typeface="微软雅黑" panose="020B0503020204020204" pitchFamily="34" charset="-122"/>
                </a:rPr>
                <a:t>1</a:t>
              </a:r>
              <a:r>
                <a:rPr lang="zh-CN" altLang="en-US" sz="2000">
                  <a:solidFill>
                    <a:srgbClr val="808080"/>
                  </a:solidFill>
                  <a:latin typeface="微软雅黑" panose="020B0503020204020204" pitchFamily="34" charset="-122"/>
                  <a:ea typeface="微软雅黑" panose="020B0503020204020204" pitchFamily="34" charset="-122"/>
                  <a:sym typeface="微软雅黑" panose="020B0503020204020204" pitchFamily="34" charset="-122"/>
                </a:rPr>
                <a:t>分</a:t>
              </a:r>
            </a:p>
          </p:txBody>
        </p:sp>
      </p:grpSp>
      <p:pic>
        <p:nvPicPr>
          <p:cNvPr id="8" name="图片 7"/>
          <p:cNvPicPr/>
          <p:nvPr>
            <p:custDataLst>
              <p:tags r:id="rId15"/>
            </p:custDataLst>
          </p:nvPr>
        </p:nvPicPr>
        <p:blipFill>
          <a:blip r:embed="rId22">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
    </p:custData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BDB18AC9-7EE5-48E1-A10E-599720087084}" type="slidenum">
              <a:rPr lang="en-US" altLang="zh-CN" smtClean="0"/>
              <a:t>155</a:t>
            </a:fld>
            <a:endParaRPr lang="en-US" altLang="zh-CN"/>
          </a:p>
        </p:txBody>
      </p:sp>
      <p:sp>
        <p:nvSpPr>
          <p:cNvPr id="6" name="矩形 5"/>
          <p:cNvSpPr/>
          <p:nvPr>
            <p:custDataLst>
              <p:tags r:id="rId2"/>
            </p:custDataLst>
          </p:nvPr>
        </p:nvSpPr>
        <p:spPr>
          <a:xfrm>
            <a:off x="283488" y="476672"/>
            <a:ext cx="4114800" cy="984151"/>
          </a:xfrm>
          <a:prstGeom prst="rect">
            <a:avLst/>
          </a:prstGeom>
          <a:noFill/>
          <a:ln w="28575" cap="flat" cmpd="sng" algn="ctr">
            <a:noFill/>
            <a:prstDash val="soli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3200" spc="-80" dirty="0">
                <a:solidFill>
                  <a:schemeClr val="tx1"/>
                </a:solidFill>
                <a:latin typeface="华文行楷" panose="02010800040101010101" pitchFamily="2" charset="-122"/>
                <a:ea typeface="华文行楷" panose="02010800040101010101" pitchFamily="2" charset="-122"/>
              </a:rPr>
              <a:t>五、波形变换电路</a:t>
            </a:r>
            <a:endParaRPr lang="zh-CN" altLang="en-US" sz="2800" dirty="0">
              <a:solidFill>
                <a:srgbClr val="000000"/>
              </a:solidFill>
            </a:endParaRPr>
          </a:p>
        </p:txBody>
      </p:sp>
      <p:sp>
        <p:nvSpPr>
          <p:cNvPr id="15" name="圆角矩形 14"/>
          <p:cNvSpPr/>
          <p:nvPr>
            <p:custDataLst>
              <p:tags r:id="rId3"/>
            </p:custDataLst>
          </p:nvPr>
        </p:nvSpPr>
        <p:spPr>
          <a:xfrm>
            <a:off x="6172200" y="6215063"/>
            <a:ext cx="1543050" cy="411480"/>
          </a:xfrm>
          <a:prstGeom prst="roundRect">
            <a:avLst/>
          </a:prstGeom>
          <a:solidFill>
            <a:srgbClr val="808080"/>
          </a:solidFill>
          <a:ln w="381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zh-CN" altLang="en-US" sz="1600">
                <a:solidFill>
                  <a:srgbClr val="FFFFFF"/>
                </a:solidFill>
              </a:rPr>
              <a:t>提交</a:t>
            </a:r>
          </a:p>
        </p:txBody>
      </p:sp>
      <p:sp>
        <p:nvSpPr>
          <p:cNvPr id="19" name="矩形 18"/>
          <p:cNvSpPr/>
          <p:nvPr/>
        </p:nvSpPr>
        <p:spPr>
          <a:xfrm>
            <a:off x="611560" y="1268760"/>
            <a:ext cx="4902624" cy="631711"/>
          </a:xfrm>
          <a:prstGeom prst="rect">
            <a:avLst/>
          </a:prstGeom>
        </p:spPr>
        <p:txBody>
          <a:bodyPr wrap="none">
            <a:spAutoFit/>
          </a:bodyPr>
          <a:lstStyle/>
          <a:p>
            <a:pPr>
              <a:lnSpc>
                <a:spcPct val="120000"/>
              </a:lnSpc>
            </a:pPr>
            <a:r>
              <a:rPr kumimoji="1" lang="en-US" altLang="zh-CN" sz="3200" b="1" cap="all" spc="-60" dirty="0">
                <a:latin typeface="Times New Roman" panose="02020603050405020304" pitchFamily="18" charset="0"/>
                <a:ea typeface="楷体" panose="02010609060101010101" pitchFamily="49" charset="-122"/>
                <a:cs typeface="Times New Roman" panose="02020603050405020304" pitchFamily="18" charset="0"/>
              </a:rPr>
              <a:t>1.  </a:t>
            </a:r>
            <a:r>
              <a:rPr kumimoji="1" lang="zh-CN" altLang="en-US" sz="2800" b="1" cap="all" spc="-60" dirty="0">
                <a:latin typeface="楷体" panose="02010609060101010101" pitchFamily="49" charset="-122"/>
                <a:ea typeface="楷体" panose="02010609060101010101" pitchFamily="49" charset="-122"/>
              </a:rPr>
              <a:t>利用基本电路实现波形变换</a:t>
            </a:r>
          </a:p>
        </p:txBody>
      </p:sp>
      <p:sp>
        <p:nvSpPr>
          <p:cNvPr id="20" name="矩形 19"/>
          <p:cNvSpPr/>
          <p:nvPr/>
        </p:nvSpPr>
        <p:spPr>
          <a:xfrm>
            <a:off x="899592" y="1988840"/>
            <a:ext cx="8214108" cy="523220"/>
          </a:xfrm>
          <a:prstGeom prst="rect">
            <a:avLst/>
          </a:prstGeom>
        </p:spPr>
        <p:txBody>
          <a:bodyPr wrap="none">
            <a:spAutoFit/>
          </a:bodyPr>
          <a:lstStyle/>
          <a:p>
            <a:r>
              <a:rPr kumimoji="1" lang="en-US" altLang="zh-CN" sz="2800" b="1" dirty="0">
                <a:latin typeface="楷体" panose="02010609060101010101" pitchFamily="49" charset="-122"/>
                <a:ea typeface="楷体" panose="02010609060101010101" pitchFamily="49" charset="-122"/>
              </a:rPr>
              <a:t>(1) </a:t>
            </a:r>
            <a:r>
              <a:rPr kumimoji="1" lang="zh-CN" altLang="en-US" sz="2800" b="1" dirty="0">
                <a:latin typeface="楷体" panose="02010609060101010101" pitchFamily="49" charset="-122"/>
                <a:ea typeface="楷体" panose="02010609060101010101" pitchFamily="49" charset="-122"/>
              </a:rPr>
              <a:t>正弦波变方波</a:t>
            </a:r>
            <a:r>
              <a:rPr kumimoji="1" lang="en-US" altLang="zh-CN" sz="2800" b="1" dirty="0">
                <a:latin typeface="楷体" panose="02010609060101010101" pitchFamily="49" charset="-122"/>
                <a:ea typeface="楷体" panose="02010609060101010101" pitchFamily="49" charset="-122"/>
              </a:rPr>
              <a:t>(</a:t>
            </a:r>
            <a:r>
              <a:rPr kumimoji="1" lang="zh-CN" altLang="en-US" sz="2800" b="1" dirty="0">
                <a:latin typeface="楷体" panose="02010609060101010101" pitchFamily="49" charset="-122"/>
                <a:ea typeface="楷体" panose="02010609060101010101" pitchFamily="49" charset="-122"/>
              </a:rPr>
              <a:t>过</a:t>
            </a:r>
            <a:r>
              <a:rPr kumimoji="1" lang="en-US" altLang="zh-CN" sz="2800" b="1" dirty="0">
                <a:latin typeface="楷体" panose="02010609060101010101" pitchFamily="49" charset="-122"/>
                <a:ea typeface="楷体" panose="02010609060101010101" pitchFamily="49" charset="-122"/>
              </a:rPr>
              <a:t>0</a:t>
            </a:r>
            <a:r>
              <a:rPr kumimoji="1" lang="zh-CN" altLang="en-US" sz="2800" b="1" dirty="0">
                <a:latin typeface="楷体" panose="02010609060101010101" pitchFamily="49" charset="-122"/>
                <a:ea typeface="楷体" panose="02010609060101010101" pitchFamily="49" charset="-122"/>
              </a:rPr>
              <a:t>时高低跳变</a:t>
            </a:r>
            <a:r>
              <a:rPr kumimoji="1" lang="en-US" altLang="zh-CN" sz="2800" b="1" dirty="0">
                <a:latin typeface="楷体" panose="02010609060101010101" pitchFamily="49" charset="-122"/>
                <a:ea typeface="楷体" panose="02010609060101010101" pitchFamily="49" charset="-122"/>
              </a:rPr>
              <a:t>)</a:t>
            </a:r>
            <a:r>
              <a:rPr kumimoji="1" lang="zh-CN" altLang="en-US" sz="2800" b="1" dirty="0">
                <a:latin typeface="楷体" panose="02010609060101010101" pitchFamily="49" charset="-122"/>
                <a:ea typeface="楷体" panose="02010609060101010101" pitchFamily="49" charset="-122"/>
              </a:rPr>
              <a:t>，应选用</a:t>
            </a:r>
            <a:r>
              <a:rPr kumimoji="1" lang="zh-CN" altLang="en-US" sz="2800" b="1" dirty="0">
                <a:latin typeface="Times New Roman" panose="02020603050405020304" pitchFamily="18" charset="0"/>
              </a:rPr>
              <a:t>（   ）</a:t>
            </a:r>
            <a:endParaRPr lang="zh-CN" altLang="en-US" sz="2800" dirty="0"/>
          </a:p>
        </p:txBody>
      </p:sp>
      <p:pic>
        <p:nvPicPr>
          <p:cNvPr id="29" name="Picture 15"/>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8705850" y="44450"/>
            <a:ext cx="403225" cy="404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 name="组合 1"/>
          <p:cNvGrpSpPr/>
          <p:nvPr/>
        </p:nvGrpSpPr>
        <p:grpSpPr>
          <a:xfrm>
            <a:off x="1114425" y="2786063"/>
            <a:ext cx="6776839" cy="3214687"/>
            <a:chOff x="1114425" y="2786063"/>
            <a:chExt cx="6776839" cy="3214687"/>
          </a:xfrm>
        </p:grpSpPr>
        <p:sp>
          <p:nvSpPr>
            <p:cNvPr id="7" name="矩形 6"/>
            <p:cNvSpPr/>
            <p:nvPr>
              <p:custDataLst>
                <p:tags r:id="rId10"/>
              </p:custDataLst>
            </p:nvPr>
          </p:nvSpPr>
          <p:spPr>
            <a:xfrm>
              <a:off x="1828800" y="2786063"/>
              <a:ext cx="2239144" cy="642937"/>
            </a:xfrm>
            <a:prstGeom prst="rect">
              <a:avLst/>
            </a:prstGeom>
            <a:noFill/>
            <a:ln w="28575" cap="flat" cmpd="sng" algn="ctr">
              <a:noFill/>
              <a:prstDash val="soli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600" dirty="0">
                  <a:solidFill>
                    <a:srgbClr val="000000"/>
                  </a:solidFill>
                </a:rPr>
                <a:t>积分电路</a:t>
              </a:r>
            </a:p>
          </p:txBody>
        </p:sp>
        <p:sp>
          <p:nvSpPr>
            <p:cNvPr id="8" name="矩形 7"/>
            <p:cNvSpPr/>
            <p:nvPr>
              <p:custDataLst>
                <p:tags r:id="rId11"/>
              </p:custDataLst>
            </p:nvPr>
          </p:nvSpPr>
          <p:spPr>
            <a:xfrm>
              <a:off x="1828800" y="3643313"/>
              <a:ext cx="2239144" cy="642937"/>
            </a:xfrm>
            <a:prstGeom prst="rect">
              <a:avLst/>
            </a:prstGeom>
            <a:noFill/>
            <a:ln w="28575" cap="flat" cmpd="sng" algn="ctr">
              <a:noFill/>
              <a:prstDash val="soli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600" dirty="0">
                  <a:solidFill>
                    <a:srgbClr val="000000"/>
                  </a:solidFill>
                </a:rPr>
                <a:t>微分电路</a:t>
              </a:r>
            </a:p>
          </p:txBody>
        </p:sp>
        <p:sp>
          <p:nvSpPr>
            <p:cNvPr id="9" name="矩形 8"/>
            <p:cNvSpPr/>
            <p:nvPr>
              <p:custDataLst>
                <p:tags r:id="rId12"/>
              </p:custDataLst>
            </p:nvPr>
          </p:nvSpPr>
          <p:spPr>
            <a:xfrm>
              <a:off x="1828800" y="4500563"/>
              <a:ext cx="2239144" cy="642937"/>
            </a:xfrm>
            <a:prstGeom prst="rect">
              <a:avLst/>
            </a:prstGeom>
            <a:noFill/>
            <a:ln w="28575" cap="flat" cmpd="sng" algn="ctr">
              <a:noFill/>
              <a:prstDash val="soli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600" dirty="0">
                  <a:solidFill>
                    <a:srgbClr val="000000"/>
                  </a:solidFill>
                </a:rPr>
                <a:t>单限比较器</a:t>
              </a:r>
            </a:p>
          </p:txBody>
        </p:sp>
        <p:sp>
          <p:nvSpPr>
            <p:cNvPr id="10" name="矩形 9"/>
            <p:cNvSpPr/>
            <p:nvPr>
              <p:custDataLst>
                <p:tags r:id="rId13"/>
              </p:custDataLst>
            </p:nvPr>
          </p:nvSpPr>
          <p:spPr>
            <a:xfrm>
              <a:off x="1828800" y="5357813"/>
              <a:ext cx="2239144" cy="642937"/>
            </a:xfrm>
            <a:prstGeom prst="rect">
              <a:avLst/>
            </a:prstGeom>
            <a:noFill/>
            <a:ln w="28575" cap="flat" cmpd="sng" algn="ctr">
              <a:noFill/>
              <a:prstDash val="soli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600" dirty="0">
                  <a:solidFill>
                    <a:srgbClr val="000000"/>
                  </a:solidFill>
                </a:rPr>
                <a:t>滞回比较器</a:t>
              </a:r>
            </a:p>
          </p:txBody>
        </p:sp>
        <p:sp>
          <p:nvSpPr>
            <p:cNvPr id="11" name="矩形 10"/>
            <p:cNvSpPr>
              <a:spLocks noChangeAspect="1"/>
            </p:cNvSpPr>
            <p:nvPr>
              <p:custDataLst>
                <p:tags r:id="rId14"/>
              </p:custDataLst>
            </p:nvPr>
          </p:nvSpPr>
          <p:spPr>
            <a:xfrm>
              <a:off x="1114425" y="2850356"/>
              <a:ext cx="514350" cy="514350"/>
            </a:xfrm>
            <a:prstGeom prst="rect">
              <a:avLst/>
            </a:prstGeom>
            <a:solidFill>
              <a:srgbClr val="808080"/>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a:solidFill>
                    <a:srgbClr val="FFFFFF"/>
                  </a:solidFill>
                </a:rPr>
                <a:t>A</a:t>
              </a:r>
              <a:endParaRPr lang="zh-CN" altLang="en-US" sz="1600">
                <a:solidFill>
                  <a:srgbClr val="FFFFFF"/>
                </a:solidFill>
              </a:endParaRPr>
            </a:p>
          </p:txBody>
        </p:sp>
        <p:sp>
          <p:nvSpPr>
            <p:cNvPr id="12" name="矩形 11"/>
            <p:cNvSpPr>
              <a:spLocks noChangeAspect="1"/>
            </p:cNvSpPr>
            <p:nvPr>
              <p:custDataLst>
                <p:tags r:id="rId15"/>
              </p:custDataLst>
            </p:nvPr>
          </p:nvSpPr>
          <p:spPr>
            <a:xfrm>
              <a:off x="1114425" y="3707606"/>
              <a:ext cx="514350" cy="514350"/>
            </a:xfrm>
            <a:prstGeom prst="rect">
              <a:avLst/>
            </a:prstGeom>
            <a:solidFill>
              <a:srgbClr val="808080"/>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a:solidFill>
                    <a:srgbClr val="FFFFFF"/>
                  </a:solidFill>
                </a:rPr>
                <a:t>B</a:t>
              </a:r>
              <a:endParaRPr lang="zh-CN" altLang="en-US" sz="1600">
                <a:solidFill>
                  <a:srgbClr val="FFFFFF"/>
                </a:solidFill>
              </a:endParaRPr>
            </a:p>
          </p:txBody>
        </p:sp>
        <p:sp>
          <p:nvSpPr>
            <p:cNvPr id="13" name="矩形 12"/>
            <p:cNvSpPr>
              <a:spLocks noChangeAspect="1"/>
            </p:cNvSpPr>
            <p:nvPr>
              <p:custDataLst>
                <p:tags r:id="rId16"/>
              </p:custDataLst>
            </p:nvPr>
          </p:nvSpPr>
          <p:spPr>
            <a:xfrm>
              <a:off x="1114425" y="4564856"/>
              <a:ext cx="514350" cy="514350"/>
            </a:xfrm>
            <a:prstGeom prst="rect">
              <a:avLst/>
            </a:prstGeom>
            <a:solidFill>
              <a:srgbClr val="00FF00"/>
            </a:solidFill>
            <a:ln w="254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a:solidFill>
                    <a:srgbClr val="FFFFFF"/>
                  </a:solidFill>
                </a:rPr>
                <a:t>C</a:t>
              </a:r>
              <a:endParaRPr lang="zh-CN" altLang="en-US" sz="1600">
                <a:solidFill>
                  <a:srgbClr val="FFFFFF"/>
                </a:solidFill>
              </a:endParaRPr>
            </a:p>
          </p:txBody>
        </p:sp>
        <p:sp>
          <p:nvSpPr>
            <p:cNvPr id="14" name="矩形 13"/>
            <p:cNvSpPr>
              <a:spLocks noChangeAspect="1"/>
            </p:cNvSpPr>
            <p:nvPr>
              <p:custDataLst>
                <p:tags r:id="rId17"/>
              </p:custDataLst>
            </p:nvPr>
          </p:nvSpPr>
          <p:spPr>
            <a:xfrm>
              <a:off x="1114425" y="5422106"/>
              <a:ext cx="514350" cy="514350"/>
            </a:xfrm>
            <a:prstGeom prst="rect">
              <a:avLst/>
            </a:prstGeom>
            <a:solidFill>
              <a:srgbClr val="808080"/>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a:solidFill>
                    <a:srgbClr val="FFFFFF"/>
                  </a:solidFill>
                </a:rPr>
                <a:t>D</a:t>
              </a:r>
              <a:endParaRPr lang="zh-CN" altLang="en-US" sz="1600">
                <a:solidFill>
                  <a:srgbClr val="FFFFFF"/>
                </a:solidFill>
              </a:endParaRPr>
            </a:p>
          </p:txBody>
        </p:sp>
        <p:sp>
          <p:nvSpPr>
            <p:cNvPr id="25" name="矩形 24"/>
            <p:cNvSpPr>
              <a:spLocks noChangeAspect="1"/>
            </p:cNvSpPr>
            <p:nvPr>
              <p:custDataLst>
                <p:tags r:id="rId18"/>
              </p:custDataLst>
            </p:nvPr>
          </p:nvSpPr>
          <p:spPr>
            <a:xfrm>
              <a:off x="4937745" y="2850356"/>
              <a:ext cx="514350" cy="514350"/>
            </a:xfrm>
            <a:prstGeom prst="rect">
              <a:avLst/>
            </a:prstGeom>
            <a:solidFill>
              <a:srgbClr val="808080"/>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a:solidFill>
                    <a:srgbClr val="FFFFFF"/>
                  </a:solidFill>
                </a:rPr>
                <a:t>E</a:t>
              </a:r>
              <a:endParaRPr lang="zh-CN" altLang="en-US" sz="1600">
                <a:solidFill>
                  <a:srgbClr val="FFFFFF"/>
                </a:solidFill>
              </a:endParaRPr>
            </a:p>
          </p:txBody>
        </p:sp>
        <p:sp>
          <p:nvSpPr>
            <p:cNvPr id="26" name="矩形 25"/>
            <p:cNvSpPr>
              <a:spLocks noChangeAspect="1"/>
            </p:cNvSpPr>
            <p:nvPr>
              <p:custDataLst>
                <p:tags r:id="rId19"/>
              </p:custDataLst>
            </p:nvPr>
          </p:nvSpPr>
          <p:spPr>
            <a:xfrm>
              <a:off x="4937745" y="3707606"/>
              <a:ext cx="514350" cy="514350"/>
            </a:xfrm>
            <a:prstGeom prst="rect">
              <a:avLst/>
            </a:prstGeom>
            <a:solidFill>
              <a:srgbClr val="808080"/>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a:solidFill>
                    <a:srgbClr val="FFFFFF"/>
                  </a:solidFill>
                </a:rPr>
                <a:t>F</a:t>
              </a:r>
              <a:endParaRPr lang="zh-CN" altLang="en-US" sz="1600">
                <a:solidFill>
                  <a:srgbClr val="FFFFFF"/>
                </a:solidFill>
              </a:endParaRPr>
            </a:p>
          </p:txBody>
        </p:sp>
        <p:sp>
          <p:nvSpPr>
            <p:cNvPr id="27" name="矩形 26"/>
            <p:cNvSpPr>
              <a:spLocks noChangeAspect="1"/>
            </p:cNvSpPr>
            <p:nvPr>
              <p:custDataLst>
                <p:tags r:id="rId20"/>
              </p:custDataLst>
            </p:nvPr>
          </p:nvSpPr>
          <p:spPr>
            <a:xfrm>
              <a:off x="4937745" y="4564856"/>
              <a:ext cx="514350" cy="514350"/>
            </a:xfrm>
            <a:prstGeom prst="rect">
              <a:avLst/>
            </a:prstGeom>
            <a:solidFill>
              <a:srgbClr val="808080"/>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a:solidFill>
                    <a:srgbClr val="FFFFFF"/>
                  </a:solidFill>
                </a:rPr>
                <a:t>G</a:t>
              </a:r>
              <a:endParaRPr lang="zh-CN" altLang="en-US" sz="1600">
                <a:solidFill>
                  <a:srgbClr val="FFFFFF"/>
                </a:solidFill>
              </a:endParaRPr>
            </a:p>
          </p:txBody>
        </p:sp>
        <p:sp>
          <p:nvSpPr>
            <p:cNvPr id="28" name="矩形 27"/>
            <p:cNvSpPr>
              <a:spLocks noChangeAspect="1"/>
            </p:cNvSpPr>
            <p:nvPr>
              <p:custDataLst>
                <p:tags r:id="rId21"/>
              </p:custDataLst>
            </p:nvPr>
          </p:nvSpPr>
          <p:spPr>
            <a:xfrm>
              <a:off x="4937745" y="5422106"/>
              <a:ext cx="514350" cy="514350"/>
            </a:xfrm>
            <a:prstGeom prst="rect">
              <a:avLst/>
            </a:prstGeom>
            <a:solidFill>
              <a:srgbClr val="808080"/>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a:solidFill>
                    <a:srgbClr val="FFFFFF"/>
                  </a:solidFill>
                </a:rPr>
                <a:t>H</a:t>
              </a:r>
              <a:endParaRPr lang="zh-CN" altLang="en-US" sz="1600">
                <a:solidFill>
                  <a:srgbClr val="FFFFFF"/>
                </a:solidFill>
              </a:endParaRPr>
            </a:p>
          </p:txBody>
        </p:sp>
        <p:sp>
          <p:nvSpPr>
            <p:cNvPr id="30" name="矩形 29"/>
            <p:cNvSpPr/>
            <p:nvPr>
              <p:custDataLst>
                <p:tags r:id="rId22"/>
              </p:custDataLst>
            </p:nvPr>
          </p:nvSpPr>
          <p:spPr>
            <a:xfrm>
              <a:off x="5652120" y="2786063"/>
              <a:ext cx="2239144" cy="642937"/>
            </a:xfrm>
            <a:prstGeom prst="rect">
              <a:avLst/>
            </a:prstGeom>
            <a:noFill/>
            <a:ln w="28575" cap="flat" cmpd="sng" algn="ctr">
              <a:noFill/>
              <a:prstDash val="soli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600" dirty="0">
                  <a:solidFill>
                    <a:srgbClr val="000000"/>
                  </a:solidFill>
                </a:rPr>
                <a:t>加法运算电路</a:t>
              </a:r>
            </a:p>
          </p:txBody>
        </p:sp>
        <p:sp>
          <p:nvSpPr>
            <p:cNvPr id="31" name="矩形 30"/>
            <p:cNvSpPr/>
            <p:nvPr>
              <p:custDataLst>
                <p:tags r:id="rId23"/>
              </p:custDataLst>
            </p:nvPr>
          </p:nvSpPr>
          <p:spPr>
            <a:xfrm>
              <a:off x="5652120" y="3643313"/>
              <a:ext cx="2239144" cy="642937"/>
            </a:xfrm>
            <a:prstGeom prst="rect">
              <a:avLst/>
            </a:prstGeom>
            <a:noFill/>
            <a:ln w="28575" cap="flat" cmpd="sng" algn="ctr">
              <a:noFill/>
              <a:prstDash val="soli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600" dirty="0">
                  <a:solidFill>
                    <a:srgbClr val="000000"/>
                  </a:solidFill>
                </a:rPr>
                <a:t>减法运算电路</a:t>
              </a:r>
            </a:p>
          </p:txBody>
        </p:sp>
        <p:sp>
          <p:nvSpPr>
            <p:cNvPr id="32" name="矩形 31"/>
            <p:cNvSpPr/>
            <p:nvPr>
              <p:custDataLst>
                <p:tags r:id="rId24"/>
              </p:custDataLst>
            </p:nvPr>
          </p:nvSpPr>
          <p:spPr>
            <a:xfrm>
              <a:off x="5652120" y="4500563"/>
              <a:ext cx="2239144" cy="642937"/>
            </a:xfrm>
            <a:prstGeom prst="rect">
              <a:avLst/>
            </a:prstGeom>
            <a:noFill/>
            <a:ln w="28575" cap="flat" cmpd="sng" algn="ctr">
              <a:noFill/>
              <a:prstDash val="soli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600" dirty="0">
                  <a:solidFill>
                    <a:srgbClr val="000000"/>
                  </a:solidFill>
                </a:rPr>
                <a:t>同相比例电路</a:t>
              </a:r>
            </a:p>
          </p:txBody>
        </p:sp>
        <p:sp>
          <p:nvSpPr>
            <p:cNvPr id="33" name="矩形 32"/>
            <p:cNvSpPr/>
            <p:nvPr>
              <p:custDataLst>
                <p:tags r:id="rId25"/>
              </p:custDataLst>
            </p:nvPr>
          </p:nvSpPr>
          <p:spPr>
            <a:xfrm>
              <a:off x="5652120" y="5357813"/>
              <a:ext cx="2239144" cy="642937"/>
            </a:xfrm>
            <a:prstGeom prst="rect">
              <a:avLst/>
            </a:prstGeom>
            <a:noFill/>
            <a:ln w="28575" cap="flat" cmpd="sng" algn="ctr">
              <a:noFill/>
              <a:prstDash val="soli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600" dirty="0">
                  <a:solidFill>
                    <a:srgbClr val="000000"/>
                  </a:solidFill>
                </a:rPr>
                <a:t>反相比例电路</a:t>
              </a:r>
            </a:p>
          </p:txBody>
        </p:sp>
      </p:grpSp>
      <p:grpSp>
        <p:nvGrpSpPr>
          <p:cNvPr id="24" name="组合 23"/>
          <p:cNvGrpSpPr/>
          <p:nvPr>
            <p:custDataLst>
              <p:tags r:id="rId4"/>
            </p:custDataLst>
          </p:nvPr>
        </p:nvGrpSpPr>
        <p:grpSpPr>
          <a:xfrm>
            <a:off x="0" y="0"/>
            <a:ext cx="9144000" cy="635000"/>
            <a:chOff x="0" y="0"/>
            <a:chExt cx="9144000" cy="635000"/>
          </a:xfrm>
        </p:grpSpPr>
        <p:sp>
          <p:nvSpPr>
            <p:cNvPr id="16" name="TitleBackground"/>
            <p:cNvSpPr/>
            <p:nvPr>
              <p:custDataLst>
                <p:tags r:id="rId6"/>
              </p:custDataLst>
            </p:nvPr>
          </p:nvSpPr>
          <p:spPr>
            <a:xfrm>
              <a:off x="0" y="0"/>
              <a:ext cx="9144000" cy="635000"/>
            </a:xfrm>
            <a:prstGeom prst="rect">
              <a:avLst/>
            </a:prstGeom>
            <a:solidFill>
              <a:srgbClr val="F6F7F8"/>
            </a:solidFill>
            <a:ln w="28575" cap="flat" cmpd="sng" algn="ctr">
              <a:noFill/>
              <a:prstDash val="solid"/>
            </a:ln>
            <a:effectLst/>
            <a:extLst>
              <a:ext uri="{91240B29-F687-4F45-9708-019B960494DF}">
                <a14:hiddenLine xmlns:a14="http://schemas.microsoft.com/office/drawing/2010/main" w="28575">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ColorBlock"/>
            <p:cNvSpPr/>
            <p:nvPr>
              <p:custDataLst>
                <p:tags r:id="rId7"/>
              </p:custDataLst>
            </p:nvPr>
          </p:nvSpPr>
          <p:spPr>
            <a:xfrm>
              <a:off x="0" y="0"/>
              <a:ext cx="190500" cy="635000"/>
            </a:xfrm>
            <a:prstGeom prst="rect">
              <a:avLst/>
            </a:prstGeom>
            <a:solidFill>
              <a:srgbClr val="639EF4"/>
            </a:solidFill>
            <a:ln w="28575" cap="flat" cmpd="sng" algn="ctr">
              <a:noFill/>
              <a:prstDash val="solid"/>
            </a:ln>
            <a:effectLst/>
            <a:extLst>
              <a:ext uri="{91240B29-F687-4F45-9708-019B960494DF}">
                <a14:hiddenLine xmlns:a14="http://schemas.microsoft.com/office/drawing/2010/main" w="28575">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TypeText"/>
            <p:cNvSpPr/>
            <p:nvPr>
              <p:custDataLst>
                <p:tags r:id="rId8"/>
              </p:custDataLst>
            </p:nvPr>
          </p:nvSpPr>
          <p:spPr>
            <a:xfrm>
              <a:off x="254000" y="0"/>
              <a:ext cx="1905000" cy="635000"/>
            </a:xfrm>
            <a:prstGeom prst="rect">
              <a:avLst/>
            </a:prstGeom>
            <a:noFill/>
            <a:ln w="28575"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r>
                <a:rPr lang="zh-CN" altLang="en-US" sz="26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多选题</a:t>
              </a:r>
            </a:p>
          </p:txBody>
        </p:sp>
        <p:sp>
          <p:nvSpPr>
            <p:cNvPr id="23" name="TipText"/>
            <p:cNvSpPr/>
            <p:nvPr>
              <p:custDataLst>
                <p:tags r:id="rId9"/>
              </p:custDataLst>
            </p:nvPr>
          </p:nvSpPr>
          <p:spPr>
            <a:xfrm>
              <a:off x="1525905" y="109220"/>
              <a:ext cx="2286000" cy="508000"/>
            </a:xfrm>
            <a:prstGeom prst="rect">
              <a:avLst/>
            </a:prstGeom>
            <a:noFill/>
            <a:ln w="28575"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r>
                <a:rPr lang="en-US" altLang="zh-CN" sz="2000">
                  <a:solidFill>
                    <a:srgbClr val="808080"/>
                  </a:solidFill>
                  <a:latin typeface="微软雅黑" panose="020B0503020204020204" pitchFamily="34" charset="-122"/>
                  <a:ea typeface="微软雅黑" panose="020B0503020204020204" pitchFamily="34" charset="-122"/>
                  <a:sym typeface="微软雅黑" panose="020B0503020204020204" pitchFamily="34" charset="-122"/>
                </a:rPr>
                <a:t>1</a:t>
              </a:r>
              <a:r>
                <a:rPr lang="zh-CN" altLang="en-US" sz="2000">
                  <a:solidFill>
                    <a:srgbClr val="808080"/>
                  </a:solidFill>
                  <a:latin typeface="微软雅黑" panose="020B0503020204020204" pitchFamily="34" charset="-122"/>
                  <a:ea typeface="微软雅黑" panose="020B0503020204020204" pitchFamily="34" charset="-122"/>
                  <a:sym typeface="微软雅黑" panose="020B0503020204020204" pitchFamily="34" charset="-122"/>
                </a:rPr>
                <a:t>分</a:t>
              </a:r>
            </a:p>
          </p:txBody>
        </p:sp>
      </p:grpSp>
      <p:pic>
        <p:nvPicPr>
          <p:cNvPr id="3" name="图片 2"/>
          <p:cNvPicPr/>
          <p:nvPr>
            <p:custDataLst>
              <p:tags r:id="rId5"/>
            </p:custDataLst>
          </p:nvPr>
        </p:nvPicPr>
        <p:blipFill>
          <a:blip r:embed="rId28">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left)">
                                      <p:cBhvr>
                                        <p:cTn id="7" dur="500"/>
                                        <p:tgtEl>
                                          <p:spTgt spid="20"/>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BDB18AC9-7EE5-48E1-A10E-599720087084}" type="slidenum">
              <a:rPr lang="en-US" altLang="zh-CN" smtClean="0"/>
              <a:t>156</a:t>
            </a:fld>
            <a:endParaRPr lang="en-US" altLang="zh-CN"/>
          </a:p>
        </p:txBody>
      </p:sp>
      <p:sp>
        <p:nvSpPr>
          <p:cNvPr id="6" name="矩形 5"/>
          <p:cNvSpPr/>
          <p:nvPr>
            <p:custDataLst>
              <p:tags r:id="rId2"/>
            </p:custDataLst>
          </p:nvPr>
        </p:nvSpPr>
        <p:spPr>
          <a:xfrm>
            <a:off x="283488" y="476672"/>
            <a:ext cx="4114800" cy="984151"/>
          </a:xfrm>
          <a:prstGeom prst="rect">
            <a:avLst/>
          </a:prstGeom>
          <a:noFill/>
          <a:ln w="28575" cap="flat" cmpd="sng" algn="ctr">
            <a:noFill/>
            <a:prstDash val="soli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3200" spc="-80" dirty="0">
                <a:solidFill>
                  <a:schemeClr val="tx1"/>
                </a:solidFill>
                <a:latin typeface="华文行楷" panose="02010800040101010101" pitchFamily="2" charset="-122"/>
                <a:ea typeface="华文行楷" panose="02010800040101010101" pitchFamily="2" charset="-122"/>
              </a:rPr>
              <a:t>五、波形变换电路</a:t>
            </a:r>
            <a:endParaRPr lang="zh-CN" altLang="en-US" sz="2800" dirty="0">
              <a:solidFill>
                <a:srgbClr val="000000"/>
              </a:solidFill>
            </a:endParaRPr>
          </a:p>
        </p:txBody>
      </p:sp>
      <p:sp>
        <p:nvSpPr>
          <p:cNvPr id="15" name="圆角矩形 14"/>
          <p:cNvSpPr/>
          <p:nvPr>
            <p:custDataLst>
              <p:tags r:id="rId3"/>
            </p:custDataLst>
          </p:nvPr>
        </p:nvSpPr>
        <p:spPr>
          <a:xfrm>
            <a:off x="6172200" y="6215063"/>
            <a:ext cx="1543050" cy="411480"/>
          </a:xfrm>
          <a:prstGeom prst="roundRect">
            <a:avLst/>
          </a:prstGeom>
          <a:solidFill>
            <a:srgbClr val="808080"/>
          </a:solidFill>
          <a:ln w="381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zh-CN" altLang="en-US" sz="1600">
                <a:solidFill>
                  <a:srgbClr val="FFFFFF"/>
                </a:solidFill>
              </a:rPr>
              <a:t>提交</a:t>
            </a:r>
          </a:p>
        </p:txBody>
      </p:sp>
      <p:sp>
        <p:nvSpPr>
          <p:cNvPr id="19" name="矩形 18"/>
          <p:cNvSpPr/>
          <p:nvPr/>
        </p:nvSpPr>
        <p:spPr>
          <a:xfrm>
            <a:off x="611560" y="1268760"/>
            <a:ext cx="4902624" cy="631711"/>
          </a:xfrm>
          <a:prstGeom prst="rect">
            <a:avLst/>
          </a:prstGeom>
        </p:spPr>
        <p:txBody>
          <a:bodyPr wrap="none">
            <a:spAutoFit/>
          </a:bodyPr>
          <a:lstStyle/>
          <a:p>
            <a:pPr>
              <a:lnSpc>
                <a:spcPct val="120000"/>
              </a:lnSpc>
            </a:pPr>
            <a:r>
              <a:rPr kumimoji="1" lang="en-US" altLang="zh-CN" sz="3200" b="1" cap="all" spc="-60" dirty="0">
                <a:latin typeface="Times New Roman" panose="02020603050405020304" pitchFamily="18" charset="0"/>
                <a:ea typeface="楷体" panose="02010609060101010101" pitchFamily="49" charset="-122"/>
                <a:cs typeface="Times New Roman" panose="02020603050405020304" pitchFamily="18" charset="0"/>
              </a:rPr>
              <a:t>1.  </a:t>
            </a:r>
            <a:r>
              <a:rPr kumimoji="1" lang="zh-CN" altLang="en-US" sz="2800" b="1" cap="all" spc="-60" dirty="0">
                <a:latin typeface="楷体" panose="02010609060101010101" pitchFamily="49" charset="-122"/>
                <a:ea typeface="楷体" panose="02010609060101010101" pitchFamily="49" charset="-122"/>
              </a:rPr>
              <a:t>利用基本电路实现波形变换</a:t>
            </a:r>
          </a:p>
        </p:txBody>
      </p:sp>
      <p:sp>
        <p:nvSpPr>
          <p:cNvPr id="20" name="矩形 19"/>
          <p:cNvSpPr/>
          <p:nvPr/>
        </p:nvSpPr>
        <p:spPr>
          <a:xfrm>
            <a:off x="899592" y="1988840"/>
            <a:ext cx="6769802" cy="523220"/>
          </a:xfrm>
          <a:prstGeom prst="rect">
            <a:avLst/>
          </a:prstGeom>
        </p:spPr>
        <p:txBody>
          <a:bodyPr wrap="none">
            <a:spAutoFit/>
          </a:bodyPr>
          <a:lstStyle/>
          <a:p>
            <a:r>
              <a:rPr kumimoji="1" lang="en-US" altLang="zh-CN" sz="2800" b="1" dirty="0">
                <a:latin typeface="楷体" panose="02010609060101010101" pitchFamily="49" charset="-122"/>
                <a:ea typeface="楷体" panose="02010609060101010101" pitchFamily="49" charset="-122"/>
              </a:rPr>
              <a:t>(2) </a:t>
            </a:r>
            <a:r>
              <a:rPr kumimoji="1" lang="zh-CN" altLang="en-US" sz="2800" b="1" dirty="0">
                <a:latin typeface="楷体" panose="02010609060101010101" pitchFamily="49" charset="-122"/>
                <a:ea typeface="楷体" panose="02010609060101010101" pitchFamily="49" charset="-122"/>
              </a:rPr>
              <a:t>正弦波变方波</a:t>
            </a:r>
            <a:r>
              <a:rPr kumimoji="1" lang="en-US" altLang="zh-CN" sz="2800" b="1" dirty="0">
                <a:latin typeface="楷体" panose="02010609060101010101" pitchFamily="49" charset="-122"/>
                <a:ea typeface="楷体" panose="02010609060101010101" pitchFamily="49" charset="-122"/>
              </a:rPr>
              <a:t>/</a:t>
            </a:r>
            <a:r>
              <a:rPr kumimoji="1" lang="zh-CN" altLang="en-US" sz="2800" b="1" dirty="0">
                <a:latin typeface="楷体" panose="02010609060101010101" pitchFamily="49" charset="-122"/>
                <a:ea typeface="楷体" panose="02010609060101010101" pitchFamily="49" charset="-122"/>
              </a:rPr>
              <a:t>矩形波，应选用</a:t>
            </a:r>
            <a:r>
              <a:rPr kumimoji="1" lang="zh-CN" altLang="en-US" sz="2800" b="1" dirty="0">
                <a:latin typeface="Times New Roman" panose="02020603050405020304" pitchFamily="18" charset="0"/>
              </a:rPr>
              <a:t>（   ）</a:t>
            </a:r>
            <a:endParaRPr lang="zh-CN" altLang="en-US" sz="2800" dirty="0"/>
          </a:p>
        </p:txBody>
      </p:sp>
      <p:pic>
        <p:nvPicPr>
          <p:cNvPr id="29" name="Picture 15"/>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8705850" y="44450"/>
            <a:ext cx="403225" cy="404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 name="组合 1"/>
          <p:cNvGrpSpPr/>
          <p:nvPr/>
        </p:nvGrpSpPr>
        <p:grpSpPr>
          <a:xfrm>
            <a:off x="1114425" y="2786063"/>
            <a:ext cx="6776839" cy="3214687"/>
            <a:chOff x="1114425" y="2786063"/>
            <a:chExt cx="6776839" cy="3214687"/>
          </a:xfrm>
        </p:grpSpPr>
        <p:sp>
          <p:nvSpPr>
            <p:cNvPr id="7" name="矩形 6"/>
            <p:cNvSpPr/>
            <p:nvPr>
              <p:custDataLst>
                <p:tags r:id="rId10"/>
              </p:custDataLst>
            </p:nvPr>
          </p:nvSpPr>
          <p:spPr>
            <a:xfrm>
              <a:off x="1828800" y="2786063"/>
              <a:ext cx="2239144" cy="642937"/>
            </a:xfrm>
            <a:prstGeom prst="rect">
              <a:avLst/>
            </a:prstGeom>
            <a:noFill/>
            <a:ln w="28575" cap="flat" cmpd="sng" algn="ctr">
              <a:noFill/>
              <a:prstDash val="soli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600" dirty="0">
                  <a:solidFill>
                    <a:srgbClr val="000000"/>
                  </a:solidFill>
                </a:rPr>
                <a:t>积分电路</a:t>
              </a:r>
            </a:p>
          </p:txBody>
        </p:sp>
        <p:sp>
          <p:nvSpPr>
            <p:cNvPr id="8" name="矩形 7"/>
            <p:cNvSpPr/>
            <p:nvPr>
              <p:custDataLst>
                <p:tags r:id="rId11"/>
              </p:custDataLst>
            </p:nvPr>
          </p:nvSpPr>
          <p:spPr>
            <a:xfrm>
              <a:off x="1828800" y="3643313"/>
              <a:ext cx="2239144" cy="642937"/>
            </a:xfrm>
            <a:prstGeom prst="rect">
              <a:avLst/>
            </a:prstGeom>
            <a:noFill/>
            <a:ln w="28575" cap="flat" cmpd="sng" algn="ctr">
              <a:noFill/>
              <a:prstDash val="soli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600" dirty="0">
                  <a:solidFill>
                    <a:srgbClr val="000000"/>
                  </a:solidFill>
                </a:rPr>
                <a:t>微分电路</a:t>
              </a:r>
            </a:p>
          </p:txBody>
        </p:sp>
        <p:sp>
          <p:nvSpPr>
            <p:cNvPr id="9" name="矩形 8"/>
            <p:cNvSpPr/>
            <p:nvPr>
              <p:custDataLst>
                <p:tags r:id="rId12"/>
              </p:custDataLst>
            </p:nvPr>
          </p:nvSpPr>
          <p:spPr>
            <a:xfrm>
              <a:off x="1828800" y="4500563"/>
              <a:ext cx="2239144" cy="642937"/>
            </a:xfrm>
            <a:prstGeom prst="rect">
              <a:avLst/>
            </a:prstGeom>
            <a:noFill/>
            <a:ln w="28575" cap="flat" cmpd="sng" algn="ctr">
              <a:noFill/>
              <a:prstDash val="soli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600" dirty="0">
                  <a:solidFill>
                    <a:srgbClr val="000000"/>
                  </a:solidFill>
                </a:rPr>
                <a:t>单限比较器</a:t>
              </a:r>
            </a:p>
          </p:txBody>
        </p:sp>
        <p:sp>
          <p:nvSpPr>
            <p:cNvPr id="10" name="矩形 9"/>
            <p:cNvSpPr/>
            <p:nvPr>
              <p:custDataLst>
                <p:tags r:id="rId13"/>
              </p:custDataLst>
            </p:nvPr>
          </p:nvSpPr>
          <p:spPr>
            <a:xfrm>
              <a:off x="1828800" y="5357813"/>
              <a:ext cx="2239144" cy="642937"/>
            </a:xfrm>
            <a:prstGeom prst="rect">
              <a:avLst/>
            </a:prstGeom>
            <a:noFill/>
            <a:ln w="28575" cap="flat" cmpd="sng" algn="ctr">
              <a:noFill/>
              <a:prstDash val="soli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600" dirty="0">
                  <a:solidFill>
                    <a:srgbClr val="000000"/>
                  </a:solidFill>
                </a:rPr>
                <a:t>滞回比较器</a:t>
              </a:r>
            </a:p>
          </p:txBody>
        </p:sp>
        <p:sp>
          <p:nvSpPr>
            <p:cNvPr id="11" name="矩形 10"/>
            <p:cNvSpPr>
              <a:spLocks noChangeAspect="1"/>
            </p:cNvSpPr>
            <p:nvPr>
              <p:custDataLst>
                <p:tags r:id="rId14"/>
              </p:custDataLst>
            </p:nvPr>
          </p:nvSpPr>
          <p:spPr>
            <a:xfrm>
              <a:off x="1114425" y="2850356"/>
              <a:ext cx="514350" cy="514350"/>
            </a:xfrm>
            <a:prstGeom prst="rect">
              <a:avLst/>
            </a:prstGeom>
            <a:solidFill>
              <a:srgbClr val="808080"/>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a:solidFill>
                    <a:srgbClr val="FFFFFF"/>
                  </a:solidFill>
                </a:rPr>
                <a:t>A</a:t>
              </a:r>
              <a:endParaRPr lang="zh-CN" altLang="en-US" sz="1600">
                <a:solidFill>
                  <a:srgbClr val="FFFFFF"/>
                </a:solidFill>
              </a:endParaRPr>
            </a:p>
          </p:txBody>
        </p:sp>
        <p:sp>
          <p:nvSpPr>
            <p:cNvPr id="12" name="矩形 11"/>
            <p:cNvSpPr>
              <a:spLocks noChangeAspect="1"/>
            </p:cNvSpPr>
            <p:nvPr>
              <p:custDataLst>
                <p:tags r:id="rId15"/>
              </p:custDataLst>
            </p:nvPr>
          </p:nvSpPr>
          <p:spPr>
            <a:xfrm>
              <a:off x="1114425" y="3707606"/>
              <a:ext cx="514350" cy="514350"/>
            </a:xfrm>
            <a:prstGeom prst="rect">
              <a:avLst/>
            </a:prstGeom>
            <a:solidFill>
              <a:srgbClr val="808080"/>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a:solidFill>
                    <a:srgbClr val="FFFFFF"/>
                  </a:solidFill>
                </a:rPr>
                <a:t>B</a:t>
              </a:r>
              <a:endParaRPr lang="zh-CN" altLang="en-US" sz="1600">
                <a:solidFill>
                  <a:srgbClr val="FFFFFF"/>
                </a:solidFill>
              </a:endParaRPr>
            </a:p>
          </p:txBody>
        </p:sp>
        <p:sp>
          <p:nvSpPr>
            <p:cNvPr id="13" name="矩形 12"/>
            <p:cNvSpPr>
              <a:spLocks noChangeAspect="1"/>
            </p:cNvSpPr>
            <p:nvPr>
              <p:custDataLst>
                <p:tags r:id="rId16"/>
              </p:custDataLst>
            </p:nvPr>
          </p:nvSpPr>
          <p:spPr>
            <a:xfrm>
              <a:off x="1114425" y="4564856"/>
              <a:ext cx="514350" cy="514350"/>
            </a:xfrm>
            <a:prstGeom prst="rect">
              <a:avLst/>
            </a:prstGeom>
            <a:solidFill>
              <a:srgbClr val="00FF00"/>
            </a:solidFill>
            <a:ln w="254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a:solidFill>
                    <a:srgbClr val="FFFFFF"/>
                  </a:solidFill>
                </a:rPr>
                <a:t>C</a:t>
              </a:r>
              <a:endParaRPr lang="zh-CN" altLang="en-US" sz="1600">
                <a:solidFill>
                  <a:srgbClr val="FFFFFF"/>
                </a:solidFill>
              </a:endParaRPr>
            </a:p>
          </p:txBody>
        </p:sp>
        <p:sp>
          <p:nvSpPr>
            <p:cNvPr id="14" name="矩形 13"/>
            <p:cNvSpPr>
              <a:spLocks noChangeAspect="1"/>
            </p:cNvSpPr>
            <p:nvPr>
              <p:custDataLst>
                <p:tags r:id="rId17"/>
              </p:custDataLst>
            </p:nvPr>
          </p:nvSpPr>
          <p:spPr>
            <a:xfrm>
              <a:off x="1114425" y="5422106"/>
              <a:ext cx="514350" cy="514350"/>
            </a:xfrm>
            <a:prstGeom prst="rect">
              <a:avLst/>
            </a:prstGeom>
            <a:solidFill>
              <a:srgbClr val="00FF00"/>
            </a:solidFill>
            <a:ln w="254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a:solidFill>
                    <a:srgbClr val="FFFFFF"/>
                  </a:solidFill>
                </a:rPr>
                <a:t>D</a:t>
              </a:r>
              <a:endParaRPr lang="zh-CN" altLang="en-US" sz="1600">
                <a:solidFill>
                  <a:srgbClr val="FFFFFF"/>
                </a:solidFill>
              </a:endParaRPr>
            </a:p>
          </p:txBody>
        </p:sp>
        <p:sp>
          <p:nvSpPr>
            <p:cNvPr id="25" name="矩形 24"/>
            <p:cNvSpPr>
              <a:spLocks noChangeAspect="1"/>
            </p:cNvSpPr>
            <p:nvPr>
              <p:custDataLst>
                <p:tags r:id="rId18"/>
              </p:custDataLst>
            </p:nvPr>
          </p:nvSpPr>
          <p:spPr>
            <a:xfrm>
              <a:off x="4937745" y="2850356"/>
              <a:ext cx="514350" cy="514350"/>
            </a:xfrm>
            <a:prstGeom prst="rect">
              <a:avLst/>
            </a:prstGeom>
            <a:solidFill>
              <a:srgbClr val="808080"/>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a:solidFill>
                    <a:srgbClr val="FFFFFF"/>
                  </a:solidFill>
                </a:rPr>
                <a:t>E</a:t>
              </a:r>
              <a:endParaRPr lang="zh-CN" altLang="en-US" sz="1600">
                <a:solidFill>
                  <a:srgbClr val="FFFFFF"/>
                </a:solidFill>
              </a:endParaRPr>
            </a:p>
          </p:txBody>
        </p:sp>
        <p:sp>
          <p:nvSpPr>
            <p:cNvPr id="26" name="矩形 25"/>
            <p:cNvSpPr>
              <a:spLocks noChangeAspect="1"/>
            </p:cNvSpPr>
            <p:nvPr>
              <p:custDataLst>
                <p:tags r:id="rId19"/>
              </p:custDataLst>
            </p:nvPr>
          </p:nvSpPr>
          <p:spPr>
            <a:xfrm>
              <a:off x="4937745" y="3707606"/>
              <a:ext cx="514350" cy="514350"/>
            </a:xfrm>
            <a:prstGeom prst="rect">
              <a:avLst/>
            </a:prstGeom>
            <a:solidFill>
              <a:srgbClr val="808080"/>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a:solidFill>
                    <a:srgbClr val="FFFFFF"/>
                  </a:solidFill>
                </a:rPr>
                <a:t>F</a:t>
              </a:r>
              <a:endParaRPr lang="zh-CN" altLang="en-US" sz="1600">
                <a:solidFill>
                  <a:srgbClr val="FFFFFF"/>
                </a:solidFill>
              </a:endParaRPr>
            </a:p>
          </p:txBody>
        </p:sp>
        <p:sp>
          <p:nvSpPr>
            <p:cNvPr id="27" name="矩形 26"/>
            <p:cNvSpPr>
              <a:spLocks noChangeAspect="1"/>
            </p:cNvSpPr>
            <p:nvPr>
              <p:custDataLst>
                <p:tags r:id="rId20"/>
              </p:custDataLst>
            </p:nvPr>
          </p:nvSpPr>
          <p:spPr>
            <a:xfrm>
              <a:off x="4937745" y="4564856"/>
              <a:ext cx="514350" cy="514350"/>
            </a:xfrm>
            <a:prstGeom prst="rect">
              <a:avLst/>
            </a:prstGeom>
            <a:solidFill>
              <a:srgbClr val="808080"/>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a:solidFill>
                    <a:srgbClr val="FFFFFF"/>
                  </a:solidFill>
                </a:rPr>
                <a:t>G</a:t>
              </a:r>
              <a:endParaRPr lang="zh-CN" altLang="en-US" sz="1600">
                <a:solidFill>
                  <a:srgbClr val="FFFFFF"/>
                </a:solidFill>
              </a:endParaRPr>
            </a:p>
          </p:txBody>
        </p:sp>
        <p:sp>
          <p:nvSpPr>
            <p:cNvPr id="28" name="矩形 27"/>
            <p:cNvSpPr>
              <a:spLocks noChangeAspect="1"/>
            </p:cNvSpPr>
            <p:nvPr>
              <p:custDataLst>
                <p:tags r:id="rId21"/>
              </p:custDataLst>
            </p:nvPr>
          </p:nvSpPr>
          <p:spPr>
            <a:xfrm>
              <a:off x="4937745" y="5422106"/>
              <a:ext cx="514350" cy="514350"/>
            </a:xfrm>
            <a:prstGeom prst="rect">
              <a:avLst/>
            </a:prstGeom>
            <a:solidFill>
              <a:srgbClr val="808080"/>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a:solidFill>
                    <a:srgbClr val="FFFFFF"/>
                  </a:solidFill>
                </a:rPr>
                <a:t>H</a:t>
              </a:r>
              <a:endParaRPr lang="zh-CN" altLang="en-US" sz="1600">
                <a:solidFill>
                  <a:srgbClr val="FFFFFF"/>
                </a:solidFill>
              </a:endParaRPr>
            </a:p>
          </p:txBody>
        </p:sp>
        <p:sp>
          <p:nvSpPr>
            <p:cNvPr id="30" name="矩形 29"/>
            <p:cNvSpPr/>
            <p:nvPr>
              <p:custDataLst>
                <p:tags r:id="rId22"/>
              </p:custDataLst>
            </p:nvPr>
          </p:nvSpPr>
          <p:spPr>
            <a:xfrm>
              <a:off x="5652120" y="2786063"/>
              <a:ext cx="2239144" cy="642937"/>
            </a:xfrm>
            <a:prstGeom prst="rect">
              <a:avLst/>
            </a:prstGeom>
            <a:noFill/>
            <a:ln w="28575" cap="flat" cmpd="sng" algn="ctr">
              <a:noFill/>
              <a:prstDash val="soli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600" dirty="0">
                  <a:solidFill>
                    <a:srgbClr val="000000"/>
                  </a:solidFill>
                </a:rPr>
                <a:t>加法运算电路</a:t>
              </a:r>
            </a:p>
          </p:txBody>
        </p:sp>
        <p:sp>
          <p:nvSpPr>
            <p:cNvPr id="31" name="矩形 30"/>
            <p:cNvSpPr/>
            <p:nvPr>
              <p:custDataLst>
                <p:tags r:id="rId23"/>
              </p:custDataLst>
            </p:nvPr>
          </p:nvSpPr>
          <p:spPr>
            <a:xfrm>
              <a:off x="5652120" y="3643313"/>
              <a:ext cx="2239144" cy="642937"/>
            </a:xfrm>
            <a:prstGeom prst="rect">
              <a:avLst/>
            </a:prstGeom>
            <a:noFill/>
            <a:ln w="28575" cap="flat" cmpd="sng" algn="ctr">
              <a:noFill/>
              <a:prstDash val="soli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600" dirty="0">
                  <a:solidFill>
                    <a:srgbClr val="000000"/>
                  </a:solidFill>
                </a:rPr>
                <a:t>减法运算电路</a:t>
              </a:r>
            </a:p>
          </p:txBody>
        </p:sp>
        <p:sp>
          <p:nvSpPr>
            <p:cNvPr id="32" name="矩形 31"/>
            <p:cNvSpPr/>
            <p:nvPr>
              <p:custDataLst>
                <p:tags r:id="rId24"/>
              </p:custDataLst>
            </p:nvPr>
          </p:nvSpPr>
          <p:spPr>
            <a:xfrm>
              <a:off x="5652120" y="4500563"/>
              <a:ext cx="2239144" cy="642937"/>
            </a:xfrm>
            <a:prstGeom prst="rect">
              <a:avLst/>
            </a:prstGeom>
            <a:noFill/>
            <a:ln w="28575" cap="flat" cmpd="sng" algn="ctr">
              <a:noFill/>
              <a:prstDash val="soli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600" dirty="0">
                  <a:solidFill>
                    <a:srgbClr val="000000"/>
                  </a:solidFill>
                </a:rPr>
                <a:t>同相比例电路</a:t>
              </a:r>
            </a:p>
          </p:txBody>
        </p:sp>
        <p:sp>
          <p:nvSpPr>
            <p:cNvPr id="33" name="矩形 32"/>
            <p:cNvSpPr/>
            <p:nvPr>
              <p:custDataLst>
                <p:tags r:id="rId25"/>
              </p:custDataLst>
            </p:nvPr>
          </p:nvSpPr>
          <p:spPr>
            <a:xfrm>
              <a:off x="5652120" y="5357813"/>
              <a:ext cx="2239144" cy="642937"/>
            </a:xfrm>
            <a:prstGeom prst="rect">
              <a:avLst/>
            </a:prstGeom>
            <a:noFill/>
            <a:ln w="28575" cap="flat" cmpd="sng" algn="ctr">
              <a:noFill/>
              <a:prstDash val="soli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600" dirty="0">
                  <a:solidFill>
                    <a:srgbClr val="000000"/>
                  </a:solidFill>
                </a:rPr>
                <a:t>反相比例电路</a:t>
              </a:r>
            </a:p>
          </p:txBody>
        </p:sp>
      </p:grpSp>
      <p:grpSp>
        <p:nvGrpSpPr>
          <p:cNvPr id="24" name="组合 23"/>
          <p:cNvGrpSpPr/>
          <p:nvPr>
            <p:custDataLst>
              <p:tags r:id="rId4"/>
            </p:custDataLst>
          </p:nvPr>
        </p:nvGrpSpPr>
        <p:grpSpPr>
          <a:xfrm>
            <a:off x="0" y="0"/>
            <a:ext cx="9144000" cy="635000"/>
            <a:chOff x="0" y="0"/>
            <a:chExt cx="9144000" cy="635000"/>
          </a:xfrm>
        </p:grpSpPr>
        <p:sp>
          <p:nvSpPr>
            <p:cNvPr id="16" name="TitleBackground"/>
            <p:cNvSpPr/>
            <p:nvPr>
              <p:custDataLst>
                <p:tags r:id="rId6"/>
              </p:custDataLst>
            </p:nvPr>
          </p:nvSpPr>
          <p:spPr>
            <a:xfrm>
              <a:off x="0" y="0"/>
              <a:ext cx="9144000" cy="635000"/>
            </a:xfrm>
            <a:prstGeom prst="rect">
              <a:avLst/>
            </a:prstGeom>
            <a:solidFill>
              <a:srgbClr val="F6F7F8"/>
            </a:solidFill>
            <a:ln w="28575" cap="flat" cmpd="sng" algn="ctr">
              <a:noFill/>
              <a:prstDash val="solid"/>
            </a:ln>
            <a:effectLst/>
            <a:extLst>
              <a:ext uri="{91240B29-F687-4F45-9708-019B960494DF}">
                <a14:hiddenLine xmlns:a14="http://schemas.microsoft.com/office/drawing/2010/main" w="28575">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ColorBlock"/>
            <p:cNvSpPr/>
            <p:nvPr>
              <p:custDataLst>
                <p:tags r:id="rId7"/>
              </p:custDataLst>
            </p:nvPr>
          </p:nvSpPr>
          <p:spPr>
            <a:xfrm>
              <a:off x="0" y="0"/>
              <a:ext cx="190500" cy="635000"/>
            </a:xfrm>
            <a:prstGeom prst="rect">
              <a:avLst/>
            </a:prstGeom>
            <a:solidFill>
              <a:srgbClr val="639EF4"/>
            </a:solidFill>
            <a:ln w="28575" cap="flat" cmpd="sng" algn="ctr">
              <a:noFill/>
              <a:prstDash val="solid"/>
            </a:ln>
            <a:effectLst/>
            <a:extLst>
              <a:ext uri="{91240B29-F687-4F45-9708-019B960494DF}">
                <a14:hiddenLine xmlns:a14="http://schemas.microsoft.com/office/drawing/2010/main" w="28575">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TypeText"/>
            <p:cNvSpPr/>
            <p:nvPr>
              <p:custDataLst>
                <p:tags r:id="rId8"/>
              </p:custDataLst>
            </p:nvPr>
          </p:nvSpPr>
          <p:spPr>
            <a:xfrm>
              <a:off x="254000" y="0"/>
              <a:ext cx="1905000" cy="635000"/>
            </a:xfrm>
            <a:prstGeom prst="rect">
              <a:avLst/>
            </a:prstGeom>
            <a:noFill/>
            <a:ln w="28575"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r>
                <a:rPr lang="zh-CN" altLang="en-US" sz="26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多选题</a:t>
              </a:r>
            </a:p>
          </p:txBody>
        </p:sp>
        <p:sp>
          <p:nvSpPr>
            <p:cNvPr id="23" name="TipText"/>
            <p:cNvSpPr/>
            <p:nvPr>
              <p:custDataLst>
                <p:tags r:id="rId9"/>
              </p:custDataLst>
            </p:nvPr>
          </p:nvSpPr>
          <p:spPr>
            <a:xfrm>
              <a:off x="1525905" y="109220"/>
              <a:ext cx="2286000" cy="508000"/>
            </a:xfrm>
            <a:prstGeom prst="rect">
              <a:avLst/>
            </a:prstGeom>
            <a:noFill/>
            <a:ln w="28575"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r>
                <a:rPr lang="en-US" altLang="zh-CN" sz="2000">
                  <a:solidFill>
                    <a:srgbClr val="808080"/>
                  </a:solidFill>
                  <a:latin typeface="微软雅黑" panose="020B0503020204020204" pitchFamily="34" charset="-122"/>
                  <a:ea typeface="微软雅黑" panose="020B0503020204020204" pitchFamily="34" charset="-122"/>
                  <a:sym typeface="微软雅黑" panose="020B0503020204020204" pitchFamily="34" charset="-122"/>
                </a:rPr>
                <a:t>1</a:t>
              </a:r>
              <a:r>
                <a:rPr lang="zh-CN" altLang="en-US" sz="2000">
                  <a:solidFill>
                    <a:srgbClr val="808080"/>
                  </a:solidFill>
                  <a:latin typeface="微软雅黑" panose="020B0503020204020204" pitchFamily="34" charset="-122"/>
                  <a:ea typeface="微软雅黑" panose="020B0503020204020204" pitchFamily="34" charset="-122"/>
                  <a:sym typeface="微软雅黑" panose="020B0503020204020204" pitchFamily="34" charset="-122"/>
                </a:rPr>
                <a:t>分</a:t>
              </a:r>
            </a:p>
          </p:txBody>
        </p:sp>
      </p:grpSp>
      <p:pic>
        <p:nvPicPr>
          <p:cNvPr id="3" name="图片 2"/>
          <p:cNvPicPr/>
          <p:nvPr>
            <p:custDataLst>
              <p:tags r:id="rId5"/>
            </p:custDataLst>
          </p:nvPr>
        </p:nvPicPr>
        <p:blipFill>
          <a:blip r:embed="rId28">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left)">
                                      <p:cBhvr>
                                        <p:cTn id="7" dur="500"/>
                                        <p:tgtEl>
                                          <p:spTgt spid="20"/>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BDB18AC9-7EE5-48E1-A10E-599720087084}" type="slidenum">
              <a:rPr lang="en-US" altLang="zh-CN" smtClean="0"/>
              <a:t>157</a:t>
            </a:fld>
            <a:endParaRPr lang="en-US" altLang="zh-CN"/>
          </a:p>
        </p:txBody>
      </p:sp>
      <p:sp>
        <p:nvSpPr>
          <p:cNvPr id="6" name="矩形 5"/>
          <p:cNvSpPr/>
          <p:nvPr>
            <p:custDataLst>
              <p:tags r:id="rId2"/>
            </p:custDataLst>
          </p:nvPr>
        </p:nvSpPr>
        <p:spPr>
          <a:xfrm>
            <a:off x="283488" y="476672"/>
            <a:ext cx="4114800" cy="984151"/>
          </a:xfrm>
          <a:prstGeom prst="rect">
            <a:avLst/>
          </a:prstGeom>
          <a:noFill/>
          <a:ln w="28575" cap="flat" cmpd="sng" algn="ctr">
            <a:noFill/>
            <a:prstDash val="soli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3200" spc="-80" dirty="0">
                <a:solidFill>
                  <a:schemeClr val="tx1"/>
                </a:solidFill>
                <a:latin typeface="华文行楷" panose="02010800040101010101" pitchFamily="2" charset="-122"/>
                <a:ea typeface="华文行楷" panose="02010800040101010101" pitchFamily="2" charset="-122"/>
              </a:rPr>
              <a:t>五、波形变换电路</a:t>
            </a:r>
            <a:endParaRPr lang="zh-CN" altLang="en-US" sz="2800" dirty="0">
              <a:solidFill>
                <a:srgbClr val="000000"/>
              </a:solidFill>
            </a:endParaRPr>
          </a:p>
        </p:txBody>
      </p:sp>
      <p:sp>
        <p:nvSpPr>
          <p:cNvPr id="7" name="矩形 6"/>
          <p:cNvSpPr/>
          <p:nvPr>
            <p:custDataLst>
              <p:tags r:id="rId3"/>
            </p:custDataLst>
          </p:nvPr>
        </p:nvSpPr>
        <p:spPr>
          <a:xfrm>
            <a:off x="1828800" y="2786063"/>
            <a:ext cx="2239144" cy="642937"/>
          </a:xfrm>
          <a:prstGeom prst="rect">
            <a:avLst/>
          </a:prstGeom>
          <a:noFill/>
          <a:ln w="28575" cap="flat" cmpd="sng" algn="ctr">
            <a:noFill/>
            <a:prstDash val="soli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600" dirty="0">
                <a:solidFill>
                  <a:srgbClr val="000000"/>
                </a:solidFill>
              </a:rPr>
              <a:t>积分电路</a:t>
            </a:r>
          </a:p>
        </p:txBody>
      </p:sp>
      <p:sp>
        <p:nvSpPr>
          <p:cNvPr id="8" name="矩形 7"/>
          <p:cNvSpPr/>
          <p:nvPr>
            <p:custDataLst>
              <p:tags r:id="rId4"/>
            </p:custDataLst>
          </p:nvPr>
        </p:nvSpPr>
        <p:spPr>
          <a:xfrm>
            <a:off x="1828800" y="3643313"/>
            <a:ext cx="2239144" cy="642937"/>
          </a:xfrm>
          <a:prstGeom prst="rect">
            <a:avLst/>
          </a:prstGeom>
          <a:noFill/>
          <a:ln w="28575" cap="flat" cmpd="sng" algn="ctr">
            <a:noFill/>
            <a:prstDash val="soli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600" dirty="0">
                <a:solidFill>
                  <a:srgbClr val="000000"/>
                </a:solidFill>
              </a:rPr>
              <a:t>微分电路</a:t>
            </a:r>
          </a:p>
        </p:txBody>
      </p:sp>
      <p:sp>
        <p:nvSpPr>
          <p:cNvPr id="9" name="矩形 8"/>
          <p:cNvSpPr/>
          <p:nvPr>
            <p:custDataLst>
              <p:tags r:id="rId5"/>
            </p:custDataLst>
          </p:nvPr>
        </p:nvSpPr>
        <p:spPr>
          <a:xfrm>
            <a:off x="1828800" y="4500563"/>
            <a:ext cx="2239144" cy="642937"/>
          </a:xfrm>
          <a:prstGeom prst="rect">
            <a:avLst/>
          </a:prstGeom>
          <a:noFill/>
          <a:ln w="28575" cap="flat" cmpd="sng" algn="ctr">
            <a:noFill/>
            <a:prstDash val="soli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600" dirty="0">
                <a:solidFill>
                  <a:srgbClr val="000000"/>
                </a:solidFill>
              </a:rPr>
              <a:t>单限比较器</a:t>
            </a:r>
          </a:p>
        </p:txBody>
      </p:sp>
      <p:sp>
        <p:nvSpPr>
          <p:cNvPr id="10" name="矩形 9"/>
          <p:cNvSpPr/>
          <p:nvPr>
            <p:custDataLst>
              <p:tags r:id="rId6"/>
            </p:custDataLst>
          </p:nvPr>
        </p:nvSpPr>
        <p:spPr>
          <a:xfrm>
            <a:off x="1828800" y="5357813"/>
            <a:ext cx="2239144" cy="642937"/>
          </a:xfrm>
          <a:prstGeom prst="rect">
            <a:avLst/>
          </a:prstGeom>
          <a:noFill/>
          <a:ln w="28575" cap="flat" cmpd="sng" algn="ctr">
            <a:noFill/>
            <a:prstDash val="soli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600" dirty="0">
                <a:solidFill>
                  <a:srgbClr val="000000"/>
                </a:solidFill>
              </a:rPr>
              <a:t>滞回比较器</a:t>
            </a:r>
          </a:p>
        </p:txBody>
      </p:sp>
      <p:sp>
        <p:nvSpPr>
          <p:cNvPr id="11" name="矩形 10"/>
          <p:cNvSpPr>
            <a:spLocks noChangeAspect="1"/>
          </p:cNvSpPr>
          <p:nvPr>
            <p:custDataLst>
              <p:tags r:id="rId7"/>
            </p:custDataLst>
          </p:nvPr>
        </p:nvSpPr>
        <p:spPr>
          <a:xfrm>
            <a:off x="1114425" y="2850356"/>
            <a:ext cx="514350" cy="514350"/>
          </a:xfrm>
          <a:prstGeom prst="rect">
            <a:avLst/>
          </a:prstGeom>
          <a:solidFill>
            <a:srgbClr val="00FF00"/>
          </a:solidFill>
          <a:ln w="254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a:solidFill>
                  <a:srgbClr val="FFFFFF"/>
                </a:solidFill>
              </a:rPr>
              <a:t>A</a:t>
            </a:r>
            <a:endParaRPr lang="zh-CN" altLang="en-US" sz="1600">
              <a:solidFill>
                <a:srgbClr val="FFFFFF"/>
              </a:solidFill>
            </a:endParaRPr>
          </a:p>
        </p:txBody>
      </p:sp>
      <p:sp>
        <p:nvSpPr>
          <p:cNvPr id="12" name="矩形 11"/>
          <p:cNvSpPr>
            <a:spLocks noChangeAspect="1"/>
          </p:cNvSpPr>
          <p:nvPr>
            <p:custDataLst>
              <p:tags r:id="rId8"/>
            </p:custDataLst>
          </p:nvPr>
        </p:nvSpPr>
        <p:spPr>
          <a:xfrm>
            <a:off x="1114425" y="3707606"/>
            <a:ext cx="514350" cy="514350"/>
          </a:xfrm>
          <a:prstGeom prst="rect">
            <a:avLst/>
          </a:prstGeom>
          <a:solidFill>
            <a:srgbClr val="808080"/>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a:solidFill>
                  <a:srgbClr val="FFFFFF"/>
                </a:solidFill>
              </a:rPr>
              <a:t>B</a:t>
            </a:r>
            <a:endParaRPr lang="zh-CN" altLang="en-US" sz="1600">
              <a:solidFill>
                <a:srgbClr val="FFFFFF"/>
              </a:solidFill>
            </a:endParaRPr>
          </a:p>
        </p:txBody>
      </p:sp>
      <p:sp>
        <p:nvSpPr>
          <p:cNvPr id="13" name="矩形 12"/>
          <p:cNvSpPr>
            <a:spLocks noChangeAspect="1"/>
          </p:cNvSpPr>
          <p:nvPr>
            <p:custDataLst>
              <p:tags r:id="rId9"/>
            </p:custDataLst>
          </p:nvPr>
        </p:nvSpPr>
        <p:spPr>
          <a:xfrm>
            <a:off x="1114425" y="4564856"/>
            <a:ext cx="514350" cy="514350"/>
          </a:xfrm>
          <a:prstGeom prst="rect">
            <a:avLst/>
          </a:prstGeom>
          <a:solidFill>
            <a:srgbClr val="808080"/>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a:solidFill>
                  <a:srgbClr val="FFFFFF"/>
                </a:solidFill>
              </a:rPr>
              <a:t>C</a:t>
            </a:r>
            <a:endParaRPr lang="zh-CN" altLang="en-US" sz="1600">
              <a:solidFill>
                <a:srgbClr val="FFFFFF"/>
              </a:solidFill>
            </a:endParaRPr>
          </a:p>
        </p:txBody>
      </p:sp>
      <p:sp>
        <p:nvSpPr>
          <p:cNvPr id="14" name="矩形 13"/>
          <p:cNvSpPr>
            <a:spLocks noChangeAspect="1"/>
          </p:cNvSpPr>
          <p:nvPr>
            <p:custDataLst>
              <p:tags r:id="rId10"/>
            </p:custDataLst>
          </p:nvPr>
        </p:nvSpPr>
        <p:spPr>
          <a:xfrm>
            <a:off x="1114425" y="5422106"/>
            <a:ext cx="514350" cy="514350"/>
          </a:xfrm>
          <a:prstGeom prst="rect">
            <a:avLst/>
          </a:prstGeom>
          <a:solidFill>
            <a:srgbClr val="808080"/>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a:solidFill>
                  <a:srgbClr val="FFFFFF"/>
                </a:solidFill>
              </a:rPr>
              <a:t>D</a:t>
            </a:r>
            <a:endParaRPr lang="zh-CN" altLang="en-US" sz="1600">
              <a:solidFill>
                <a:srgbClr val="FFFFFF"/>
              </a:solidFill>
            </a:endParaRPr>
          </a:p>
        </p:txBody>
      </p:sp>
      <p:sp>
        <p:nvSpPr>
          <p:cNvPr id="15" name="圆角矩形 14"/>
          <p:cNvSpPr/>
          <p:nvPr>
            <p:custDataLst>
              <p:tags r:id="rId11"/>
            </p:custDataLst>
          </p:nvPr>
        </p:nvSpPr>
        <p:spPr>
          <a:xfrm>
            <a:off x="6172200" y="6215063"/>
            <a:ext cx="1543050" cy="411480"/>
          </a:xfrm>
          <a:prstGeom prst="roundRect">
            <a:avLst/>
          </a:prstGeom>
          <a:solidFill>
            <a:srgbClr val="808080"/>
          </a:solidFill>
          <a:ln w="381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zh-CN" altLang="en-US" sz="1600">
                <a:solidFill>
                  <a:srgbClr val="FFFFFF"/>
                </a:solidFill>
              </a:rPr>
              <a:t>提交</a:t>
            </a:r>
          </a:p>
        </p:txBody>
      </p:sp>
      <p:sp>
        <p:nvSpPr>
          <p:cNvPr id="19" name="矩形 18"/>
          <p:cNvSpPr/>
          <p:nvPr/>
        </p:nvSpPr>
        <p:spPr>
          <a:xfrm>
            <a:off x="611560" y="1268760"/>
            <a:ext cx="4902624" cy="631711"/>
          </a:xfrm>
          <a:prstGeom prst="rect">
            <a:avLst/>
          </a:prstGeom>
        </p:spPr>
        <p:txBody>
          <a:bodyPr wrap="none">
            <a:spAutoFit/>
          </a:bodyPr>
          <a:lstStyle/>
          <a:p>
            <a:pPr>
              <a:lnSpc>
                <a:spcPct val="120000"/>
              </a:lnSpc>
            </a:pPr>
            <a:r>
              <a:rPr kumimoji="1" lang="en-US" altLang="zh-CN" sz="3200" b="1" cap="all" spc="-60" dirty="0">
                <a:latin typeface="Times New Roman" panose="02020603050405020304" pitchFamily="18" charset="0"/>
                <a:ea typeface="楷体" panose="02010609060101010101" pitchFamily="49" charset="-122"/>
                <a:cs typeface="Times New Roman" panose="02020603050405020304" pitchFamily="18" charset="0"/>
              </a:rPr>
              <a:t>1.  </a:t>
            </a:r>
            <a:r>
              <a:rPr kumimoji="1" lang="zh-CN" altLang="en-US" sz="2800" b="1" cap="all" spc="-60" dirty="0">
                <a:latin typeface="楷体" panose="02010609060101010101" pitchFamily="49" charset="-122"/>
                <a:ea typeface="楷体" panose="02010609060101010101" pitchFamily="49" charset="-122"/>
              </a:rPr>
              <a:t>利用基本电路实现波形变换</a:t>
            </a:r>
          </a:p>
        </p:txBody>
      </p:sp>
      <p:sp>
        <p:nvSpPr>
          <p:cNvPr id="20" name="矩形 19"/>
          <p:cNvSpPr/>
          <p:nvPr/>
        </p:nvSpPr>
        <p:spPr>
          <a:xfrm>
            <a:off x="899592" y="1988840"/>
            <a:ext cx="5506636" cy="523220"/>
          </a:xfrm>
          <a:prstGeom prst="rect">
            <a:avLst/>
          </a:prstGeom>
        </p:spPr>
        <p:txBody>
          <a:bodyPr wrap="none">
            <a:spAutoFit/>
          </a:bodyPr>
          <a:lstStyle/>
          <a:p>
            <a:r>
              <a:rPr kumimoji="1" lang="en-US" altLang="zh-CN" sz="2800" b="1" dirty="0">
                <a:latin typeface="楷体" panose="02010609060101010101" pitchFamily="49" charset="-122"/>
                <a:ea typeface="楷体" panose="02010609060101010101" pitchFamily="49" charset="-122"/>
              </a:rPr>
              <a:t>(3) </a:t>
            </a:r>
            <a:r>
              <a:rPr kumimoji="1" lang="zh-CN" altLang="en-US" sz="2800" b="1" dirty="0">
                <a:latin typeface="楷体" panose="02010609060101010101" pitchFamily="49" charset="-122"/>
                <a:ea typeface="楷体" panose="02010609060101010101" pitchFamily="49" charset="-122"/>
              </a:rPr>
              <a:t>方波变三角波，应选用</a:t>
            </a:r>
            <a:r>
              <a:rPr kumimoji="1" lang="zh-CN" altLang="en-US" sz="2800" b="1" dirty="0">
                <a:latin typeface="Times New Roman" panose="02020603050405020304" pitchFamily="18" charset="0"/>
              </a:rPr>
              <a:t>（   ）</a:t>
            </a:r>
            <a:endParaRPr lang="zh-CN" altLang="en-US" sz="2800" dirty="0"/>
          </a:p>
        </p:txBody>
      </p:sp>
      <p:sp>
        <p:nvSpPr>
          <p:cNvPr id="29" name="矩形 28"/>
          <p:cNvSpPr/>
          <p:nvPr>
            <p:custDataLst>
              <p:tags r:id="rId12"/>
            </p:custDataLst>
          </p:nvPr>
        </p:nvSpPr>
        <p:spPr>
          <a:xfrm>
            <a:off x="5652120" y="2786063"/>
            <a:ext cx="2239144" cy="642937"/>
          </a:xfrm>
          <a:prstGeom prst="rect">
            <a:avLst/>
          </a:prstGeom>
          <a:noFill/>
          <a:ln w="28575" cap="flat" cmpd="sng" algn="ctr">
            <a:noFill/>
            <a:prstDash val="soli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600" dirty="0">
                <a:solidFill>
                  <a:srgbClr val="000000"/>
                </a:solidFill>
              </a:rPr>
              <a:t>加法运算电路</a:t>
            </a:r>
          </a:p>
        </p:txBody>
      </p:sp>
      <p:sp>
        <p:nvSpPr>
          <p:cNvPr id="30" name="矩形 29"/>
          <p:cNvSpPr/>
          <p:nvPr>
            <p:custDataLst>
              <p:tags r:id="rId13"/>
            </p:custDataLst>
          </p:nvPr>
        </p:nvSpPr>
        <p:spPr>
          <a:xfrm>
            <a:off x="5652120" y="3643313"/>
            <a:ext cx="2239144" cy="642937"/>
          </a:xfrm>
          <a:prstGeom prst="rect">
            <a:avLst/>
          </a:prstGeom>
          <a:noFill/>
          <a:ln w="28575" cap="flat" cmpd="sng" algn="ctr">
            <a:noFill/>
            <a:prstDash val="soli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600" dirty="0">
                <a:solidFill>
                  <a:srgbClr val="000000"/>
                </a:solidFill>
              </a:rPr>
              <a:t>减法运算电路</a:t>
            </a:r>
          </a:p>
        </p:txBody>
      </p:sp>
      <p:sp>
        <p:nvSpPr>
          <p:cNvPr id="31" name="矩形 30"/>
          <p:cNvSpPr/>
          <p:nvPr>
            <p:custDataLst>
              <p:tags r:id="rId14"/>
            </p:custDataLst>
          </p:nvPr>
        </p:nvSpPr>
        <p:spPr>
          <a:xfrm>
            <a:off x="5652120" y="4500563"/>
            <a:ext cx="2239144" cy="642937"/>
          </a:xfrm>
          <a:prstGeom prst="rect">
            <a:avLst/>
          </a:prstGeom>
          <a:noFill/>
          <a:ln w="28575" cap="flat" cmpd="sng" algn="ctr">
            <a:noFill/>
            <a:prstDash val="soli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600" dirty="0">
                <a:solidFill>
                  <a:srgbClr val="000000"/>
                </a:solidFill>
              </a:rPr>
              <a:t>同相比例电路</a:t>
            </a:r>
          </a:p>
        </p:txBody>
      </p:sp>
      <p:sp>
        <p:nvSpPr>
          <p:cNvPr id="32" name="矩形 31"/>
          <p:cNvSpPr/>
          <p:nvPr>
            <p:custDataLst>
              <p:tags r:id="rId15"/>
            </p:custDataLst>
          </p:nvPr>
        </p:nvSpPr>
        <p:spPr>
          <a:xfrm>
            <a:off x="5652120" y="5357813"/>
            <a:ext cx="2239144" cy="642937"/>
          </a:xfrm>
          <a:prstGeom prst="rect">
            <a:avLst/>
          </a:prstGeom>
          <a:noFill/>
          <a:ln w="28575" cap="flat" cmpd="sng" algn="ctr">
            <a:noFill/>
            <a:prstDash val="soli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600" dirty="0">
                <a:solidFill>
                  <a:srgbClr val="000000"/>
                </a:solidFill>
              </a:rPr>
              <a:t>反相比例电路</a:t>
            </a:r>
          </a:p>
        </p:txBody>
      </p:sp>
      <p:sp>
        <p:nvSpPr>
          <p:cNvPr id="33" name="矩形 32"/>
          <p:cNvSpPr>
            <a:spLocks noChangeAspect="1"/>
          </p:cNvSpPr>
          <p:nvPr>
            <p:custDataLst>
              <p:tags r:id="rId16"/>
            </p:custDataLst>
          </p:nvPr>
        </p:nvSpPr>
        <p:spPr>
          <a:xfrm>
            <a:off x="4937745" y="2850356"/>
            <a:ext cx="514350" cy="514350"/>
          </a:xfrm>
          <a:prstGeom prst="rect">
            <a:avLst/>
          </a:prstGeom>
          <a:solidFill>
            <a:srgbClr val="808080"/>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a:solidFill>
                  <a:srgbClr val="FFFFFF"/>
                </a:solidFill>
              </a:rPr>
              <a:t>E</a:t>
            </a:r>
            <a:endParaRPr lang="zh-CN" altLang="en-US" sz="1600">
              <a:solidFill>
                <a:srgbClr val="FFFFFF"/>
              </a:solidFill>
            </a:endParaRPr>
          </a:p>
        </p:txBody>
      </p:sp>
      <p:sp>
        <p:nvSpPr>
          <p:cNvPr id="34" name="矩形 33"/>
          <p:cNvSpPr>
            <a:spLocks noChangeAspect="1"/>
          </p:cNvSpPr>
          <p:nvPr>
            <p:custDataLst>
              <p:tags r:id="rId17"/>
            </p:custDataLst>
          </p:nvPr>
        </p:nvSpPr>
        <p:spPr>
          <a:xfrm>
            <a:off x="4937745" y="3707606"/>
            <a:ext cx="514350" cy="514350"/>
          </a:xfrm>
          <a:prstGeom prst="rect">
            <a:avLst/>
          </a:prstGeom>
          <a:solidFill>
            <a:srgbClr val="808080"/>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a:solidFill>
                  <a:srgbClr val="FFFFFF"/>
                </a:solidFill>
              </a:rPr>
              <a:t>F</a:t>
            </a:r>
            <a:endParaRPr lang="zh-CN" altLang="en-US" sz="1600">
              <a:solidFill>
                <a:srgbClr val="FFFFFF"/>
              </a:solidFill>
            </a:endParaRPr>
          </a:p>
        </p:txBody>
      </p:sp>
      <p:sp>
        <p:nvSpPr>
          <p:cNvPr id="35" name="矩形 34"/>
          <p:cNvSpPr>
            <a:spLocks noChangeAspect="1"/>
          </p:cNvSpPr>
          <p:nvPr>
            <p:custDataLst>
              <p:tags r:id="rId18"/>
            </p:custDataLst>
          </p:nvPr>
        </p:nvSpPr>
        <p:spPr>
          <a:xfrm>
            <a:off x="4937745" y="4564856"/>
            <a:ext cx="514350" cy="514350"/>
          </a:xfrm>
          <a:prstGeom prst="rect">
            <a:avLst/>
          </a:prstGeom>
          <a:solidFill>
            <a:srgbClr val="808080"/>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a:solidFill>
                  <a:srgbClr val="FFFFFF"/>
                </a:solidFill>
              </a:rPr>
              <a:t>G</a:t>
            </a:r>
            <a:endParaRPr lang="zh-CN" altLang="en-US" sz="1600">
              <a:solidFill>
                <a:srgbClr val="FFFFFF"/>
              </a:solidFill>
            </a:endParaRPr>
          </a:p>
        </p:txBody>
      </p:sp>
      <p:sp>
        <p:nvSpPr>
          <p:cNvPr id="36" name="矩形 35"/>
          <p:cNvSpPr>
            <a:spLocks noChangeAspect="1"/>
          </p:cNvSpPr>
          <p:nvPr>
            <p:custDataLst>
              <p:tags r:id="rId19"/>
            </p:custDataLst>
          </p:nvPr>
        </p:nvSpPr>
        <p:spPr>
          <a:xfrm>
            <a:off x="4937745" y="5422106"/>
            <a:ext cx="514350" cy="514350"/>
          </a:xfrm>
          <a:prstGeom prst="rect">
            <a:avLst/>
          </a:prstGeom>
          <a:solidFill>
            <a:srgbClr val="808080"/>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a:solidFill>
                  <a:srgbClr val="FFFFFF"/>
                </a:solidFill>
              </a:rPr>
              <a:t>H</a:t>
            </a:r>
            <a:endParaRPr lang="zh-CN" altLang="en-US" sz="1600">
              <a:solidFill>
                <a:srgbClr val="FFFFFF"/>
              </a:solidFill>
            </a:endParaRPr>
          </a:p>
        </p:txBody>
      </p:sp>
      <p:pic>
        <p:nvPicPr>
          <p:cNvPr id="37" name="Picture 15"/>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8705850" y="44450"/>
            <a:ext cx="403225" cy="404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3" name="组合 22"/>
          <p:cNvGrpSpPr/>
          <p:nvPr>
            <p:custDataLst>
              <p:tags r:id="rId20"/>
            </p:custDataLst>
          </p:nvPr>
        </p:nvGrpSpPr>
        <p:grpSpPr>
          <a:xfrm>
            <a:off x="0" y="0"/>
            <a:ext cx="9144000" cy="635000"/>
            <a:chOff x="0" y="0"/>
            <a:chExt cx="9144000" cy="635000"/>
          </a:xfrm>
        </p:grpSpPr>
        <p:sp>
          <p:nvSpPr>
            <p:cNvPr id="3" name="TitleBackground"/>
            <p:cNvSpPr/>
            <p:nvPr>
              <p:custDataLst>
                <p:tags r:id="rId22"/>
              </p:custDataLst>
            </p:nvPr>
          </p:nvSpPr>
          <p:spPr>
            <a:xfrm>
              <a:off x="0" y="0"/>
              <a:ext cx="9144000" cy="635000"/>
            </a:xfrm>
            <a:prstGeom prst="rect">
              <a:avLst/>
            </a:prstGeom>
            <a:solidFill>
              <a:srgbClr val="F6F7F8"/>
            </a:solidFill>
            <a:ln w="28575" cap="flat" cmpd="sng" algn="ctr">
              <a:noFill/>
              <a:prstDash val="solid"/>
            </a:ln>
            <a:effectLst/>
            <a:extLst>
              <a:ext uri="{91240B29-F687-4F45-9708-019B960494DF}">
                <a14:hiddenLine xmlns:a14="http://schemas.microsoft.com/office/drawing/2010/main" w="28575">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ColorBlock"/>
            <p:cNvSpPr/>
            <p:nvPr>
              <p:custDataLst>
                <p:tags r:id="rId23"/>
              </p:custDataLst>
            </p:nvPr>
          </p:nvSpPr>
          <p:spPr>
            <a:xfrm>
              <a:off x="0" y="0"/>
              <a:ext cx="190500" cy="635000"/>
            </a:xfrm>
            <a:prstGeom prst="rect">
              <a:avLst/>
            </a:prstGeom>
            <a:solidFill>
              <a:srgbClr val="639EF4"/>
            </a:solidFill>
            <a:ln w="28575" cap="flat" cmpd="sng" algn="ctr">
              <a:noFill/>
              <a:prstDash val="solid"/>
            </a:ln>
            <a:effectLst/>
            <a:extLst>
              <a:ext uri="{91240B29-F687-4F45-9708-019B960494DF}">
                <a14:hiddenLine xmlns:a14="http://schemas.microsoft.com/office/drawing/2010/main" w="28575">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TypeText"/>
            <p:cNvSpPr/>
            <p:nvPr>
              <p:custDataLst>
                <p:tags r:id="rId24"/>
              </p:custDataLst>
            </p:nvPr>
          </p:nvSpPr>
          <p:spPr>
            <a:xfrm>
              <a:off x="254000" y="0"/>
              <a:ext cx="1905000" cy="635000"/>
            </a:xfrm>
            <a:prstGeom prst="rect">
              <a:avLst/>
            </a:prstGeom>
            <a:noFill/>
            <a:ln w="28575"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r>
                <a:rPr lang="zh-CN" altLang="en-US" sz="26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多选题</a:t>
              </a:r>
            </a:p>
          </p:txBody>
        </p:sp>
        <p:sp>
          <p:nvSpPr>
            <p:cNvPr id="22" name="TipText"/>
            <p:cNvSpPr/>
            <p:nvPr>
              <p:custDataLst>
                <p:tags r:id="rId25"/>
              </p:custDataLst>
            </p:nvPr>
          </p:nvSpPr>
          <p:spPr>
            <a:xfrm>
              <a:off x="1525905" y="109220"/>
              <a:ext cx="2286000" cy="508000"/>
            </a:xfrm>
            <a:prstGeom prst="rect">
              <a:avLst/>
            </a:prstGeom>
            <a:noFill/>
            <a:ln w="28575"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r>
                <a:rPr lang="en-US" altLang="zh-CN" sz="2000">
                  <a:solidFill>
                    <a:srgbClr val="808080"/>
                  </a:solidFill>
                  <a:latin typeface="微软雅黑" panose="020B0503020204020204" pitchFamily="34" charset="-122"/>
                  <a:ea typeface="微软雅黑" panose="020B0503020204020204" pitchFamily="34" charset="-122"/>
                  <a:sym typeface="微软雅黑" panose="020B0503020204020204" pitchFamily="34" charset="-122"/>
                </a:rPr>
                <a:t>1</a:t>
              </a:r>
              <a:r>
                <a:rPr lang="zh-CN" altLang="en-US" sz="2000">
                  <a:solidFill>
                    <a:srgbClr val="808080"/>
                  </a:solidFill>
                  <a:latin typeface="微软雅黑" panose="020B0503020204020204" pitchFamily="34" charset="-122"/>
                  <a:ea typeface="微软雅黑" panose="020B0503020204020204" pitchFamily="34" charset="-122"/>
                  <a:sym typeface="微软雅黑" panose="020B0503020204020204" pitchFamily="34" charset="-122"/>
                </a:rPr>
                <a:t>分</a:t>
              </a:r>
            </a:p>
          </p:txBody>
        </p:sp>
      </p:grpSp>
      <p:pic>
        <p:nvPicPr>
          <p:cNvPr id="2" name="图片 1"/>
          <p:cNvPicPr/>
          <p:nvPr>
            <p:custDataLst>
              <p:tags r:id="rId21"/>
            </p:custDataLst>
          </p:nvPr>
        </p:nvPicPr>
        <p:blipFill>
          <a:blip r:embed="rId28">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
    </p:custData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BDB18AC9-7EE5-48E1-A10E-599720087084}" type="slidenum">
              <a:rPr lang="en-US" altLang="zh-CN" smtClean="0"/>
              <a:t>158</a:t>
            </a:fld>
            <a:endParaRPr lang="en-US" altLang="zh-CN"/>
          </a:p>
        </p:txBody>
      </p:sp>
      <p:sp>
        <p:nvSpPr>
          <p:cNvPr id="6" name="矩形 5"/>
          <p:cNvSpPr/>
          <p:nvPr>
            <p:custDataLst>
              <p:tags r:id="rId2"/>
            </p:custDataLst>
          </p:nvPr>
        </p:nvSpPr>
        <p:spPr>
          <a:xfrm>
            <a:off x="283488" y="476672"/>
            <a:ext cx="4114800" cy="984151"/>
          </a:xfrm>
          <a:prstGeom prst="rect">
            <a:avLst/>
          </a:prstGeom>
          <a:noFill/>
          <a:ln w="28575" cap="flat" cmpd="sng" algn="ctr">
            <a:noFill/>
            <a:prstDash val="soli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3200" spc="-80" dirty="0">
                <a:solidFill>
                  <a:schemeClr val="tx1"/>
                </a:solidFill>
                <a:latin typeface="华文行楷" panose="02010800040101010101" pitchFamily="2" charset="-122"/>
                <a:ea typeface="华文行楷" panose="02010800040101010101" pitchFamily="2" charset="-122"/>
              </a:rPr>
              <a:t>五、波形变换电路</a:t>
            </a:r>
            <a:endParaRPr lang="zh-CN" altLang="en-US" sz="2800" dirty="0">
              <a:solidFill>
                <a:srgbClr val="000000"/>
              </a:solidFill>
            </a:endParaRPr>
          </a:p>
        </p:txBody>
      </p:sp>
      <p:sp>
        <p:nvSpPr>
          <p:cNvPr id="7" name="矩形 6"/>
          <p:cNvSpPr/>
          <p:nvPr>
            <p:custDataLst>
              <p:tags r:id="rId3"/>
            </p:custDataLst>
          </p:nvPr>
        </p:nvSpPr>
        <p:spPr>
          <a:xfrm>
            <a:off x="1828800" y="2786063"/>
            <a:ext cx="2239144" cy="642937"/>
          </a:xfrm>
          <a:prstGeom prst="rect">
            <a:avLst/>
          </a:prstGeom>
          <a:noFill/>
          <a:ln w="28575" cap="flat" cmpd="sng" algn="ctr">
            <a:noFill/>
            <a:prstDash val="soli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600" dirty="0">
                <a:solidFill>
                  <a:srgbClr val="000000"/>
                </a:solidFill>
              </a:rPr>
              <a:t>积分电路</a:t>
            </a:r>
          </a:p>
        </p:txBody>
      </p:sp>
      <p:sp>
        <p:nvSpPr>
          <p:cNvPr id="8" name="矩形 7"/>
          <p:cNvSpPr/>
          <p:nvPr>
            <p:custDataLst>
              <p:tags r:id="rId4"/>
            </p:custDataLst>
          </p:nvPr>
        </p:nvSpPr>
        <p:spPr>
          <a:xfrm>
            <a:off x="1828800" y="3643313"/>
            <a:ext cx="2239144" cy="642937"/>
          </a:xfrm>
          <a:prstGeom prst="rect">
            <a:avLst/>
          </a:prstGeom>
          <a:noFill/>
          <a:ln w="28575" cap="flat" cmpd="sng" algn="ctr">
            <a:noFill/>
            <a:prstDash val="soli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600" dirty="0">
                <a:solidFill>
                  <a:srgbClr val="000000"/>
                </a:solidFill>
              </a:rPr>
              <a:t>微分电路</a:t>
            </a:r>
          </a:p>
        </p:txBody>
      </p:sp>
      <p:sp>
        <p:nvSpPr>
          <p:cNvPr id="9" name="矩形 8"/>
          <p:cNvSpPr/>
          <p:nvPr>
            <p:custDataLst>
              <p:tags r:id="rId5"/>
            </p:custDataLst>
          </p:nvPr>
        </p:nvSpPr>
        <p:spPr>
          <a:xfrm>
            <a:off x="1828800" y="4500563"/>
            <a:ext cx="2239144" cy="642937"/>
          </a:xfrm>
          <a:prstGeom prst="rect">
            <a:avLst/>
          </a:prstGeom>
          <a:noFill/>
          <a:ln w="28575" cap="flat" cmpd="sng" algn="ctr">
            <a:noFill/>
            <a:prstDash val="soli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600" dirty="0">
                <a:solidFill>
                  <a:srgbClr val="000000"/>
                </a:solidFill>
              </a:rPr>
              <a:t>单限比较器</a:t>
            </a:r>
          </a:p>
        </p:txBody>
      </p:sp>
      <p:sp>
        <p:nvSpPr>
          <p:cNvPr id="10" name="矩形 9"/>
          <p:cNvSpPr/>
          <p:nvPr>
            <p:custDataLst>
              <p:tags r:id="rId6"/>
            </p:custDataLst>
          </p:nvPr>
        </p:nvSpPr>
        <p:spPr>
          <a:xfrm>
            <a:off x="1828800" y="5357813"/>
            <a:ext cx="2239144" cy="642937"/>
          </a:xfrm>
          <a:prstGeom prst="rect">
            <a:avLst/>
          </a:prstGeom>
          <a:noFill/>
          <a:ln w="28575" cap="flat" cmpd="sng" algn="ctr">
            <a:noFill/>
            <a:prstDash val="soli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600" dirty="0">
                <a:solidFill>
                  <a:srgbClr val="000000"/>
                </a:solidFill>
              </a:rPr>
              <a:t>滞回比较器</a:t>
            </a:r>
          </a:p>
        </p:txBody>
      </p:sp>
      <p:sp>
        <p:nvSpPr>
          <p:cNvPr id="11" name="矩形 10"/>
          <p:cNvSpPr>
            <a:spLocks noChangeAspect="1"/>
          </p:cNvSpPr>
          <p:nvPr>
            <p:custDataLst>
              <p:tags r:id="rId7"/>
            </p:custDataLst>
          </p:nvPr>
        </p:nvSpPr>
        <p:spPr>
          <a:xfrm>
            <a:off x="1114425" y="2850356"/>
            <a:ext cx="514350" cy="514350"/>
          </a:xfrm>
          <a:prstGeom prst="rect">
            <a:avLst/>
          </a:prstGeom>
          <a:solidFill>
            <a:srgbClr val="808080"/>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a:solidFill>
                  <a:srgbClr val="FFFFFF"/>
                </a:solidFill>
              </a:rPr>
              <a:t>A</a:t>
            </a:r>
            <a:endParaRPr lang="zh-CN" altLang="en-US" sz="1600">
              <a:solidFill>
                <a:srgbClr val="FFFFFF"/>
              </a:solidFill>
            </a:endParaRPr>
          </a:p>
        </p:txBody>
      </p:sp>
      <p:sp>
        <p:nvSpPr>
          <p:cNvPr id="12" name="矩形 11"/>
          <p:cNvSpPr>
            <a:spLocks noChangeAspect="1"/>
          </p:cNvSpPr>
          <p:nvPr>
            <p:custDataLst>
              <p:tags r:id="rId8"/>
            </p:custDataLst>
          </p:nvPr>
        </p:nvSpPr>
        <p:spPr>
          <a:xfrm>
            <a:off x="1114425" y="3707606"/>
            <a:ext cx="514350" cy="514350"/>
          </a:xfrm>
          <a:prstGeom prst="rect">
            <a:avLst/>
          </a:prstGeom>
          <a:solidFill>
            <a:srgbClr val="00FF00"/>
          </a:solidFill>
          <a:ln w="254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a:solidFill>
                  <a:srgbClr val="FFFFFF"/>
                </a:solidFill>
              </a:rPr>
              <a:t>B</a:t>
            </a:r>
            <a:endParaRPr lang="zh-CN" altLang="en-US" sz="1600">
              <a:solidFill>
                <a:srgbClr val="FFFFFF"/>
              </a:solidFill>
            </a:endParaRPr>
          </a:p>
        </p:txBody>
      </p:sp>
      <p:sp>
        <p:nvSpPr>
          <p:cNvPr id="13" name="矩形 12"/>
          <p:cNvSpPr>
            <a:spLocks noChangeAspect="1"/>
          </p:cNvSpPr>
          <p:nvPr>
            <p:custDataLst>
              <p:tags r:id="rId9"/>
            </p:custDataLst>
          </p:nvPr>
        </p:nvSpPr>
        <p:spPr>
          <a:xfrm>
            <a:off x="1114425" y="4564856"/>
            <a:ext cx="514350" cy="514350"/>
          </a:xfrm>
          <a:prstGeom prst="rect">
            <a:avLst/>
          </a:prstGeom>
          <a:solidFill>
            <a:srgbClr val="00FF00"/>
          </a:solidFill>
          <a:ln w="254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a:solidFill>
                  <a:srgbClr val="FFFFFF"/>
                </a:solidFill>
              </a:rPr>
              <a:t>C</a:t>
            </a:r>
            <a:endParaRPr lang="zh-CN" altLang="en-US" sz="1600">
              <a:solidFill>
                <a:srgbClr val="FFFFFF"/>
              </a:solidFill>
            </a:endParaRPr>
          </a:p>
        </p:txBody>
      </p:sp>
      <p:sp>
        <p:nvSpPr>
          <p:cNvPr id="14" name="矩形 13"/>
          <p:cNvSpPr>
            <a:spLocks noChangeAspect="1"/>
          </p:cNvSpPr>
          <p:nvPr>
            <p:custDataLst>
              <p:tags r:id="rId10"/>
            </p:custDataLst>
          </p:nvPr>
        </p:nvSpPr>
        <p:spPr>
          <a:xfrm>
            <a:off x="1114425" y="5422106"/>
            <a:ext cx="514350" cy="514350"/>
          </a:xfrm>
          <a:prstGeom prst="rect">
            <a:avLst/>
          </a:prstGeom>
          <a:solidFill>
            <a:srgbClr val="00FF00"/>
          </a:solidFill>
          <a:ln w="254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a:solidFill>
                  <a:srgbClr val="FFFFFF"/>
                </a:solidFill>
              </a:rPr>
              <a:t>D</a:t>
            </a:r>
            <a:endParaRPr lang="zh-CN" altLang="en-US" sz="1600">
              <a:solidFill>
                <a:srgbClr val="FFFFFF"/>
              </a:solidFill>
            </a:endParaRPr>
          </a:p>
        </p:txBody>
      </p:sp>
      <p:sp>
        <p:nvSpPr>
          <p:cNvPr id="15" name="圆角矩形 14"/>
          <p:cNvSpPr/>
          <p:nvPr>
            <p:custDataLst>
              <p:tags r:id="rId11"/>
            </p:custDataLst>
          </p:nvPr>
        </p:nvSpPr>
        <p:spPr>
          <a:xfrm>
            <a:off x="6172200" y="6215063"/>
            <a:ext cx="1543050" cy="411480"/>
          </a:xfrm>
          <a:prstGeom prst="roundRect">
            <a:avLst/>
          </a:prstGeom>
          <a:solidFill>
            <a:srgbClr val="808080"/>
          </a:solidFill>
          <a:ln w="381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zh-CN" altLang="en-US" sz="1600">
                <a:solidFill>
                  <a:srgbClr val="FFFFFF"/>
                </a:solidFill>
              </a:rPr>
              <a:t>提交</a:t>
            </a:r>
          </a:p>
        </p:txBody>
      </p:sp>
      <p:sp>
        <p:nvSpPr>
          <p:cNvPr id="19" name="矩形 18"/>
          <p:cNvSpPr/>
          <p:nvPr/>
        </p:nvSpPr>
        <p:spPr>
          <a:xfrm>
            <a:off x="611560" y="1268760"/>
            <a:ext cx="4902624" cy="631711"/>
          </a:xfrm>
          <a:prstGeom prst="rect">
            <a:avLst/>
          </a:prstGeom>
        </p:spPr>
        <p:txBody>
          <a:bodyPr wrap="none">
            <a:spAutoFit/>
          </a:bodyPr>
          <a:lstStyle/>
          <a:p>
            <a:pPr>
              <a:lnSpc>
                <a:spcPct val="120000"/>
              </a:lnSpc>
            </a:pPr>
            <a:r>
              <a:rPr kumimoji="1" lang="en-US" altLang="zh-CN" sz="3200" b="1" cap="all" spc="-60" dirty="0">
                <a:latin typeface="Times New Roman" panose="02020603050405020304" pitchFamily="18" charset="0"/>
                <a:ea typeface="楷体" panose="02010609060101010101" pitchFamily="49" charset="-122"/>
                <a:cs typeface="Times New Roman" panose="02020603050405020304" pitchFamily="18" charset="0"/>
              </a:rPr>
              <a:t>1.  </a:t>
            </a:r>
            <a:r>
              <a:rPr kumimoji="1" lang="zh-CN" altLang="en-US" sz="2800" b="1" cap="all" spc="-60" dirty="0">
                <a:latin typeface="楷体" panose="02010609060101010101" pitchFamily="49" charset="-122"/>
                <a:ea typeface="楷体" panose="02010609060101010101" pitchFamily="49" charset="-122"/>
              </a:rPr>
              <a:t>利用基本电路实现波形变换</a:t>
            </a:r>
          </a:p>
        </p:txBody>
      </p:sp>
      <p:sp>
        <p:nvSpPr>
          <p:cNvPr id="20" name="矩形 19"/>
          <p:cNvSpPr/>
          <p:nvPr/>
        </p:nvSpPr>
        <p:spPr>
          <a:xfrm>
            <a:off x="899592" y="1988840"/>
            <a:ext cx="5325497" cy="523220"/>
          </a:xfrm>
          <a:prstGeom prst="rect">
            <a:avLst/>
          </a:prstGeom>
        </p:spPr>
        <p:txBody>
          <a:bodyPr wrap="none">
            <a:spAutoFit/>
          </a:bodyPr>
          <a:lstStyle/>
          <a:p>
            <a:r>
              <a:rPr kumimoji="1" lang="en-US" altLang="zh-CN" sz="2800" b="1" dirty="0">
                <a:latin typeface="楷体" panose="02010609060101010101" pitchFamily="49" charset="-122"/>
                <a:ea typeface="楷体" panose="02010609060101010101" pitchFamily="49" charset="-122"/>
              </a:rPr>
              <a:t>(4)</a:t>
            </a:r>
            <a:r>
              <a:rPr kumimoji="1" lang="zh-CN" altLang="en-US" sz="2800" b="1" dirty="0">
                <a:latin typeface="楷体" panose="02010609060101010101" pitchFamily="49" charset="-122"/>
                <a:ea typeface="楷体" panose="02010609060101010101" pitchFamily="49" charset="-122"/>
              </a:rPr>
              <a:t>三角波变方波，应选用</a:t>
            </a:r>
            <a:r>
              <a:rPr kumimoji="1" lang="zh-CN" altLang="en-US" sz="2800" b="1" dirty="0">
                <a:latin typeface="Times New Roman" panose="02020603050405020304" pitchFamily="18" charset="0"/>
              </a:rPr>
              <a:t>（   ）</a:t>
            </a:r>
            <a:endParaRPr lang="zh-CN" altLang="en-US" sz="2800" dirty="0"/>
          </a:p>
        </p:txBody>
      </p:sp>
      <p:sp>
        <p:nvSpPr>
          <p:cNvPr id="21" name="矩形 20"/>
          <p:cNvSpPr/>
          <p:nvPr>
            <p:custDataLst>
              <p:tags r:id="rId12"/>
            </p:custDataLst>
          </p:nvPr>
        </p:nvSpPr>
        <p:spPr>
          <a:xfrm>
            <a:off x="5652120" y="2786063"/>
            <a:ext cx="2239144" cy="642937"/>
          </a:xfrm>
          <a:prstGeom prst="rect">
            <a:avLst/>
          </a:prstGeom>
          <a:noFill/>
          <a:ln w="28575" cap="flat" cmpd="sng" algn="ctr">
            <a:noFill/>
            <a:prstDash val="soli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600" dirty="0">
                <a:solidFill>
                  <a:srgbClr val="000000"/>
                </a:solidFill>
              </a:rPr>
              <a:t>加法运算电路</a:t>
            </a:r>
          </a:p>
        </p:txBody>
      </p:sp>
      <p:sp>
        <p:nvSpPr>
          <p:cNvPr id="22" name="矩形 21"/>
          <p:cNvSpPr/>
          <p:nvPr>
            <p:custDataLst>
              <p:tags r:id="rId13"/>
            </p:custDataLst>
          </p:nvPr>
        </p:nvSpPr>
        <p:spPr>
          <a:xfrm>
            <a:off x="5652120" y="3643313"/>
            <a:ext cx="2239144" cy="642937"/>
          </a:xfrm>
          <a:prstGeom prst="rect">
            <a:avLst/>
          </a:prstGeom>
          <a:noFill/>
          <a:ln w="28575" cap="flat" cmpd="sng" algn="ctr">
            <a:noFill/>
            <a:prstDash val="soli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600" dirty="0">
                <a:solidFill>
                  <a:srgbClr val="000000"/>
                </a:solidFill>
              </a:rPr>
              <a:t>减法运算电路</a:t>
            </a:r>
          </a:p>
        </p:txBody>
      </p:sp>
      <p:sp>
        <p:nvSpPr>
          <p:cNvPr id="23" name="矩形 22"/>
          <p:cNvSpPr/>
          <p:nvPr>
            <p:custDataLst>
              <p:tags r:id="rId14"/>
            </p:custDataLst>
          </p:nvPr>
        </p:nvSpPr>
        <p:spPr>
          <a:xfrm>
            <a:off x="5652120" y="4500563"/>
            <a:ext cx="2239144" cy="642937"/>
          </a:xfrm>
          <a:prstGeom prst="rect">
            <a:avLst/>
          </a:prstGeom>
          <a:noFill/>
          <a:ln w="28575" cap="flat" cmpd="sng" algn="ctr">
            <a:noFill/>
            <a:prstDash val="soli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600" dirty="0">
                <a:solidFill>
                  <a:srgbClr val="000000"/>
                </a:solidFill>
              </a:rPr>
              <a:t>同相比例电路</a:t>
            </a:r>
          </a:p>
        </p:txBody>
      </p:sp>
      <p:sp>
        <p:nvSpPr>
          <p:cNvPr id="24" name="矩形 23"/>
          <p:cNvSpPr/>
          <p:nvPr>
            <p:custDataLst>
              <p:tags r:id="rId15"/>
            </p:custDataLst>
          </p:nvPr>
        </p:nvSpPr>
        <p:spPr>
          <a:xfrm>
            <a:off x="5652120" y="5357813"/>
            <a:ext cx="2239144" cy="642937"/>
          </a:xfrm>
          <a:prstGeom prst="rect">
            <a:avLst/>
          </a:prstGeom>
          <a:noFill/>
          <a:ln w="28575" cap="flat" cmpd="sng" algn="ctr">
            <a:noFill/>
            <a:prstDash val="soli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600" dirty="0">
                <a:solidFill>
                  <a:srgbClr val="000000"/>
                </a:solidFill>
              </a:rPr>
              <a:t>反相比例电路</a:t>
            </a:r>
          </a:p>
        </p:txBody>
      </p:sp>
      <p:sp>
        <p:nvSpPr>
          <p:cNvPr id="25" name="矩形 24"/>
          <p:cNvSpPr>
            <a:spLocks noChangeAspect="1"/>
          </p:cNvSpPr>
          <p:nvPr>
            <p:custDataLst>
              <p:tags r:id="rId16"/>
            </p:custDataLst>
          </p:nvPr>
        </p:nvSpPr>
        <p:spPr>
          <a:xfrm>
            <a:off x="4937745" y="2850356"/>
            <a:ext cx="514350" cy="514350"/>
          </a:xfrm>
          <a:prstGeom prst="rect">
            <a:avLst/>
          </a:prstGeom>
          <a:solidFill>
            <a:srgbClr val="808080"/>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a:solidFill>
                  <a:srgbClr val="FFFFFF"/>
                </a:solidFill>
              </a:rPr>
              <a:t>E</a:t>
            </a:r>
            <a:endParaRPr lang="zh-CN" altLang="en-US" sz="1600">
              <a:solidFill>
                <a:srgbClr val="FFFFFF"/>
              </a:solidFill>
            </a:endParaRPr>
          </a:p>
        </p:txBody>
      </p:sp>
      <p:sp>
        <p:nvSpPr>
          <p:cNvPr id="26" name="矩形 25"/>
          <p:cNvSpPr>
            <a:spLocks noChangeAspect="1"/>
          </p:cNvSpPr>
          <p:nvPr>
            <p:custDataLst>
              <p:tags r:id="rId17"/>
            </p:custDataLst>
          </p:nvPr>
        </p:nvSpPr>
        <p:spPr>
          <a:xfrm>
            <a:off x="4937745" y="3707606"/>
            <a:ext cx="514350" cy="514350"/>
          </a:xfrm>
          <a:prstGeom prst="rect">
            <a:avLst/>
          </a:prstGeom>
          <a:solidFill>
            <a:srgbClr val="808080"/>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a:solidFill>
                  <a:srgbClr val="FFFFFF"/>
                </a:solidFill>
              </a:rPr>
              <a:t>F</a:t>
            </a:r>
            <a:endParaRPr lang="zh-CN" altLang="en-US" sz="1600">
              <a:solidFill>
                <a:srgbClr val="FFFFFF"/>
              </a:solidFill>
            </a:endParaRPr>
          </a:p>
        </p:txBody>
      </p:sp>
      <p:sp>
        <p:nvSpPr>
          <p:cNvPr id="27" name="矩形 26"/>
          <p:cNvSpPr>
            <a:spLocks noChangeAspect="1"/>
          </p:cNvSpPr>
          <p:nvPr>
            <p:custDataLst>
              <p:tags r:id="rId18"/>
            </p:custDataLst>
          </p:nvPr>
        </p:nvSpPr>
        <p:spPr>
          <a:xfrm>
            <a:off x="4937745" y="4564856"/>
            <a:ext cx="514350" cy="514350"/>
          </a:xfrm>
          <a:prstGeom prst="rect">
            <a:avLst/>
          </a:prstGeom>
          <a:solidFill>
            <a:srgbClr val="808080"/>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a:solidFill>
                  <a:srgbClr val="FFFFFF"/>
                </a:solidFill>
              </a:rPr>
              <a:t>G</a:t>
            </a:r>
            <a:endParaRPr lang="zh-CN" altLang="en-US" sz="1600">
              <a:solidFill>
                <a:srgbClr val="FFFFFF"/>
              </a:solidFill>
            </a:endParaRPr>
          </a:p>
        </p:txBody>
      </p:sp>
      <p:sp>
        <p:nvSpPr>
          <p:cNvPr id="28" name="矩形 27"/>
          <p:cNvSpPr>
            <a:spLocks noChangeAspect="1"/>
          </p:cNvSpPr>
          <p:nvPr>
            <p:custDataLst>
              <p:tags r:id="rId19"/>
            </p:custDataLst>
          </p:nvPr>
        </p:nvSpPr>
        <p:spPr>
          <a:xfrm>
            <a:off x="4937745" y="5422106"/>
            <a:ext cx="514350" cy="514350"/>
          </a:xfrm>
          <a:prstGeom prst="rect">
            <a:avLst/>
          </a:prstGeom>
          <a:solidFill>
            <a:srgbClr val="808080"/>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a:solidFill>
                  <a:srgbClr val="FFFFFF"/>
                </a:solidFill>
              </a:rPr>
              <a:t>H</a:t>
            </a:r>
            <a:endParaRPr lang="zh-CN" altLang="en-US" sz="1600">
              <a:solidFill>
                <a:srgbClr val="FFFFFF"/>
              </a:solidFill>
            </a:endParaRPr>
          </a:p>
        </p:txBody>
      </p:sp>
      <p:pic>
        <p:nvPicPr>
          <p:cNvPr id="29" name="Picture 15"/>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8705850" y="44450"/>
            <a:ext cx="403225" cy="404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32" name="组合 31"/>
          <p:cNvGrpSpPr/>
          <p:nvPr>
            <p:custDataLst>
              <p:tags r:id="rId20"/>
            </p:custDataLst>
          </p:nvPr>
        </p:nvGrpSpPr>
        <p:grpSpPr>
          <a:xfrm>
            <a:off x="0" y="0"/>
            <a:ext cx="9144000" cy="635000"/>
            <a:chOff x="0" y="0"/>
            <a:chExt cx="9144000" cy="635000"/>
          </a:xfrm>
        </p:grpSpPr>
        <p:sp>
          <p:nvSpPr>
            <p:cNvPr id="3" name="TitleBackground"/>
            <p:cNvSpPr/>
            <p:nvPr>
              <p:custDataLst>
                <p:tags r:id="rId22"/>
              </p:custDataLst>
            </p:nvPr>
          </p:nvSpPr>
          <p:spPr>
            <a:xfrm>
              <a:off x="0" y="0"/>
              <a:ext cx="9144000" cy="635000"/>
            </a:xfrm>
            <a:prstGeom prst="rect">
              <a:avLst/>
            </a:prstGeom>
            <a:solidFill>
              <a:srgbClr val="F6F7F8"/>
            </a:solidFill>
            <a:ln w="28575" cap="flat" cmpd="sng" algn="ctr">
              <a:noFill/>
              <a:prstDash val="solid"/>
            </a:ln>
            <a:effectLst/>
            <a:extLst>
              <a:ext uri="{91240B29-F687-4F45-9708-019B960494DF}">
                <a14:hiddenLine xmlns:a14="http://schemas.microsoft.com/office/drawing/2010/main" w="28575">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ColorBlock"/>
            <p:cNvSpPr/>
            <p:nvPr>
              <p:custDataLst>
                <p:tags r:id="rId23"/>
              </p:custDataLst>
            </p:nvPr>
          </p:nvSpPr>
          <p:spPr>
            <a:xfrm>
              <a:off x="0" y="0"/>
              <a:ext cx="190500" cy="635000"/>
            </a:xfrm>
            <a:prstGeom prst="rect">
              <a:avLst/>
            </a:prstGeom>
            <a:solidFill>
              <a:srgbClr val="639EF4"/>
            </a:solidFill>
            <a:ln w="28575" cap="flat" cmpd="sng" algn="ctr">
              <a:noFill/>
              <a:prstDash val="solid"/>
            </a:ln>
            <a:effectLst/>
            <a:extLst>
              <a:ext uri="{91240B29-F687-4F45-9708-019B960494DF}">
                <a14:hiddenLine xmlns:a14="http://schemas.microsoft.com/office/drawing/2010/main" w="28575">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TypeText"/>
            <p:cNvSpPr/>
            <p:nvPr>
              <p:custDataLst>
                <p:tags r:id="rId24"/>
              </p:custDataLst>
            </p:nvPr>
          </p:nvSpPr>
          <p:spPr>
            <a:xfrm>
              <a:off x="254000" y="0"/>
              <a:ext cx="1905000" cy="635000"/>
            </a:xfrm>
            <a:prstGeom prst="rect">
              <a:avLst/>
            </a:prstGeom>
            <a:noFill/>
            <a:ln w="28575"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r>
                <a:rPr lang="zh-CN" altLang="en-US" sz="26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多选题</a:t>
              </a:r>
            </a:p>
          </p:txBody>
        </p:sp>
        <p:sp>
          <p:nvSpPr>
            <p:cNvPr id="31" name="TipText"/>
            <p:cNvSpPr/>
            <p:nvPr>
              <p:custDataLst>
                <p:tags r:id="rId25"/>
              </p:custDataLst>
            </p:nvPr>
          </p:nvSpPr>
          <p:spPr>
            <a:xfrm>
              <a:off x="1525905" y="109220"/>
              <a:ext cx="2286000" cy="508000"/>
            </a:xfrm>
            <a:prstGeom prst="rect">
              <a:avLst/>
            </a:prstGeom>
            <a:noFill/>
            <a:ln w="28575"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r>
                <a:rPr lang="en-US" altLang="zh-CN" sz="2000">
                  <a:solidFill>
                    <a:srgbClr val="808080"/>
                  </a:solidFill>
                  <a:latin typeface="微软雅黑" panose="020B0503020204020204" pitchFamily="34" charset="-122"/>
                  <a:ea typeface="微软雅黑" panose="020B0503020204020204" pitchFamily="34" charset="-122"/>
                  <a:sym typeface="微软雅黑" panose="020B0503020204020204" pitchFamily="34" charset="-122"/>
                </a:rPr>
                <a:t>1</a:t>
              </a:r>
              <a:r>
                <a:rPr lang="zh-CN" altLang="en-US" sz="2000">
                  <a:solidFill>
                    <a:srgbClr val="808080"/>
                  </a:solidFill>
                  <a:latin typeface="微软雅黑" panose="020B0503020204020204" pitchFamily="34" charset="-122"/>
                  <a:ea typeface="微软雅黑" panose="020B0503020204020204" pitchFamily="34" charset="-122"/>
                  <a:sym typeface="微软雅黑" panose="020B0503020204020204" pitchFamily="34" charset="-122"/>
                </a:rPr>
                <a:t>分</a:t>
              </a:r>
            </a:p>
          </p:txBody>
        </p:sp>
      </p:grpSp>
      <p:pic>
        <p:nvPicPr>
          <p:cNvPr id="2" name="图片 1"/>
          <p:cNvPicPr/>
          <p:nvPr>
            <p:custDataLst>
              <p:tags r:id="rId21"/>
            </p:custDataLst>
          </p:nvPr>
        </p:nvPicPr>
        <p:blipFill>
          <a:blip r:embed="rId28">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
    </p:custData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Text Box 2"/>
          <p:cNvSpPr txBox="1">
            <a:spLocks noChangeArrowheads="1"/>
          </p:cNvSpPr>
          <p:nvPr/>
        </p:nvSpPr>
        <p:spPr bwMode="auto">
          <a:xfrm>
            <a:off x="584200" y="1362075"/>
            <a:ext cx="7620000" cy="1003300"/>
          </a:xfrm>
          <a:prstGeom prst="rect">
            <a:avLst/>
          </a:prstGeom>
          <a:noFill/>
          <a:ln w="9525">
            <a:noFill/>
            <a:miter lim="800000"/>
          </a:ln>
          <a:effectLst/>
        </p:spPr>
        <p:txBody>
          <a:bodyPr>
            <a:spAutoFit/>
          </a:bodyPr>
          <a:lstStyle/>
          <a:p>
            <a:pPr>
              <a:lnSpc>
                <a:spcPct val="115000"/>
              </a:lnSpc>
              <a:spcBef>
                <a:spcPct val="50000"/>
              </a:spcBef>
            </a:pPr>
            <a:r>
              <a:rPr lang="en-US" altLang="zh-CN" sz="2800" b="1" dirty="0">
                <a:solidFill>
                  <a:schemeClr val="bg1"/>
                </a:solidFill>
                <a:latin typeface="宋体" panose="02010600030101010101" pitchFamily="2" charset="-122"/>
              </a:rPr>
              <a:t>   </a:t>
            </a:r>
            <a:r>
              <a:rPr lang="zh-CN" altLang="en-US" sz="2400" b="1" dirty="0">
                <a:latin typeface="宋体" panose="02010600030101010101" pitchFamily="2" charset="-122"/>
              </a:rPr>
              <a:t>三角波用傅立叶级数展开，除基波外，还含有</a:t>
            </a:r>
            <a:r>
              <a:rPr lang="en-US" altLang="zh-CN" sz="2400" b="1" dirty="0">
                <a:latin typeface="宋体" panose="02010600030101010101" pitchFamily="2" charset="-122"/>
              </a:rPr>
              <a:t>3</a:t>
            </a:r>
            <a:r>
              <a:rPr lang="zh-CN" altLang="en-US" sz="2400" b="1" dirty="0">
                <a:latin typeface="宋体" panose="02010600030101010101" pitchFamily="2" charset="-122"/>
              </a:rPr>
              <a:t>次、</a:t>
            </a:r>
            <a:r>
              <a:rPr lang="en-US" altLang="zh-CN" sz="2400" b="1" dirty="0">
                <a:latin typeface="宋体" panose="02010600030101010101" pitchFamily="2" charset="-122"/>
              </a:rPr>
              <a:t>5</a:t>
            </a:r>
            <a:r>
              <a:rPr lang="zh-CN" altLang="en-US" sz="2400" b="1" dirty="0">
                <a:latin typeface="宋体" panose="02010600030101010101" pitchFamily="2" charset="-122"/>
              </a:rPr>
              <a:t>次</a:t>
            </a:r>
            <a:r>
              <a:rPr lang="en-US" altLang="zh-CN" sz="2400" b="1" dirty="0">
                <a:latin typeface="Times New Roman" panose="02020603050405020304"/>
              </a:rPr>
              <a:t>……</a:t>
            </a:r>
            <a:r>
              <a:rPr lang="zh-CN" altLang="en-US" sz="2400" b="1" dirty="0">
                <a:latin typeface="宋体" panose="02010600030101010101" pitchFamily="2" charset="-122"/>
              </a:rPr>
              <a:t>谐波。</a:t>
            </a:r>
          </a:p>
        </p:txBody>
      </p:sp>
      <p:sp>
        <p:nvSpPr>
          <p:cNvPr id="55299" name="Rectangle 3"/>
          <p:cNvSpPr>
            <a:spLocks noGrp="1" noChangeArrowheads="1"/>
          </p:cNvSpPr>
          <p:nvPr>
            <p:ph type="title"/>
          </p:nvPr>
        </p:nvSpPr>
        <p:spPr>
          <a:xfrm>
            <a:off x="323850" y="654968"/>
            <a:ext cx="5029200" cy="685800"/>
          </a:xfrm>
        </p:spPr>
        <p:txBody>
          <a:bodyPr>
            <a:normAutofit/>
          </a:bodyPr>
          <a:lstStyle/>
          <a:p>
            <a:pPr algn="l"/>
            <a:r>
              <a:rPr kumimoji="1" lang="en-US" altLang="zh-CN" sz="2900" b="1"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3.  </a:t>
            </a:r>
            <a:r>
              <a:rPr kumimoji="1" lang="zh-CN" altLang="en-US" sz="2800" b="1" dirty="0">
                <a:solidFill>
                  <a:schemeClr val="tx1"/>
                </a:solidFill>
                <a:latin typeface="楷体" panose="02010609060101010101" pitchFamily="49" charset="-122"/>
                <a:ea typeface="楷体" panose="02010609060101010101" pitchFamily="49" charset="-122"/>
                <a:cs typeface="+mn-cs"/>
              </a:rPr>
              <a:t>三角波变正弦波</a:t>
            </a:r>
          </a:p>
        </p:txBody>
      </p:sp>
      <p:sp>
        <p:nvSpPr>
          <p:cNvPr id="55300" name="Text Box 4"/>
          <p:cNvSpPr txBox="1">
            <a:spLocks noChangeArrowheads="1"/>
          </p:cNvSpPr>
          <p:nvPr/>
        </p:nvSpPr>
        <p:spPr bwMode="auto">
          <a:xfrm>
            <a:off x="1114452" y="2290763"/>
            <a:ext cx="7315200" cy="457200"/>
          </a:xfrm>
          <a:prstGeom prst="rect">
            <a:avLst/>
          </a:prstGeom>
          <a:noFill/>
          <a:ln w="9525">
            <a:noFill/>
            <a:miter lim="800000"/>
          </a:ln>
          <a:effectLst/>
        </p:spPr>
        <p:txBody>
          <a:bodyPr>
            <a:spAutoFit/>
          </a:bodyPr>
          <a:lstStyle/>
          <a:p>
            <a:pPr>
              <a:spcBef>
                <a:spcPct val="50000"/>
              </a:spcBef>
            </a:pPr>
            <a:r>
              <a:rPr kumimoji="1" lang="zh-CN" altLang="en-US" sz="2400" b="1" dirty="0">
                <a:latin typeface="Times New Roman" panose="02020603050405020304" pitchFamily="18" charset="0"/>
              </a:rPr>
              <a:t>若输入信号的频率变化不大，则可用滤波法实现。</a:t>
            </a:r>
          </a:p>
        </p:txBody>
      </p:sp>
      <p:sp>
        <p:nvSpPr>
          <p:cNvPr id="55301" name="AutoShape 5"/>
          <p:cNvSpPr/>
          <p:nvPr/>
        </p:nvSpPr>
        <p:spPr bwMode="auto">
          <a:xfrm>
            <a:off x="5121275" y="1866900"/>
            <a:ext cx="2303463" cy="476250"/>
          </a:xfrm>
          <a:prstGeom prst="borderCallout1">
            <a:avLst>
              <a:gd name="adj1" fmla="val 24000"/>
              <a:gd name="adj2" fmla="val -3310"/>
              <a:gd name="adj3" fmla="val 95949"/>
              <a:gd name="adj4" fmla="val -34458"/>
            </a:avLst>
          </a:prstGeom>
          <a:solidFill>
            <a:srgbClr val="CCFFFF"/>
          </a:solidFill>
          <a:ln w="19050">
            <a:solidFill>
              <a:srgbClr val="FF3300"/>
            </a:solidFill>
            <a:miter lim="800000"/>
          </a:ln>
          <a:effectLst/>
        </p:spPr>
        <p:txBody>
          <a:bodyPr>
            <a:spAutoFit/>
          </a:bodyPr>
          <a:lstStyle/>
          <a:p>
            <a:pPr algn="ctr"/>
            <a:r>
              <a:rPr kumimoji="1" lang="zh-CN" altLang="en-US" sz="2400" b="1">
                <a:latin typeface="Times New Roman" panose="02020603050405020304" pitchFamily="18" charset="0"/>
              </a:rPr>
              <a:t>范围是什么？</a:t>
            </a:r>
          </a:p>
        </p:txBody>
      </p:sp>
      <p:sp>
        <p:nvSpPr>
          <p:cNvPr id="55302" name="Text Box 6"/>
          <p:cNvSpPr txBox="1">
            <a:spLocks noChangeArrowheads="1"/>
          </p:cNvSpPr>
          <p:nvPr/>
        </p:nvSpPr>
        <p:spPr bwMode="auto">
          <a:xfrm>
            <a:off x="1133500" y="2790825"/>
            <a:ext cx="7010400" cy="457200"/>
          </a:xfrm>
          <a:prstGeom prst="rect">
            <a:avLst/>
          </a:prstGeom>
          <a:noFill/>
          <a:ln w="9525">
            <a:noFill/>
            <a:miter lim="800000"/>
          </a:ln>
          <a:effectLst/>
        </p:spPr>
        <p:txBody>
          <a:bodyPr>
            <a:spAutoFit/>
          </a:bodyPr>
          <a:lstStyle/>
          <a:p>
            <a:pPr>
              <a:spcBef>
                <a:spcPct val="50000"/>
              </a:spcBef>
            </a:pPr>
            <a:r>
              <a:rPr kumimoji="1" lang="zh-CN" altLang="en-US" sz="2400" b="1" dirty="0">
                <a:latin typeface="Times New Roman" panose="02020603050405020304" pitchFamily="18" charset="0"/>
              </a:rPr>
              <a:t>若输入信号的频率变化较大，则可用折线法实现</a:t>
            </a:r>
            <a:r>
              <a:rPr kumimoji="1" lang="zh-CN" altLang="en-US" sz="2400" dirty="0">
                <a:latin typeface="Times New Roman" panose="02020603050405020304" pitchFamily="18" charset="0"/>
              </a:rPr>
              <a:t>。</a:t>
            </a:r>
          </a:p>
        </p:txBody>
      </p:sp>
      <p:pic>
        <p:nvPicPr>
          <p:cNvPr id="55303" name="Picture 7" descr="Dz080315"/>
          <p:cNvPicPr>
            <a:picLocks noChangeAspect="1" noChangeArrowheads="1"/>
          </p:cNvPicPr>
          <p:nvPr/>
        </p:nvPicPr>
        <p:blipFill>
          <a:blip r:embed="rId2" cstate="print"/>
          <a:srcRect/>
          <a:stretch>
            <a:fillRect/>
          </a:stretch>
        </p:blipFill>
        <p:spPr bwMode="auto">
          <a:xfrm>
            <a:off x="2411413" y="3357563"/>
            <a:ext cx="3810000" cy="3038475"/>
          </a:xfrm>
          <a:prstGeom prst="rect">
            <a:avLst/>
          </a:prstGeom>
          <a:noFill/>
        </p:spPr>
      </p:pic>
      <p:sp>
        <p:nvSpPr>
          <p:cNvPr id="55304" name="Line 8"/>
          <p:cNvSpPr>
            <a:spLocks noChangeShapeType="1"/>
          </p:cNvSpPr>
          <p:nvPr/>
        </p:nvSpPr>
        <p:spPr bwMode="auto">
          <a:xfrm>
            <a:off x="3635896" y="2747963"/>
            <a:ext cx="1368152" cy="0"/>
          </a:xfrm>
          <a:prstGeom prst="line">
            <a:avLst/>
          </a:prstGeom>
          <a:noFill/>
          <a:ln w="28575">
            <a:solidFill>
              <a:srgbClr val="FF3300"/>
            </a:solidFill>
            <a:round/>
          </a:ln>
          <a:effectLst/>
        </p:spPr>
        <p:txBody>
          <a:bodyPr/>
          <a:lstStyle/>
          <a:p>
            <a:endParaRPr lang="zh-CN" altLang="en-US"/>
          </a:p>
        </p:txBody>
      </p:sp>
      <p:sp>
        <p:nvSpPr>
          <p:cNvPr id="2" name="灯片编号占位符 1"/>
          <p:cNvSpPr>
            <a:spLocks noGrp="1"/>
          </p:cNvSpPr>
          <p:nvPr>
            <p:ph type="sldNum" sz="quarter" idx="12"/>
          </p:nvPr>
        </p:nvSpPr>
        <p:spPr/>
        <p:txBody>
          <a:bodyPr/>
          <a:lstStyle/>
          <a:p>
            <a:fld id="{BDB18AC9-7EE5-48E1-A10E-599720087084}" type="slidenum">
              <a:rPr lang="en-US" altLang="zh-CN" smtClean="0"/>
              <a:t>159</a:t>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5298">
                                            <p:txEl>
                                              <p:pRg st="0" end="0"/>
                                            </p:txEl>
                                          </p:spTgt>
                                        </p:tgtEl>
                                        <p:attrNameLst>
                                          <p:attrName>style.visibility</p:attrName>
                                        </p:attrNameLst>
                                      </p:cBhvr>
                                      <p:to>
                                        <p:strVal val="visible"/>
                                      </p:to>
                                    </p:set>
                                    <p:animEffect transition="in" filter="wipe(left)">
                                      <p:cBhvr>
                                        <p:cTn id="7" dur="500"/>
                                        <p:tgtEl>
                                          <p:spTgt spid="5529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5300">
                                            <p:txEl>
                                              <p:pRg st="0" end="0"/>
                                            </p:txEl>
                                          </p:spTgt>
                                        </p:tgtEl>
                                        <p:attrNameLst>
                                          <p:attrName>style.visibility</p:attrName>
                                        </p:attrNameLst>
                                      </p:cBhvr>
                                      <p:to>
                                        <p:strVal val="visible"/>
                                      </p:to>
                                    </p:set>
                                    <p:animEffect transition="in" filter="wipe(left)">
                                      <p:cBhvr>
                                        <p:cTn id="12" dur="500"/>
                                        <p:tgtEl>
                                          <p:spTgt spid="55300">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5304"/>
                                        </p:tgtEl>
                                        <p:attrNameLst>
                                          <p:attrName>style.visibility</p:attrName>
                                        </p:attrNameLst>
                                      </p:cBhvr>
                                      <p:to>
                                        <p:strVal val="visible"/>
                                      </p:to>
                                    </p:set>
                                    <p:animEffect transition="in" filter="wipe(left)">
                                      <p:cBhvr>
                                        <p:cTn id="17" dur="500"/>
                                        <p:tgtEl>
                                          <p:spTgt spid="5530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55301"/>
                                        </p:tgtEl>
                                        <p:attrNameLst>
                                          <p:attrName>style.visibility</p:attrName>
                                        </p:attrNameLst>
                                      </p:cBhvr>
                                      <p:to>
                                        <p:strVal val="visible"/>
                                      </p:to>
                                    </p:set>
                                    <p:animEffect transition="in" filter="wipe(left)">
                                      <p:cBhvr>
                                        <p:cTn id="22" dur="500"/>
                                        <p:tgtEl>
                                          <p:spTgt spid="5530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55302">
                                            <p:txEl>
                                              <p:pRg st="0" end="0"/>
                                            </p:txEl>
                                          </p:spTgt>
                                        </p:tgtEl>
                                        <p:attrNameLst>
                                          <p:attrName>style.visibility</p:attrName>
                                        </p:attrNameLst>
                                      </p:cBhvr>
                                      <p:to>
                                        <p:strVal val="visible"/>
                                      </p:to>
                                    </p:set>
                                    <p:animEffect transition="in" filter="wipe(left)">
                                      <p:cBhvr>
                                        <p:cTn id="27" dur="500"/>
                                        <p:tgtEl>
                                          <p:spTgt spid="55302">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55303"/>
                                        </p:tgtEl>
                                        <p:attrNameLst>
                                          <p:attrName>style.visibility</p:attrName>
                                        </p:attrNameLst>
                                      </p:cBhvr>
                                      <p:to>
                                        <p:strVal val="visible"/>
                                      </p:to>
                                    </p:set>
                                    <p:animEffect transition="in" filter="wipe(left)">
                                      <p:cBhvr>
                                        <p:cTn id="32" dur="500"/>
                                        <p:tgtEl>
                                          <p:spTgt spid="553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298" grpId="0" build="p" autoUpdateAnimBg="0"/>
      <p:bldP spid="55300" grpId="0" build="p" autoUpdateAnimBg="0"/>
      <p:bldP spid="55301" grpId="0" bldLvl="0" animBg="1" autoUpdateAnimBg="0"/>
      <p:bldP spid="55302" grpId="0" build="p" autoUpdateAnimBg="0"/>
      <p:bldP spid="55304" grpId="0" bldLvl="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p:cNvSpPr>
          <p:nvPr>
            <p:ph type="title"/>
          </p:nvPr>
        </p:nvSpPr>
        <p:spPr>
          <a:xfrm>
            <a:off x="244475" y="736600"/>
            <a:ext cx="7559675" cy="387350"/>
          </a:xfrm>
        </p:spPr>
        <p:txBody>
          <a:bodyPr vert="horz" wrap="square" lIns="91440" tIns="45720" rIns="91440" bIns="45720" anchor="ctr" anchorCtr="0"/>
          <a:lstStyle/>
          <a:p>
            <a:pPr algn="l" eaLnBrk="1" hangingPunct="1">
              <a:lnSpc>
                <a:spcPct val="120000"/>
              </a:lnSpc>
            </a:pPr>
            <a:r>
              <a:rPr lang="zh-CN" altLang="en-US" sz="3200" dirty="0">
                <a:solidFill>
                  <a:schemeClr val="tx1"/>
                </a:solidFill>
                <a:ea typeface="华文行楷" panose="02010800040101010101" pitchFamily="2" charset="-122"/>
              </a:rPr>
              <a:t>二、二极管的伏安特性及电流方程</a:t>
            </a:r>
            <a:endParaRPr lang="zh-CN" altLang="en-US" sz="2400" dirty="0">
              <a:solidFill>
                <a:schemeClr val="tx1"/>
              </a:solidFill>
              <a:ea typeface="华文行楷" panose="02010800040101010101" pitchFamily="2" charset="-122"/>
            </a:endParaRPr>
          </a:p>
        </p:txBody>
      </p:sp>
      <p:sp>
        <p:nvSpPr>
          <p:cNvPr id="7171" name="灯片编号占位符 1"/>
          <p:cNvSpPr txBox="1">
            <a:spLocks noGrp="1"/>
          </p:cNvSpPr>
          <p:nvPr>
            <p:ph type="sldNum" sz="quarter" idx="12"/>
          </p:nvPr>
        </p:nvSpPr>
        <p:spPr/>
        <p:txBody>
          <a:bodyPr/>
          <a:lstStyle/>
          <a:p>
            <a:pPr marL="0" indent="0" algn="r" eaLnBrk="1" hangingPunct="1">
              <a:spcBef>
                <a:spcPct val="0"/>
              </a:spcBef>
              <a:buNone/>
            </a:pPr>
            <a:fld id="{9A0DB2DC-4C9A-4742-B13C-FB6460FD3503}" type="slidenum">
              <a:rPr lang="en-US" altLang="zh-CN" sz="1400" dirty="0"/>
              <a:t>16</a:t>
            </a:fld>
            <a:endParaRPr lang="en-US" altLang="zh-CN" sz="1400" dirty="0"/>
          </a:p>
        </p:txBody>
      </p:sp>
      <p:grpSp>
        <p:nvGrpSpPr>
          <p:cNvPr id="3" name="Group 5"/>
          <p:cNvGrpSpPr/>
          <p:nvPr/>
        </p:nvGrpSpPr>
        <p:grpSpPr>
          <a:xfrm>
            <a:off x="1411288" y="3581400"/>
            <a:ext cx="1390650" cy="165100"/>
            <a:chOff x="821" y="2546"/>
            <a:chExt cx="808" cy="104"/>
          </a:xfrm>
        </p:grpSpPr>
        <p:sp>
          <p:nvSpPr>
            <p:cNvPr id="7218" name="Line 6"/>
            <p:cNvSpPr/>
            <p:nvPr/>
          </p:nvSpPr>
          <p:spPr>
            <a:xfrm>
              <a:off x="821" y="2650"/>
              <a:ext cx="576" cy="0"/>
            </a:xfrm>
            <a:prstGeom prst="line">
              <a:avLst/>
            </a:prstGeom>
            <a:ln w="38100" cap="flat" cmpd="sng">
              <a:solidFill>
                <a:srgbClr val="FF00FF"/>
              </a:solidFill>
              <a:prstDash val="solid"/>
              <a:headEnd type="none" w="med" len="med"/>
              <a:tailEnd type="none" w="sm" len="lg"/>
            </a:ln>
          </p:spPr>
        </p:sp>
        <p:sp>
          <p:nvSpPr>
            <p:cNvPr id="7219" name="Freeform 7"/>
            <p:cNvSpPr/>
            <p:nvPr/>
          </p:nvSpPr>
          <p:spPr>
            <a:xfrm>
              <a:off x="1397" y="2546"/>
              <a:ext cx="232" cy="104"/>
            </a:xfrm>
            <a:custGeom>
              <a:avLst/>
              <a:gdLst/>
              <a:ahLst/>
              <a:cxnLst>
                <a:cxn ang="0">
                  <a:pos x="0" y="10"/>
                </a:cxn>
                <a:cxn ang="0">
                  <a:pos x="32" y="8"/>
                </a:cxn>
                <a:cxn ang="0">
                  <a:pos x="44" y="7"/>
                </a:cxn>
                <a:cxn ang="0">
                  <a:pos x="47" y="7"/>
                </a:cxn>
                <a:cxn ang="0">
                  <a:pos x="51" y="6"/>
                </a:cxn>
                <a:cxn ang="0">
                  <a:pos x="61" y="4"/>
                </a:cxn>
                <a:cxn ang="0">
                  <a:pos x="66" y="2"/>
                </a:cxn>
                <a:cxn ang="0">
                  <a:pos x="72" y="0"/>
                </a:cxn>
              </a:cxnLst>
              <a:rect l="0" t="0" r="0" b="0"/>
              <a:pathLst>
                <a:path w="417" h="332">
                  <a:moveTo>
                    <a:pt x="0" y="332"/>
                  </a:moveTo>
                  <a:cubicBezTo>
                    <a:pt x="42" y="321"/>
                    <a:pt x="149" y="299"/>
                    <a:pt x="184" y="276"/>
                  </a:cubicBezTo>
                  <a:cubicBezTo>
                    <a:pt x="239" y="239"/>
                    <a:pt x="214" y="250"/>
                    <a:pt x="256" y="236"/>
                  </a:cubicBezTo>
                  <a:cubicBezTo>
                    <a:pt x="261" y="228"/>
                    <a:pt x="265" y="219"/>
                    <a:pt x="272" y="212"/>
                  </a:cubicBezTo>
                  <a:cubicBezTo>
                    <a:pt x="279" y="205"/>
                    <a:pt x="290" y="203"/>
                    <a:pt x="296" y="196"/>
                  </a:cubicBezTo>
                  <a:cubicBezTo>
                    <a:pt x="361" y="121"/>
                    <a:pt x="298" y="168"/>
                    <a:pt x="352" y="132"/>
                  </a:cubicBezTo>
                  <a:cubicBezTo>
                    <a:pt x="360" y="108"/>
                    <a:pt x="372" y="82"/>
                    <a:pt x="384" y="60"/>
                  </a:cubicBezTo>
                  <a:cubicBezTo>
                    <a:pt x="417" y="0"/>
                    <a:pt x="416" y="33"/>
                    <a:pt x="416" y="4"/>
                  </a:cubicBezTo>
                </a:path>
              </a:pathLst>
            </a:custGeom>
            <a:noFill/>
            <a:ln w="38100" cap="flat" cmpd="sng">
              <a:solidFill>
                <a:srgbClr val="FF00FF">
                  <a:alpha val="100000"/>
                </a:srgbClr>
              </a:solidFill>
              <a:prstDash val="solid"/>
              <a:round/>
              <a:headEnd type="none" w="med" len="med"/>
              <a:tailEnd type="none" w="sm" len="lg"/>
            </a:ln>
          </p:spPr>
          <p:txBody>
            <a:bodyPr/>
            <a:lstStyle/>
            <a:p>
              <a:endParaRPr lang="zh-CN" altLang="en-US"/>
            </a:p>
          </p:txBody>
        </p:sp>
      </p:grpSp>
      <p:grpSp>
        <p:nvGrpSpPr>
          <p:cNvPr id="7" name="Group 8"/>
          <p:cNvGrpSpPr/>
          <p:nvPr/>
        </p:nvGrpSpPr>
        <p:grpSpPr>
          <a:xfrm>
            <a:off x="1081088" y="3746500"/>
            <a:ext cx="330200" cy="1371600"/>
            <a:chOff x="672" y="2016"/>
            <a:chExt cx="192" cy="864"/>
          </a:xfrm>
        </p:grpSpPr>
        <p:sp>
          <p:nvSpPr>
            <p:cNvPr id="7216" name="Freeform 9"/>
            <p:cNvSpPr/>
            <p:nvPr/>
          </p:nvSpPr>
          <p:spPr>
            <a:xfrm>
              <a:off x="768" y="2016"/>
              <a:ext cx="96" cy="192"/>
            </a:xfrm>
            <a:custGeom>
              <a:avLst/>
              <a:gdLst/>
              <a:ahLst/>
              <a:cxnLst>
                <a:cxn ang="0">
                  <a:pos x="96" y="0"/>
                </a:cxn>
                <a:cxn ang="0">
                  <a:pos x="48" y="48"/>
                </a:cxn>
                <a:cxn ang="0">
                  <a:pos x="0" y="192"/>
                </a:cxn>
              </a:cxnLst>
              <a:rect l="0" t="0" r="0" b="0"/>
              <a:pathLst>
                <a:path w="96" h="192">
                  <a:moveTo>
                    <a:pt x="96" y="0"/>
                  </a:moveTo>
                  <a:cubicBezTo>
                    <a:pt x="80" y="8"/>
                    <a:pt x="64" y="16"/>
                    <a:pt x="48" y="48"/>
                  </a:cubicBezTo>
                  <a:cubicBezTo>
                    <a:pt x="32" y="80"/>
                    <a:pt x="16" y="136"/>
                    <a:pt x="0" y="192"/>
                  </a:cubicBezTo>
                </a:path>
              </a:pathLst>
            </a:custGeom>
            <a:noFill/>
            <a:ln w="38100" cap="flat" cmpd="sng">
              <a:solidFill>
                <a:srgbClr val="FF00FF">
                  <a:alpha val="100000"/>
                </a:srgbClr>
              </a:solidFill>
              <a:prstDash val="solid"/>
              <a:round/>
              <a:headEnd type="none" w="med" len="med"/>
              <a:tailEnd type="none" w="sm" len="lg"/>
            </a:ln>
          </p:spPr>
          <p:txBody>
            <a:bodyPr/>
            <a:lstStyle/>
            <a:p>
              <a:endParaRPr lang="zh-CN" altLang="en-US"/>
            </a:p>
          </p:txBody>
        </p:sp>
        <p:sp>
          <p:nvSpPr>
            <p:cNvPr id="7217" name="Line 10"/>
            <p:cNvSpPr/>
            <p:nvPr/>
          </p:nvSpPr>
          <p:spPr>
            <a:xfrm flipH="1">
              <a:off x="672" y="2208"/>
              <a:ext cx="96" cy="672"/>
            </a:xfrm>
            <a:prstGeom prst="line">
              <a:avLst/>
            </a:prstGeom>
            <a:ln w="38100" cap="flat" cmpd="sng">
              <a:solidFill>
                <a:srgbClr val="FF00FF"/>
              </a:solidFill>
              <a:prstDash val="solid"/>
              <a:headEnd type="none" w="med" len="med"/>
              <a:tailEnd type="none" w="sm" len="lg"/>
            </a:ln>
          </p:spPr>
        </p:sp>
      </p:grpSp>
      <p:grpSp>
        <p:nvGrpSpPr>
          <p:cNvPr id="11" name="Group 11"/>
          <p:cNvGrpSpPr/>
          <p:nvPr/>
        </p:nvGrpSpPr>
        <p:grpSpPr>
          <a:xfrm>
            <a:off x="1054100" y="1628775"/>
            <a:ext cx="3679825" cy="3732213"/>
            <a:chOff x="613" y="1316"/>
            <a:chExt cx="2140" cy="2351"/>
          </a:xfrm>
        </p:grpSpPr>
        <p:sp>
          <p:nvSpPr>
            <p:cNvPr id="7192" name="Line 12"/>
            <p:cNvSpPr/>
            <p:nvPr/>
          </p:nvSpPr>
          <p:spPr>
            <a:xfrm>
              <a:off x="716" y="2564"/>
              <a:ext cx="1825" cy="0"/>
            </a:xfrm>
            <a:prstGeom prst="line">
              <a:avLst/>
            </a:prstGeom>
            <a:ln w="25400" cap="flat" cmpd="sng">
              <a:solidFill>
                <a:schemeClr val="tx1"/>
              </a:solidFill>
              <a:prstDash val="solid"/>
              <a:headEnd type="none" w="med" len="med"/>
              <a:tailEnd type="stealth" w="sm" len="lg"/>
            </a:ln>
          </p:spPr>
        </p:sp>
        <p:sp>
          <p:nvSpPr>
            <p:cNvPr id="7193" name="Line 13"/>
            <p:cNvSpPr/>
            <p:nvPr/>
          </p:nvSpPr>
          <p:spPr>
            <a:xfrm flipV="1">
              <a:off x="1627" y="1507"/>
              <a:ext cx="0" cy="2160"/>
            </a:xfrm>
            <a:prstGeom prst="line">
              <a:avLst/>
            </a:prstGeom>
            <a:ln w="25400" cap="flat" cmpd="sng">
              <a:solidFill>
                <a:schemeClr val="tx1"/>
              </a:solidFill>
              <a:prstDash val="solid"/>
              <a:headEnd type="none" w="sm" len="lg"/>
              <a:tailEnd type="stealth" w="sm" len="lg"/>
            </a:ln>
          </p:spPr>
        </p:sp>
        <p:sp>
          <p:nvSpPr>
            <p:cNvPr id="7194" name="Line 14"/>
            <p:cNvSpPr/>
            <p:nvPr/>
          </p:nvSpPr>
          <p:spPr>
            <a:xfrm>
              <a:off x="1580" y="2276"/>
              <a:ext cx="48" cy="0"/>
            </a:xfrm>
            <a:prstGeom prst="line">
              <a:avLst/>
            </a:prstGeom>
            <a:ln w="9525" cap="flat" cmpd="sng">
              <a:solidFill>
                <a:schemeClr val="tx1"/>
              </a:solidFill>
              <a:prstDash val="solid"/>
              <a:headEnd type="none" w="med" len="med"/>
              <a:tailEnd type="none" w="sm" len="lg"/>
            </a:ln>
          </p:spPr>
        </p:sp>
        <p:sp>
          <p:nvSpPr>
            <p:cNvPr id="7195" name="Line 15"/>
            <p:cNvSpPr/>
            <p:nvPr/>
          </p:nvSpPr>
          <p:spPr>
            <a:xfrm>
              <a:off x="1580" y="2036"/>
              <a:ext cx="48" cy="0"/>
            </a:xfrm>
            <a:prstGeom prst="line">
              <a:avLst/>
            </a:prstGeom>
            <a:ln w="9525" cap="flat" cmpd="sng">
              <a:solidFill>
                <a:schemeClr val="tx1"/>
              </a:solidFill>
              <a:prstDash val="solid"/>
              <a:headEnd type="none" w="med" len="med"/>
              <a:tailEnd type="none" w="sm" len="lg"/>
            </a:ln>
          </p:spPr>
        </p:sp>
        <p:sp>
          <p:nvSpPr>
            <p:cNvPr id="7196" name="Line 16"/>
            <p:cNvSpPr/>
            <p:nvPr/>
          </p:nvSpPr>
          <p:spPr>
            <a:xfrm>
              <a:off x="1580" y="1796"/>
              <a:ext cx="48" cy="0"/>
            </a:xfrm>
            <a:prstGeom prst="line">
              <a:avLst/>
            </a:prstGeom>
            <a:ln w="9525" cap="flat" cmpd="sng">
              <a:solidFill>
                <a:schemeClr val="tx1"/>
              </a:solidFill>
              <a:prstDash val="solid"/>
              <a:headEnd type="none" w="med" len="med"/>
              <a:tailEnd type="none" w="sm" len="lg"/>
            </a:ln>
          </p:spPr>
        </p:sp>
        <p:sp>
          <p:nvSpPr>
            <p:cNvPr id="7197" name="Line 17"/>
            <p:cNvSpPr/>
            <p:nvPr/>
          </p:nvSpPr>
          <p:spPr>
            <a:xfrm>
              <a:off x="1628" y="2900"/>
              <a:ext cx="48" cy="0"/>
            </a:xfrm>
            <a:prstGeom prst="line">
              <a:avLst/>
            </a:prstGeom>
            <a:ln w="9525" cap="flat" cmpd="sng">
              <a:solidFill>
                <a:schemeClr val="tx1"/>
              </a:solidFill>
              <a:prstDash val="solid"/>
              <a:headEnd type="none" w="med" len="med"/>
              <a:tailEnd type="none" w="sm" len="lg"/>
            </a:ln>
          </p:spPr>
        </p:sp>
        <p:sp>
          <p:nvSpPr>
            <p:cNvPr id="7198" name="Line 18"/>
            <p:cNvSpPr/>
            <p:nvPr/>
          </p:nvSpPr>
          <p:spPr>
            <a:xfrm>
              <a:off x="1628" y="3236"/>
              <a:ext cx="48" cy="0"/>
            </a:xfrm>
            <a:prstGeom prst="line">
              <a:avLst/>
            </a:prstGeom>
            <a:ln w="9525" cap="flat" cmpd="sng">
              <a:solidFill>
                <a:schemeClr val="tx1"/>
              </a:solidFill>
              <a:prstDash val="solid"/>
              <a:headEnd type="none" w="med" len="med"/>
              <a:tailEnd type="none" w="sm" len="lg"/>
            </a:ln>
          </p:spPr>
        </p:sp>
        <p:sp>
          <p:nvSpPr>
            <p:cNvPr id="7199" name="Line 19"/>
            <p:cNvSpPr/>
            <p:nvPr/>
          </p:nvSpPr>
          <p:spPr>
            <a:xfrm>
              <a:off x="1916" y="2564"/>
              <a:ext cx="0" cy="48"/>
            </a:xfrm>
            <a:prstGeom prst="line">
              <a:avLst/>
            </a:prstGeom>
            <a:ln w="9525" cap="flat" cmpd="sng">
              <a:solidFill>
                <a:schemeClr val="tx1"/>
              </a:solidFill>
              <a:prstDash val="solid"/>
              <a:headEnd type="none" w="med" len="med"/>
              <a:tailEnd type="none" w="sm" len="lg"/>
            </a:ln>
          </p:spPr>
        </p:sp>
        <p:sp>
          <p:nvSpPr>
            <p:cNvPr id="7200" name="Line 20"/>
            <p:cNvSpPr/>
            <p:nvPr/>
          </p:nvSpPr>
          <p:spPr>
            <a:xfrm>
              <a:off x="2204" y="2564"/>
              <a:ext cx="0" cy="48"/>
            </a:xfrm>
            <a:prstGeom prst="line">
              <a:avLst/>
            </a:prstGeom>
            <a:ln w="9525" cap="flat" cmpd="sng">
              <a:solidFill>
                <a:schemeClr val="tx1"/>
              </a:solidFill>
              <a:prstDash val="solid"/>
              <a:headEnd type="none" w="med" len="med"/>
              <a:tailEnd type="none" w="sm" len="lg"/>
            </a:ln>
          </p:spPr>
        </p:sp>
        <p:sp>
          <p:nvSpPr>
            <p:cNvPr id="7201" name="Line 21"/>
            <p:cNvSpPr/>
            <p:nvPr/>
          </p:nvSpPr>
          <p:spPr>
            <a:xfrm>
              <a:off x="1196" y="2564"/>
              <a:ext cx="0" cy="48"/>
            </a:xfrm>
            <a:prstGeom prst="line">
              <a:avLst/>
            </a:prstGeom>
            <a:ln w="9525" cap="flat" cmpd="sng">
              <a:solidFill>
                <a:schemeClr val="tx1"/>
              </a:solidFill>
              <a:prstDash val="solid"/>
              <a:headEnd type="none" w="med" len="med"/>
              <a:tailEnd type="none" w="sm" len="lg"/>
            </a:ln>
          </p:spPr>
        </p:sp>
        <p:sp>
          <p:nvSpPr>
            <p:cNvPr id="7202" name="Line 22"/>
            <p:cNvSpPr/>
            <p:nvPr/>
          </p:nvSpPr>
          <p:spPr>
            <a:xfrm>
              <a:off x="764" y="2564"/>
              <a:ext cx="0" cy="48"/>
            </a:xfrm>
            <a:prstGeom prst="line">
              <a:avLst/>
            </a:prstGeom>
            <a:ln w="9525" cap="flat" cmpd="sng">
              <a:solidFill>
                <a:schemeClr val="tx1"/>
              </a:solidFill>
              <a:prstDash val="solid"/>
              <a:headEnd type="none" w="med" len="med"/>
              <a:tailEnd type="none" w="sm" len="lg"/>
            </a:ln>
          </p:spPr>
        </p:sp>
        <p:sp>
          <p:nvSpPr>
            <p:cNvPr id="7203" name="Text Box 23"/>
            <p:cNvSpPr txBox="1"/>
            <p:nvPr/>
          </p:nvSpPr>
          <p:spPr>
            <a:xfrm>
              <a:off x="1364" y="1681"/>
              <a:ext cx="240" cy="231"/>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a:spcBef>
                  <a:spcPct val="0"/>
                </a:spcBef>
                <a:buNone/>
              </a:pPr>
              <a:r>
                <a:rPr lang="en-US" altLang="zh-CN" sz="1800" dirty="0">
                  <a:latin typeface="Times New Roman" panose="02020603050405020304" pitchFamily="18" charset="0"/>
                </a:rPr>
                <a:t>60</a:t>
              </a:r>
            </a:p>
          </p:txBody>
        </p:sp>
        <p:sp>
          <p:nvSpPr>
            <p:cNvPr id="7204" name="Text Box 24"/>
            <p:cNvSpPr txBox="1"/>
            <p:nvPr/>
          </p:nvSpPr>
          <p:spPr>
            <a:xfrm>
              <a:off x="1364" y="1921"/>
              <a:ext cx="240" cy="231"/>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a:spcBef>
                  <a:spcPct val="0"/>
                </a:spcBef>
                <a:buNone/>
              </a:pPr>
              <a:r>
                <a:rPr lang="en-US" altLang="zh-CN" sz="1800" dirty="0">
                  <a:latin typeface="Times New Roman" panose="02020603050405020304" pitchFamily="18" charset="0"/>
                </a:rPr>
                <a:t>40</a:t>
              </a:r>
            </a:p>
          </p:txBody>
        </p:sp>
        <p:sp>
          <p:nvSpPr>
            <p:cNvPr id="7205" name="Text Box 25"/>
            <p:cNvSpPr txBox="1"/>
            <p:nvPr/>
          </p:nvSpPr>
          <p:spPr>
            <a:xfrm>
              <a:off x="1364" y="2161"/>
              <a:ext cx="240" cy="231"/>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a:spcBef>
                  <a:spcPct val="0"/>
                </a:spcBef>
                <a:buNone/>
              </a:pPr>
              <a:r>
                <a:rPr lang="en-US" altLang="zh-CN" sz="1800" dirty="0">
                  <a:latin typeface="Times New Roman" panose="02020603050405020304" pitchFamily="18" charset="0"/>
                </a:rPr>
                <a:t>20</a:t>
              </a:r>
            </a:p>
          </p:txBody>
        </p:sp>
        <p:sp>
          <p:nvSpPr>
            <p:cNvPr id="7206" name="Text Box 26"/>
            <p:cNvSpPr txBox="1"/>
            <p:nvPr/>
          </p:nvSpPr>
          <p:spPr>
            <a:xfrm>
              <a:off x="1124" y="2743"/>
              <a:ext cx="506" cy="231"/>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a:spcBef>
                  <a:spcPct val="0"/>
                </a:spcBef>
                <a:buNone/>
              </a:pPr>
              <a:r>
                <a:rPr lang="en-US" altLang="zh-CN" sz="1800" dirty="0">
                  <a:latin typeface="Times New Roman" panose="02020603050405020304" pitchFamily="18" charset="0"/>
                </a:rPr>
                <a:t>– 0.002</a:t>
              </a:r>
            </a:p>
          </p:txBody>
        </p:sp>
        <p:sp>
          <p:nvSpPr>
            <p:cNvPr id="7207" name="Text Box 27"/>
            <p:cNvSpPr txBox="1"/>
            <p:nvPr/>
          </p:nvSpPr>
          <p:spPr>
            <a:xfrm>
              <a:off x="1124" y="3121"/>
              <a:ext cx="506" cy="231"/>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a:spcBef>
                  <a:spcPct val="0"/>
                </a:spcBef>
                <a:buNone/>
              </a:pPr>
              <a:r>
                <a:rPr lang="en-US" altLang="zh-CN" sz="1800" dirty="0">
                  <a:latin typeface="Times New Roman" panose="02020603050405020304" pitchFamily="18" charset="0"/>
                </a:rPr>
                <a:t>– 0.004</a:t>
              </a:r>
            </a:p>
          </p:txBody>
        </p:sp>
        <p:sp>
          <p:nvSpPr>
            <p:cNvPr id="7208" name="Text Box 28"/>
            <p:cNvSpPr txBox="1"/>
            <p:nvPr/>
          </p:nvSpPr>
          <p:spPr>
            <a:xfrm>
              <a:off x="1589" y="2545"/>
              <a:ext cx="173" cy="231"/>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a:spcBef>
                  <a:spcPct val="0"/>
                </a:spcBef>
                <a:buNone/>
              </a:pPr>
              <a:r>
                <a:rPr lang="en-US" altLang="zh-CN" sz="1800" dirty="0">
                  <a:latin typeface="Times New Roman" panose="02020603050405020304" pitchFamily="18" charset="0"/>
                </a:rPr>
                <a:t>0</a:t>
              </a:r>
            </a:p>
          </p:txBody>
        </p:sp>
        <p:sp>
          <p:nvSpPr>
            <p:cNvPr id="7209" name="Text Box 29"/>
            <p:cNvSpPr txBox="1"/>
            <p:nvPr/>
          </p:nvSpPr>
          <p:spPr>
            <a:xfrm>
              <a:off x="1801" y="2536"/>
              <a:ext cx="273" cy="231"/>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a:spcBef>
                  <a:spcPct val="0"/>
                </a:spcBef>
                <a:buNone/>
              </a:pPr>
              <a:r>
                <a:rPr lang="en-US" altLang="zh-CN" sz="1800" dirty="0">
                  <a:latin typeface="Times New Roman" panose="02020603050405020304" pitchFamily="18" charset="0"/>
                </a:rPr>
                <a:t>0.5</a:t>
              </a:r>
            </a:p>
          </p:txBody>
        </p:sp>
        <p:sp>
          <p:nvSpPr>
            <p:cNvPr id="7210" name="Text Box 30"/>
            <p:cNvSpPr txBox="1"/>
            <p:nvPr/>
          </p:nvSpPr>
          <p:spPr>
            <a:xfrm>
              <a:off x="2067" y="2546"/>
              <a:ext cx="273" cy="231"/>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a:spcBef>
                  <a:spcPct val="0"/>
                </a:spcBef>
                <a:buNone/>
              </a:pPr>
              <a:r>
                <a:rPr lang="en-US" altLang="zh-CN" sz="1800" dirty="0">
                  <a:latin typeface="Times New Roman" panose="02020603050405020304" pitchFamily="18" charset="0"/>
                </a:rPr>
                <a:t>1.0</a:t>
              </a:r>
            </a:p>
          </p:txBody>
        </p:sp>
        <p:sp>
          <p:nvSpPr>
            <p:cNvPr id="7211" name="Text Box 31"/>
            <p:cNvSpPr txBox="1"/>
            <p:nvPr/>
          </p:nvSpPr>
          <p:spPr>
            <a:xfrm>
              <a:off x="1042" y="2353"/>
              <a:ext cx="307" cy="231"/>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a:spcBef>
                  <a:spcPct val="0"/>
                </a:spcBef>
                <a:buNone/>
              </a:pPr>
              <a:r>
                <a:rPr lang="en-US" altLang="zh-CN" sz="1800" dirty="0">
                  <a:latin typeface="Times New Roman" panose="02020603050405020304" pitchFamily="18" charset="0"/>
                </a:rPr>
                <a:t>–25</a:t>
              </a:r>
            </a:p>
          </p:txBody>
        </p:sp>
        <p:sp>
          <p:nvSpPr>
            <p:cNvPr id="7212" name="Text Box 32"/>
            <p:cNvSpPr txBox="1"/>
            <p:nvPr/>
          </p:nvSpPr>
          <p:spPr>
            <a:xfrm>
              <a:off x="613" y="2343"/>
              <a:ext cx="306" cy="231"/>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a:spcBef>
                  <a:spcPct val="0"/>
                </a:spcBef>
                <a:buNone/>
              </a:pPr>
              <a:r>
                <a:rPr lang="en-US" altLang="zh-CN" sz="1800" dirty="0">
                  <a:latin typeface="Times New Roman" panose="02020603050405020304" pitchFamily="18" charset="0"/>
                </a:rPr>
                <a:t>–50</a:t>
              </a:r>
            </a:p>
          </p:txBody>
        </p:sp>
        <p:sp>
          <p:nvSpPr>
            <p:cNvPr id="7213" name="Text Box 33"/>
            <p:cNvSpPr txBox="1"/>
            <p:nvPr/>
          </p:nvSpPr>
          <p:spPr>
            <a:xfrm>
              <a:off x="1460" y="1316"/>
              <a:ext cx="456" cy="250"/>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a:spcBef>
                  <a:spcPct val="0"/>
                </a:spcBef>
                <a:buNone/>
              </a:pPr>
              <a:r>
                <a:rPr lang="en-US" altLang="zh-CN" sz="2000" i="1" dirty="0">
                  <a:latin typeface="Times New Roman" panose="02020603050405020304" pitchFamily="18" charset="0"/>
                </a:rPr>
                <a:t>i</a:t>
              </a:r>
              <a:r>
                <a:rPr lang="en-US" altLang="zh-CN" sz="2000" dirty="0">
                  <a:latin typeface="Times New Roman" panose="02020603050405020304" pitchFamily="18" charset="0"/>
                </a:rPr>
                <a:t>/ mA</a:t>
              </a:r>
              <a:endParaRPr lang="en-US" altLang="zh-CN" sz="1200" dirty="0">
                <a:latin typeface="Times New Roman" panose="02020603050405020304" pitchFamily="18" charset="0"/>
              </a:endParaRPr>
            </a:p>
          </p:txBody>
        </p:sp>
        <p:sp>
          <p:nvSpPr>
            <p:cNvPr id="7214" name="Text Box 34"/>
            <p:cNvSpPr txBox="1"/>
            <p:nvPr/>
          </p:nvSpPr>
          <p:spPr>
            <a:xfrm>
              <a:off x="2343" y="2593"/>
              <a:ext cx="410" cy="250"/>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a:spcBef>
                  <a:spcPct val="0"/>
                </a:spcBef>
                <a:buNone/>
              </a:pPr>
              <a:r>
                <a:rPr lang="en-US" altLang="zh-CN" sz="2000" i="1" dirty="0">
                  <a:latin typeface="Times New Roman" panose="02020603050405020304" pitchFamily="18" charset="0"/>
                </a:rPr>
                <a:t>u</a:t>
              </a:r>
              <a:r>
                <a:rPr lang="en-US" altLang="zh-CN" sz="2000" dirty="0">
                  <a:latin typeface="Times New Roman" panose="02020603050405020304" pitchFamily="18" charset="0"/>
                </a:rPr>
                <a:t> / V</a:t>
              </a:r>
              <a:endParaRPr lang="en-US" altLang="zh-CN" sz="1200" dirty="0">
                <a:latin typeface="Times New Roman" panose="02020603050405020304" pitchFamily="18" charset="0"/>
              </a:endParaRPr>
            </a:p>
          </p:txBody>
        </p:sp>
        <p:sp>
          <p:nvSpPr>
            <p:cNvPr id="7215" name="Line 35"/>
            <p:cNvSpPr/>
            <p:nvPr/>
          </p:nvSpPr>
          <p:spPr>
            <a:xfrm>
              <a:off x="2012" y="2564"/>
              <a:ext cx="0" cy="0"/>
            </a:xfrm>
            <a:prstGeom prst="line">
              <a:avLst/>
            </a:prstGeom>
            <a:ln w="9525" cap="flat" cmpd="sng">
              <a:solidFill>
                <a:schemeClr val="tx1"/>
              </a:solidFill>
              <a:prstDash val="solid"/>
              <a:headEnd type="none" w="med" len="med"/>
              <a:tailEnd type="none" w="sm" len="lg"/>
            </a:ln>
          </p:spPr>
        </p:sp>
      </p:grpSp>
      <p:sp>
        <p:nvSpPr>
          <p:cNvPr id="6148" name="Line 36"/>
          <p:cNvSpPr/>
          <p:nvPr/>
        </p:nvSpPr>
        <p:spPr>
          <a:xfrm>
            <a:off x="3475038" y="3594100"/>
            <a:ext cx="0" cy="609600"/>
          </a:xfrm>
          <a:prstGeom prst="line">
            <a:avLst/>
          </a:prstGeom>
          <a:ln w="28575" cap="flat" cmpd="sng">
            <a:solidFill>
              <a:srgbClr val="FF0000"/>
            </a:solidFill>
            <a:prstDash val="dash"/>
            <a:headEnd type="none" w="med" len="med"/>
            <a:tailEnd type="none" w="sm" len="lg"/>
          </a:ln>
        </p:spPr>
      </p:sp>
      <p:sp>
        <p:nvSpPr>
          <p:cNvPr id="6149" name="Line 37"/>
          <p:cNvSpPr/>
          <p:nvPr/>
        </p:nvSpPr>
        <p:spPr>
          <a:xfrm>
            <a:off x="2814638" y="3975100"/>
            <a:ext cx="658812" cy="0"/>
          </a:xfrm>
          <a:prstGeom prst="line">
            <a:avLst/>
          </a:prstGeom>
          <a:ln w="28575" cap="flat" cmpd="sng">
            <a:solidFill>
              <a:srgbClr val="FF0000"/>
            </a:solidFill>
            <a:prstDash val="solid"/>
            <a:headEnd type="stealth" w="sm" len="lg"/>
            <a:tailEnd type="stealth" w="sm" len="lg"/>
          </a:ln>
        </p:spPr>
      </p:sp>
      <p:sp>
        <p:nvSpPr>
          <p:cNvPr id="6150" name="Text Box 38"/>
          <p:cNvSpPr txBox="1"/>
          <p:nvPr/>
        </p:nvSpPr>
        <p:spPr>
          <a:xfrm>
            <a:off x="3714750" y="2451100"/>
            <a:ext cx="1795463" cy="457200"/>
          </a:xfrm>
          <a:prstGeom prst="rect">
            <a:avLst/>
          </a:prstGeom>
          <a:noFill/>
          <a:ln w="9525">
            <a:noFill/>
          </a:ln>
        </p:spPr>
        <p:txBody>
          <a:bodyPr anchor="ctr" anchorCtr="0">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a:spcBef>
                <a:spcPct val="0"/>
              </a:spcBef>
              <a:buNone/>
            </a:pPr>
            <a:r>
              <a:rPr lang="zh-CN" altLang="en-US" sz="1800" dirty="0">
                <a:solidFill>
                  <a:srgbClr val="FF0000"/>
                </a:solidFill>
                <a:latin typeface="Times New Roman" panose="02020603050405020304" pitchFamily="18" charset="0"/>
              </a:rPr>
              <a:t>正向特性</a:t>
            </a:r>
            <a:endParaRPr lang="zh-CN" altLang="en-US" sz="1800" dirty="0">
              <a:latin typeface="Times New Roman" panose="02020603050405020304" pitchFamily="18" charset="0"/>
            </a:endParaRPr>
          </a:p>
        </p:txBody>
      </p:sp>
      <p:grpSp>
        <p:nvGrpSpPr>
          <p:cNvPr id="6151" name="Group 39"/>
          <p:cNvGrpSpPr/>
          <p:nvPr/>
        </p:nvGrpSpPr>
        <p:grpSpPr>
          <a:xfrm>
            <a:off x="2814638" y="2070100"/>
            <a:ext cx="1073150" cy="1524000"/>
            <a:chOff x="1680" y="960"/>
            <a:chExt cx="624" cy="960"/>
          </a:xfrm>
        </p:grpSpPr>
        <p:sp>
          <p:nvSpPr>
            <p:cNvPr id="7190" name="Freeform 40"/>
            <p:cNvSpPr/>
            <p:nvPr/>
          </p:nvSpPr>
          <p:spPr>
            <a:xfrm>
              <a:off x="2016" y="960"/>
              <a:ext cx="288" cy="960"/>
            </a:xfrm>
            <a:custGeom>
              <a:avLst/>
              <a:gdLst/>
              <a:ahLst/>
              <a:cxnLst>
                <a:cxn ang="0">
                  <a:pos x="0" y="787"/>
                </a:cxn>
                <a:cxn ang="0">
                  <a:pos x="114" y="679"/>
                </a:cxn>
                <a:cxn ang="0">
                  <a:pos x="227" y="103"/>
                </a:cxn>
                <a:cxn ang="0">
                  <a:pos x="227" y="66"/>
                </a:cxn>
              </a:cxnLst>
              <a:rect l="0" t="0" r="0" b="0"/>
              <a:pathLst>
                <a:path w="312" h="1056">
                  <a:moveTo>
                    <a:pt x="0" y="1048"/>
                  </a:moveTo>
                  <a:cubicBezTo>
                    <a:pt x="48" y="1052"/>
                    <a:pt x="96" y="1056"/>
                    <a:pt x="144" y="904"/>
                  </a:cubicBezTo>
                  <a:cubicBezTo>
                    <a:pt x="192" y="752"/>
                    <a:pt x="264" y="272"/>
                    <a:pt x="288" y="136"/>
                  </a:cubicBezTo>
                  <a:cubicBezTo>
                    <a:pt x="312" y="0"/>
                    <a:pt x="300" y="44"/>
                    <a:pt x="288" y="88"/>
                  </a:cubicBezTo>
                </a:path>
              </a:pathLst>
            </a:custGeom>
            <a:noFill/>
            <a:ln w="38100" cap="flat" cmpd="sng">
              <a:solidFill>
                <a:srgbClr val="FF0000">
                  <a:alpha val="100000"/>
                </a:srgbClr>
              </a:solidFill>
              <a:prstDash val="solid"/>
              <a:round/>
              <a:headEnd type="none" w="med" len="med"/>
              <a:tailEnd type="none" w="sm" len="lg"/>
            </a:ln>
          </p:spPr>
          <p:txBody>
            <a:bodyPr/>
            <a:lstStyle/>
            <a:p>
              <a:endParaRPr lang="zh-CN" altLang="en-US"/>
            </a:p>
          </p:txBody>
        </p:sp>
        <p:sp>
          <p:nvSpPr>
            <p:cNvPr id="7191" name="Line 41"/>
            <p:cNvSpPr/>
            <p:nvPr/>
          </p:nvSpPr>
          <p:spPr>
            <a:xfrm>
              <a:off x="1680" y="1920"/>
              <a:ext cx="336" cy="0"/>
            </a:xfrm>
            <a:prstGeom prst="line">
              <a:avLst/>
            </a:prstGeom>
            <a:ln w="38100" cap="flat" cmpd="sng">
              <a:solidFill>
                <a:srgbClr val="FF0000"/>
              </a:solidFill>
              <a:prstDash val="solid"/>
              <a:headEnd type="none" w="med" len="med"/>
              <a:tailEnd type="none" w="sm" len="lg"/>
            </a:ln>
          </p:spPr>
        </p:sp>
      </p:grpSp>
      <p:grpSp>
        <p:nvGrpSpPr>
          <p:cNvPr id="6155" name="Group 42"/>
          <p:cNvGrpSpPr/>
          <p:nvPr/>
        </p:nvGrpSpPr>
        <p:grpSpPr>
          <a:xfrm>
            <a:off x="3062288" y="4584700"/>
            <a:ext cx="1423987" cy="457200"/>
            <a:chOff x="1899" y="2832"/>
            <a:chExt cx="828" cy="288"/>
          </a:xfrm>
        </p:grpSpPr>
        <p:sp>
          <p:nvSpPr>
            <p:cNvPr id="7188" name="AutoShape 43"/>
            <p:cNvSpPr/>
            <p:nvPr/>
          </p:nvSpPr>
          <p:spPr>
            <a:xfrm flipV="1">
              <a:off x="1968" y="2832"/>
              <a:ext cx="720" cy="288"/>
            </a:xfrm>
            <a:prstGeom prst="wedgeRoundRectCallout">
              <a:avLst>
                <a:gd name="adj1" fmla="val -39727"/>
                <a:gd name="adj2" fmla="val 160069"/>
                <a:gd name="adj3" fmla="val 16667"/>
              </a:avLst>
            </a:prstGeom>
            <a:solidFill>
              <a:srgbClr val="FFFFFF"/>
            </a:solidFill>
            <a:ln w="28575" cap="flat" cmpd="sng">
              <a:solidFill>
                <a:srgbClr val="FF0000"/>
              </a:solidFill>
              <a:prstDash val="solid"/>
              <a:miter/>
              <a:headEnd type="none" w="sm" len="lg"/>
              <a:tailEnd type="none" w="sm" len="lg"/>
            </a:ln>
          </p:spPr>
          <p:txBody>
            <a:bodyPr rot="10800000"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a:spcBef>
                  <a:spcPct val="0"/>
                </a:spcBef>
                <a:buNone/>
              </a:pPr>
              <a:endParaRPr lang="zh-CN" altLang="zh-CN" sz="1800" dirty="0">
                <a:latin typeface="Times New Roman" panose="02020603050405020304" pitchFamily="18" charset="0"/>
              </a:endParaRPr>
            </a:p>
          </p:txBody>
        </p:sp>
        <p:sp>
          <p:nvSpPr>
            <p:cNvPr id="7189" name="Text Box 44"/>
            <p:cNvSpPr txBox="1"/>
            <p:nvPr/>
          </p:nvSpPr>
          <p:spPr>
            <a:xfrm>
              <a:off x="1899" y="2832"/>
              <a:ext cx="828" cy="250"/>
            </a:xfrm>
            <a:prstGeom prst="rect">
              <a:avLst/>
            </a:prstGeom>
            <a:noFill/>
            <a:ln w="9525">
              <a:noFill/>
            </a:ln>
          </p:spPr>
          <p:txBody>
            <a:bodyPr anchor="ctr" anchorCtr="0">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a:spcBef>
                  <a:spcPct val="0"/>
                </a:spcBef>
                <a:buNone/>
              </a:pPr>
              <a:r>
                <a:rPr lang="zh-CN" altLang="en-US" sz="2000" dirty="0">
                  <a:solidFill>
                    <a:srgbClr val="FF0000"/>
                  </a:solidFill>
                  <a:latin typeface="Times New Roman" panose="02020603050405020304" pitchFamily="18" charset="0"/>
                </a:rPr>
                <a:t>死区电压</a:t>
              </a:r>
            </a:p>
          </p:txBody>
        </p:sp>
      </p:grpSp>
      <p:grpSp>
        <p:nvGrpSpPr>
          <p:cNvPr id="6158" name="Group 45"/>
          <p:cNvGrpSpPr/>
          <p:nvPr/>
        </p:nvGrpSpPr>
        <p:grpSpPr>
          <a:xfrm>
            <a:off x="1081088" y="3822700"/>
            <a:ext cx="1754187" cy="928688"/>
            <a:chOff x="652" y="2123"/>
            <a:chExt cx="1020" cy="585"/>
          </a:xfrm>
        </p:grpSpPr>
        <p:sp>
          <p:nvSpPr>
            <p:cNvPr id="7186" name="Text Box 46"/>
            <p:cNvSpPr txBox="1"/>
            <p:nvPr/>
          </p:nvSpPr>
          <p:spPr>
            <a:xfrm>
              <a:off x="652" y="2266"/>
              <a:ext cx="887" cy="442"/>
            </a:xfrm>
            <a:prstGeom prst="rect">
              <a:avLst/>
            </a:prstGeom>
            <a:noFill/>
            <a:ln w="9525">
              <a:noFill/>
            </a:ln>
          </p:spPr>
          <p:txBody>
            <a:bodyPr anchor="ctr" anchorCtr="0">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a:spcBef>
                  <a:spcPct val="0"/>
                </a:spcBef>
                <a:buNone/>
              </a:pPr>
              <a:r>
                <a:rPr lang="zh-CN" altLang="en-US" sz="2000" dirty="0">
                  <a:solidFill>
                    <a:srgbClr val="FF0000"/>
                  </a:solidFill>
                  <a:latin typeface="Times New Roman" panose="02020603050405020304" pitchFamily="18" charset="0"/>
                </a:rPr>
                <a:t>击穿电压</a:t>
              </a:r>
            </a:p>
            <a:p>
              <a:pPr marL="0" lvl="0" indent="0" algn="ctr">
                <a:spcBef>
                  <a:spcPct val="0"/>
                </a:spcBef>
                <a:buNone/>
              </a:pPr>
              <a:r>
                <a:rPr lang="en-US" altLang="zh-CN" sz="2000" i="1" dirty="0">
                  <a:solidFill>
                    <a:srgbClr val="FF0000"/>
                  </a:solidFill>
                  <a:latin typeface="Times New Roman" panose="02020603050405020304" pitchFamily="18" charset="0"/>
                </a:rPr>
                <a:t>U</a:t>
              </a:r>
              <a:r>
                <a:rPr lang="en-US" altLang="zh-CN" sz="2000" baseline="-25000" dirty="0">
                  <a:solidFill>
                    <a:srgbClr val="FF0000"/>
                  </a:solidFill>
                  <a:latin typeface="Times New Roman" panose="02020603050405020304" pitchFamily="18" charset="0"/>
                </a:rPr>
                <a:t>(BR)</a:t>
              </a:r>
              <a:endParaRPr lang="en-US" altLang="zh-CN" sz="2000" dirty="0">
                <a:solidFill>
                  <a:srgbClr val="FF0000"/>
                </a:solidFill>
                <a:latin typeface="Times New Roman" panose="02020603050405020304" pitchFamily="18" charset="0"/>
              </a:endParaRPr>
            </a:p>
          </p:txBody>
        </p:sp>
        <p:sp>
          <p:nvSpPr>
            <p:cNvPr id="7187" name="Line 47"/>
            <p:cNvSpPr/>
            <p:nvPr/>
          </p:nvSpPr>
          <p:spPr>
            <a:xfrm>
              <a:off x="816" y="2123"/>
              <a:ext cx="856" cy="0"/>
            </a:xfrm>
            <a:prstGeom prst="line">
              <a:avLst/>
            </a:prstGeom>
            <a:ln w="12700" cap="flat" cmpd="sng">
              <a:solidFill>
                <a:schemeClr val="tx1"/>
              </a:solidFill>
              <a:prstDash val="solid"/>
              <a:headEnd type="stealth" w="sm" len="lg"/>
              <a:tailEnd type="stealth" w="sm" len="lg"/>
            </a:ln>
          </p:spPr>
        </p:sp>
      </p:grpSp>
      <p:sp>
        <p:nvSpPr>
          <p:cNvPr id="6161" name="Text Box 48"/>
          <p:cNvSpPr txBox="1"/>
          <p:nvPr/>
        </p:nvSpPr>
        <p:spPr>
          <a:xfrm>
            <a:off x="541338" y="3838575"/>
            <a:ext cx="549275" cy="1292225"/>
          </a:xfrm>
          <a:prstGeom prst="rect">
            <a:avLst/>
          </a:prstGeom>
          <a:noFill/>
          <a:ln w="9525">
            <a:noFill/>
          </a:ln>
        </p:spPr>
        <p:txBody>
          <a:bodyPr vert="eaVert"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spcBef>
                <a:spcPct val="50000"/>
              </a:spcBef>
              <a:buNone/>
            </a:pPr>
            <a:r>
              <a:rPr lang="zh-CN" altLang="en-US" sz="1800" dirty="0">
                <a:solidFill>
                  <a:srgbClr val="FF0000"/>
                </a:solidFill>
                <a:latin typeface="Times New Roman" panose="02020603050405020304" pitchFamily="18" charset="0"/>
              </a:rPr>
              <a:t>反向特性</a:t>
            </a:r>
          </a:p>
        </p:txBody>
      </p:sp>
      <p:sp>
        <p:nvSpPr>
          <p:cNvPr id="6162" name="Text Box 49"/>
          <p:cNvSpPr txBox="1"/>
          <p:nvPr/>
        </p:nvSpPr>
        <p:spPr>
          <a:xfrm>
            <a:off x="412750" y="5407025"/>
            <a:ext cx="4870450" cy="45720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a:spcBef>
                <a:spcPct val="50000"/>
              </a:spcBef>
              <a:buNone/>
            </a:pPr>
            <a:r>
              <a:rPr lang="zh-CN" altLang="en-US" sz="1800" dirty="0">
                <a:solidFill>
                  <a:srgbClr val="FF00FF"/>
                </a:solidFill>
                <a:latin typeface="Times New Roman" panose="02020603050405020304" pitchFamily="18" charset="0"/>
                <a:ea typeface="黑体" panose="02010609060101010101" pitchFamily="49" charset="-122"/>
              </a:rPr>
              <a:t>图 </a:t>
            </a:r>
            <a:r>
              <a:rPr lang="en-US" altLang="zh-CN" sz="1800" dirty="0">
                <a:solidFill>
                  <a:srgbClr val="FF00FF"/>
                </a:solidFill>
                <a:latin typeface="Times New Roman" panose="02020603050405020304" pitchFamily="18" charset="0"/>
                <a:ea typeface="黑体" panose="02010609060101010101" pitchFamily="49" charset="-122"/>
              </a:rPr>
              <a:t>1.3.3</a:t>
            </a:r>
            <a:r>
              <a:rPr lang="zh-CN" altLang="en-US" sz="1800" dirty="0">
                <a:solidFill>
                  <a:srgbClr val="FF00FF"/>
                </a:solidFill>
                <a:latin typeface="Times New Roman" panose="02020603050405020304" pitchFamily="18" charset="0"/>
                <a:ea typeface="黑体" panose="02010609060101010101" pitchFamily="49" charset="-122"/>
              </a:rPr>
              <a:t>　二极管的伏安特性</a:t>
            </a:r>
          </a:p>
        </p:txBody>
      </p:sp>
      <p:sp>
        <p:nvSpPr>
          <p:cNvPr id="7183" name="Rectangle 50"/>
          <p:cNvSpPr/>
          <p:nvPr/>
        </p:nvSpPr>
        <p:spPr>
          <a:xfrm>
            <a:off x="393700" y="1150938"/>
            <a:ext cx="8678863" cy="53022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nSpc>
                <a:spcPct val="120000"/>
              </a:lnSpc>
              <a:spcBef>
                <a:spcPct val="0"/>
              </a:spcBef>
              <a:buNone/>
            </a:pPr>
            <a:r>
              <a:rPr lang="zh-CN" altLang="en-US" sz="1800" dirty="0">
                <a:latin typeface="Times New Roman" panose="02020603050405020304" pitchFamily="18" charset="0"/>
              </a:rPr>
              <a:t>二极管</a:t>
            </a:r>
            <a:r>
              <a:rPr lang="en-US" altLang="zh-CN" sz="1800" i="1" dirty="0">
                <a:latin typeface="Times New Roman" panose="02020603050405020304" pitchFamily="18" charset="0"/>
              </a:rPr>
              <a:t>i</a:t>
            </a:r>
            <a:r>
              <a:rPr lang="en-US" altLang="zh-CN" sz="1800" dirty="0">
                <a:latin typeface="Times New Roman" panose="02020603050405020304" pitchFamily="18" charset="0"/>
              </a:rPr>
              <a:t> = </a:t>
            </a:r>
            <a:r>
              <a:rPr lang="en-US" altLang="zh-CN" sz="1800" i="1" dirty="0">
                <a:latin typeface="Times New Roman" panose="02020603050405020304" pitchFamily="18" charset="0"/>
              </a:rPr>
              <a:t>f</a:t>
            </a:r>
            <a:r>
              <a:rPr lang="en-US" altLang="zh-CN" sz="1800" dirty="0">
                <a:latin typeface="Times New Roman" panose="02020603050405020304" pitchFamily="18" charset="0"/>
              </a:rPr>
              <a:t> </a:t>
            </a:r>
            <a:r>
              <a:rPr lang="en-US" altLang="zh-CN" sz="1800" dirty="0">
                <a:latin typeface="宋体" panose="02010600030101010101" pitchFamily="2" charset="-122"/>
              </a:rPr>
              <a:t>(</a:t>
            </a:r>
            <a:r>
              <a:rPr lang="en-US" altLang="zh-CN" sz="1800" i="1" dirty="0">
                <a:latin typeface="Times New Roman" panose="02020603050405020304" pitchFamily="18" charset="0"/>
              </a:rPr>
              <a:t>u</a:t>
            </a:r>
            <a:r>
              <a:rPr lang="en-US" altLang="zh-CN" sz="1800" dirty="0">
                <a:latin typeface="Times New Roman" panose="02020603050405020304" pitchFamily="18" charset="0"/>
              </a:rPr>
              <a:t> </a:t>
            </a:r>
            <a:r>
              <a:rPr lang="en-US" altLang="zh-CN" sz="1800" dirty="0">
                <a:latin typeface="宋体" panose="02010600030101010101" pitchFamily="2" charset="-122"/>
              </a:rPr>
              <a:t>)</a:t>
            </a:r>
            <a:r>
              <a:rPr lang="zh-CN" altLang="en-US" sz="1800" dirty="0">
                <a:latin typeface="Times New Roman" panose="02020603050405020304" pitchFamily="18" charset="0"/>
              </a:rPr>
              <a:t>之间的关系曲线，称为二极管的伏安特性曲线。</a:t>
            </a:r>
          </a:p>
        </p:txBody>
      </p:sp>
      <p:sp>
        <p:nvSpPr>
          <p:cNvPr id="6164" name="Text Box 51"/>
          <p:cNvSpPr txBox="1"/>
          <p:nvPr/>
        </p:nvSpPr>
        <p:spPr>
          <a:xfrm>
            <a:off x="5402263" y="1974850"/>
            <a:ext cx="3273425" cy="120015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spcBef>
                <a:spcPct val="50000"/>
              </a:spcBef>
              <a:buNone/>
            </a:pPr>
            <a:r>
              <a:rPr lang="zh-CN" altLang="en-US" sz="1800" dirty="0">
                <a:latin typeface="Times New Roman" panose="02020603050405020304" pitchFamily="18" charset="0"/>
              </a:rPr>
              <a:t>当二极管的反向电压增加到一定数值时，反向电流突然快速增加，此现象称为</a:t>
            </a:r>
            <a:r>
              <a:rPr lang="en-US" altLang="zh-CN" sz="1800" dirty="0">
                <a:latin typeface="Times New Roman" panose="02020603050405020304" pitchFamily="18" charset="0"/>
              </a:rPr>
              <a:t>PN</a:t>
            </a:r>
            <a:r>
              <a:rPr lang="zh-CN" altLang="en-US" sz="1800" dirty="0">
                <a:latin typeface="Times New Roman" panose="02020603050405020304" pitchFamily="18" charset="0"/>
              </a:rPr>
              <a:t>结的</a:t>
            </a:r>
            <a:r>
              <a:rPr lang="zh-CN" altLang="en-US" sz="1800" dirty="0">
                <a:solidFill>
                  <a:srgbClr val="FF0000"/>
                </a:solidFill>
                <a:latin typeface="Times New Roman" panose="02020603050405020304" pitchFamily="18" charset="0"/>
              </a:rPr>
              <a:t>反向击穿。</a:t>
            </a:r>
          </a:p>
        </p:txBody>
      </p:sp>
      <p:sp>
        <p:nvSpPr>
          <p:cNvPr id="6165" name="Rectangle 52"/>
          <p:cNvSpPr/>
          <p:nvPr/>
        </p:nvSpPr>
        <p:spPr>
          <a:xfrm>
            <a:off x="5499100" y="3894138"/>
            <a:ext cx="3209925" cy="1338262"/>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spcBef>
                <a:spcPct val="0"/>
              </a:spcBef>
              <a:buNone/>
            </a:pPr>
            <a:r>
              <a:rPr lang="zh-CN" altLang="en-US" sz="1800" dirty="0">
                <a:solidFill>
                  <a:srgbClr val="FF0000"/>
                </a:solidFill>
                <a:latin typeface="Times New Roman" panose="02020603050405020304" pitchFamily="18" charset="0"/>
              </a:rPr>
              <a:t>热击穿</a:t>
            </a:r>
            <a:r>
              <a:rPr lang="en-US" altLang="zh-CN" sz="1800" dirty="0">
                <a:latin typeface="Times New Roman" panose="02020603050405020304" pitchFamily="18" charset="0"/>
              </a:rPr>
              <a:t>——</a:t>
            </a:r>
            <a:r>
              <a:rPr lang="zh-CN" altLang="en-US" sz="1800" dirty="0">
                <a:latin typeface="Times New Roman" panose="02020603050405020304" pitchFamily="18" charset="0"/>
              </a:rPr>
              <a:t>不可逆</a:t>
            </a:r>
          </a:p>
          <a:p>
            <a:pPr marL="0" lvl="0" indent="0">
              <a:spcBef>
                <a:spcPct val="50000"/>
              </a:spcBef>
              <a:buNone/>
            </a:pPr>
            <a:r>
              <a:rPr lang="zh-CN" altLang="en-US" sz="1800" dirty="0">
                <a:latin typeface="Times New Roman" panose="02020603050405020304" pitchFamily="18" charset="0"/>
              </a:rPr>
              <a:t>二极管的电流和温升不断增加，使</a:t>
            </a:r>
            <a:r>
              <a:rPr lang="en-US" altLang="zh-CN" sz="1800" dirty="0">
                <a:latin typeface="Times New Roman" panose="02020603050405020304" pitchFamily="18" charset="0"/>
              </a:rPr>
              <a:t>PN</a:t>
            </a:r>
            <a:r>
              <a:rPr lang="zh-CN" altLang="en-US" sz="1800" dirty="0">
                <a:latin typeface="Times New Roman" panose="02020603050405020304" pitchFamily="18" charset="0"/>
              </a:rPr>
              <a:t>结的发热超过它的耗散功率。</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32" fill="hold" grpId="0" nodeType="withEffect">
                                  <p:stCondLst>
                                    <p:cond delay="0"/>
                                  </p:stCondLst>
                                  <p:childTnLst>
                                    <p:set>
                                      <p:cBhvr>
                                        <p:cTn id="6" dur="1" fill="hold">
                                          <p:stCondLst>
                                            <p:cond delay="0"/>
                                          </p:stCondLst>
                                        </p:cTn>
                                        <p:tgtEl>
                                          <p:spTgt spid="19458"/>
                                        </p:tgtEl>
                                        <p:attrNameLst>
                                          <p:attrName>style.visibility</p:attrName>
                                        </p:attrNameLst>
                                      </p:cBhvr>
                                      <p:to>
                                        <p:strVal val="visible"/>
                                      </p:to>
                                    </p:set>
                                    <p:anim calcmode="lin" valueType="num">
                                      <p:cBhvr>
                                        <p:cTn id="7" dur="500" fill="hold"/>
                                        <p:tgtEl>
                                          <p:spTgt spid="19458"/>
                                        </p:tgtEl>
                                        <p:attrNameLst>
                                          <p:attrName>ppt_w</p:attrName>
                                        </p:attrNameLst>
                                      </p:cBhvr>
                                      <p:tavLst>
                                        <p:tav tm="0">
                                          <p:val>
                                            <p:strVal val="4*#ppt_w"/>
                                          </p:val>
                                        </p:tav>
                                        <p:tav tm="100000">
                                          <p:val>
                                            <p:strVal val="#ppt_w"/>
                                          </p:val>
                                        </p:tav>
                                      </p:tavLst>
                                    </p:anim>
                                    <p:anim calcmode="lin" valueType="num">
                                      <p:cBhvr>
                                        <p:cTn id="8" dur="500" fill="hold"/>
                                        <p:tgtEl>
                                          <p:spTgt spid="19458"/>
                                        </p:tgtEl>
                                        <p:attrNameLst>
                                          <p:attrName>ppt_h</p:attrName>
                                        </p:attrNameLst>
                                      </p:cBhvr>
                                      <p:tavLst>
                                        <p:tav tm="0">
                                          <p:val>
                                            <p:strVal val="4*#ppt_h"/>
                                          </p:val>
                                        </p:tav>
                                        <p:tav tm="100000">
                                          <p:val>
                                            <p:strVal val="#ppt_h"/>
                                          </p:val>
                                        </p:tav>
                                      </p:tavLst>
                                    </p:anim>
                                  </p:childTnLst>
                                </p:cTn>
                              </p:par>
                            </p:childTnLst>
                          </p:cTn>
                        </p:par>
                        <p:par>
                          <p:cTn id="9" fill="hold">
                            <p:stCondLst>
                              <p:cond delay="500"/>
                            </p:stCondLst>
                            <p:childTnLst>
                              <p:par>
                                <p:cTn id="10" presetID="9" presetClass="entr" presetSubtype="0" fill="hold" grpId="0" nodeType="afterEffect">
                                  <p:stCondLst>
                                    <p:cond delay="2000"/>
                                  </p:stCondLst>
                                  <p:childTnLst>
                                    <p:set>
                                      <p:cBhvr>
                                        <p:cTn id="11" dur="1" fill="hold">
                                          <p:stCondLst>
                                            <p:cond delay="0"/>
                                          </p:stCondLst>
                                        </p:cTn>
                                        <p:tgtEl>
                                          <p:spTgt spid="6162"/>
                                        </p:tgtEl>
                                        <p:attrNameLst>
                                          <p:attrName>style.visibility</p:attrName>
                                        </p:attrNameLst>
                                      </p:cBhvr>
                                      <p:to>
                                        <p:strVal val="visible"/>
                                      </p:to>
                                    </p:set>
                                    <p:animEffect transition="in" filter="dissolve">
                                      <p:cBhvr>
                                        <p:cTn id="12" dur="500"/>
                                        <p:tgtEl>
                                          <p:spTgt spid="6162"/>
                                        </p:tgtEl>
                                      </p:cBhvr>
                                    </p:animEffect>
                                  </p:childTnLst>
                                </p:cTn>
                              </p:par>
                            </p:childTnLst>
                          </p:cTn>
                        </p:par>
                        <p:par>
                          <p:cTn id="13" fill="hold">
                            <p:stCondLst>
                              <p:cond delay="3000"/>
                            </p:stCondLst>
                            <p:childTnLst>
                              <p:par>
                                <p:cTn id="14" presetID="23" presetClass="entr" presetSubtype="16" fill="hold" nodeType="afterEffect">
                                  <p:stCondLst>
                                    <p:cond delay="1000"/>
                                  </p:stCondLst>
                                  <p:childTnLst>
                                    <p:set>
                                      <p:cBhvr>
                                        <p:cTn id="15" dur="1" fill="hold">
                                          <p:stCondLst>
                                            <p:cond delay="0"/>
                                          </p:stCondLst>
                                        </p:cTn>
                                        <p:tgtEl>
                                          <p:spTgt spid="11"/>
                                        </p:tgtEl>
                                        <p:attrNameLst>
                                          <p:attrName>style.visibility</p:attrName>
                                        </p:attrNameLst>
                                      </p:cBhvr>
                                      <p:to>
                                        <p:strVal val="visible"/>
                                      </p:to>
                                    </p:set>
                                    <p:anim calcmode="lin" valueType="num">
                                      <p:cBhvr>
                                        <p:cTn id="16" dur="500" fill="hold"/>
                                        <p:tgtEl>
                                          <p:spTgt spid="11"/>
                                        </p:tgtEl>
                                        <p:attrNameLst>
                                          <p:attrName>ppt_w</p:attrName>
                                        </p:attrNameLst>
                                      </p:cBhvr>
                                      <p:tavLst>
                                        <p:tav tm="0">
                                          <p:val>
                                            <p:fltVal val="0"/>
                                          </p:val>
                                        </p:tav>
                                        <p:tav tm="100000">
                                          <p:val>
                                            <p:strVal val="#ppt_w"/>
                                          </p:val>
                                        </p:tav>
                                      </p:tavLst>
                                    </p:anim>
                                    <p:anim calcmode="lin" valueType="num">
                                      <p:cBhvr>
                                        <p:cTn id="17" dur="500" fill="hold"/>
                                        <p:tgtEl>
                                          <p:spTgt spid="11"/>
                                        </p:tgtEl>
                                        <p:attrNameLst>
                                          <p:attrName>ppt_h</p:attrName>
                                        </p:attrNameLst>
                                      </p:cBhvr>
                                      <p:tavLst>
                                        <p:tav tm="0">
                                          <p:val>
                                            <p:fltVal val="0"/>
                                          </p:val>
                                        </p:tav>
                                        <p:tav tm="100000">
                                          <p:val>
                                            <p:strVal val="#ppt_h"/>
                                          </p:val>
                                        </p:tav>
                                      </p:tavLst>
                                    </p:anim>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6151"/>
                                        </p:tgtEl>
                                        <p:attrNameLst>
                                          <p:attrName>style.visibility</p:attrName>
                                        </p:attrNameLst>
                                      </p:cBhvr>
                                      <p:to>
                                        <p:strVal val="visible"/>
                                      </p:to>
                                    </p:set>
                                    <p:animEffect transition="in" filter="wipe(down)">
                                      <p:cBhvr>
                                        <p:cTn id="22" dur="500"/>
                                        <p:tgtEl>
                                          <p:spTgt spid="6151"/>
                                        </p:tgtEl>
                                      </p:cBhvr>
                                    </p:animEffect>
                                  </p:childTnLst>
                                </p:cTn>
                              </p:par>
                            </p:childTnLst>
                          </p:cTn>
                        </p:par>
                        <p:par>
                          <p:cTn id="23" fill="hold">
                            <p:stCondLst>
                              <p:cond delay="500"/>
                            </p:stCondLst>
                            <p:childTnLst>
                              <p:par>
                                <p:cTn id="24" presetID="22" presetClass="entr" presetSubtype="8" fill="hold" grpId="0" nodeType="afterEffect">
                                  <p:stCondLst>
                                    <p:cond delay="1000"/>
                                  </p:stCondLst>
                                  <p:childTnLst>
                                    <p:set>
                                      <p:cBhvr>
                                        <p:cTn id="25" dur="1" fill="hold">
                                          <p:stCondLst>
                                            <p:cond delay="0"/>
                                          </p:stCondLst>
                                        </p:cTn>
                                        <p:tgtEl>
                                          <p:spTgt spid="6150"/>
                                        </p:tgtEl>
                                        <p:attrNameLst>
                                          <p:attrName>style.visibility</p:attrName>
                                        </p:attrNameLst>
                                      </p:cBhvr>
                                      <p:to>
                                        <p:strVal val="visible"/>
                                      </p:to>
                                    </p:set>
                                    <p:animEffect transition="in" filter="wipe(left)">
                                      <p:cBhvr>
                                        <p:cTn id="26" dur="500"/>
                                        <p:tgtEl>
                                          <p:spTgt spid="6150"/>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1" fill="hold" nodeType="clickEffect">
                                  <p:stCondLst>
                                    <p:cond delay="0"/>
                                  </p:stCondLst>
                                  <p:childTnLst>
                                    <p:set>
                                      <p:cBhvr>
                                        <p:cTn id="30" dur="1" fill="hold">
                                          <p:stCondLst>
                                            <p:cond delay="0"/>
                                          </p:stCondLst>
                                        </p:cTn>
                                        <p:tgtEl>
                                          <p:spTgt spid="6148"/>
                                        </p:tgtEl>
                                        <p:attrNameLst>
                                          <p:attrName>style.visibility</p:attrName>
                                        </p:attrNameLst>
                                      </p:cBhvr>
                                      <p:to>
                                        <p:strVal val="visible"/>
                                      </p:to>
                                    </p:set>
                                    <p:animEffect transition="in" filter="wipe(up)">
                                      <p:cBhvr>
                                        <p:cTn id="31" dur="500"/>
                                        <p:tgtEl>
                                          <p:spTgt spid="6148"/>
                                        </p:tgtEl>
                                      </p:cBhvr>
                                    </p:animEffect>
                                  </p:childTnLst>
                                </p:cTn>
                              </p:par>
                            </p:childTnLst>
                          </p:cTn>
                        </p:par>
                        <p:par>
                          <p:cTn id="32" fill="hold">
                            <p:stCondLst>
                              <p:cond delay="500"/>
                            </p:stCondLst>
                            <p:childTnLst>
                              <p:par>
                                <p:cTn id="33" presetID="16" presetClass="entr" presetSubtype="37" fill="hold" nodeType="afterEffect">
                                  <p:stCondLst>
                                    <p:cond delay="1000"/>
                                  </p:stCondLst>
                                  <p:childTnLst>
                                    <p:set>
                                      <p:cBhvr>
                                        <p:cTn id="34" dur="1" fill="hold">
                                          <p:stCondLst>
                                            <p:cond delay="0"/>
                                          </p:stCondLst>
                                        </p:cTn>
                                        <p:tgtEl>
                                          <p:spTgt spid="6149"/>
                                        </p:tgtEl>
                                        <p:attrNameLst>
                                          <p:attrName>style.visibility</p:attrName>
                                        </p:attrNameLst>
                                      </p:cBhvr>
                                      <p:to>
                                        <p:strVal val="visible"/>
                                      </p:to>
                                    </p:set>
                                    <p:animEffect transition="in" filter="barn(outVertical)">
                                      <p:cBhvr>
                                        <p:cTn id="35" dur="500"/>
                                        <p:tgtEl>
                                          <p:spTgt spid="6149"/>
                                        </p:tgtEl>
                                      </p:cBhvr>
                                    </p:animEffect>
                                  </p:childTnLst>
                                </p:cTn>
                              </p:par>
                            </p:childTnLst>
                          </p:cTn>
                        </p:par>
                      </p:childTnLst>
                    </p:cTn>
                  </p:par>
                  <p:par>
                    <p:cTn id="36" fill="hold">
                      <p:stCondLst>
                        <p:cond delay="indefinite"/>
                      </p:stCondLst>
                      <p:childTnLst>
                        <p:par>
                          <p:cTn id="37" fill="hold">
                            <p:stCondLst>
                              <p:cond delay="0"/>
                            </p:stCondLst>
                            <p:childTnLst>
                              <p:par>
                                <p:cTn id="38" presetID="5" presetClass="entr" presetSubtype="10" fill="hold" nodeType="clickEffect">
                                  <p:stCondLst>
                                    <p:cond delay="0"/>
                                  </p:stCondLst>
                                  <p:childTnLst>
                                    <p:set>
                                      <p:cBhvr>
                                        <p:cTn id="39" dur="1" fill="hold">
                                          <p:stCondLst>
                                            <p:cond delay="0"/>
                                          </p:stCondLst>
                                        </p:cTn>
                                        <p:tgtEl>
                                          <p:spTgt spid="6155"/>
                                        </p:tgtEl>
                                        <p:attrNameLst>
                                          <p:attrName>style.visibility</p:attrName>
                                        </p:attrNameLst>
                                      </p:cBhvr>
                                      <p:to>
                                        <p:strVal val="visible"/>
                                      </p:to>
                                    </p:set>
                                    <p:animEffect transition="in" filter="checkerboard(across)">
                                      <p:cBhvr>
                                        <p:cTn id="40" dur="500"/>
                                        <p:tgtEl>
                                          <p:spTgt spid="6155"/>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2" fill="hold" nodeType="clickEffect">
                                  <p:stCondLst>
                                    <p:cond delay="0"/>
                                  </p:stCondLst>
                                  <p:childTnLst>
                                    <p:set>
                                      <p:cBhvr>
                                        <p:cTn id="44" dur="1" fill="hold">
                                          <p:stCondLst>
                                            <p:cond delay="0"/>
                                          </p:stCondLst>
                                        </p:cTn>
                                        <p:tgtEl>
                                          <p:spTgt spid="3"/>
                                        </p:tgtEl>
                                        <p:attrNameLst>
                                          <p:attrName>style.visibility</p:attrName>
                                        </p:attrNameLst>
                                      </p:cBhvr>
                                      <p:to>
                                        <p:strVal val="visible"/>
                                      </p:to>
                                    </p:set>
                                    <p:animEffect transition="in" filter="wipe(right)">
                                      <p:cBhvr>
                                        <p:cTn id="45" dur="500"/>
                                        <p:tgtEl>
                                          <p:spTgt spid="3"/>
                                        </p:tgtEl>
                                      </p:cBhvr>
                                    </p:animEffect>
                                  </p:childTnLst>
                                </p:cTn>
                              </p:par>
                            </p:childTnLst>
                          </p:cTn>
                        </p:par>
                        <p:par>
                          <p:cTn id="46" fill="hold">
                            <p:stCondLst>
                              <p:cond delay="500"/>
                            </p:stCondLst>
                            <p:childTnLst>
                              <p:par>
                                <p:cTn id="47" presetID="22" presetClass="entr" presetSubtype="1" fill="hold" nodeType="afterEffect">
                                  <p:stCondLst>
                                    <p:cond delay="0"/>
                                  </p:stCondLst>
                                  <p:childTnLst>
                                    <p:set>
                                      <p:cBhvr>
                                        <p:cTn id="48" dur="1" fill="hold">
                                          <p:stCondLst>
                                            <p:cond delay="0"/>
                                          </p:stCondLst>
                                        </p:cTn>
                                        <p:tgtEl>
                                          <p:spTgt spid="7"/>
                                        </p:tgtEl>
                                        <p:attrNameLst>
                                          <p:attrName>style.visibility</p:attrName>
                                        </p:attrNameLst>
                                      </p:cBhvr>
                                      <p:to>
                                        <p:strVal val="visible"/>
                                      </p:to>
                                    </p:set>
                                    <p:animEffect transition="in" filter="wipe(up)">
                                      <p:cBhvr>
                                        <p:cTn id="49" dur="500"/>
                                        <p:tgtEl>
                                          <p:spTgt spid="7"/>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1" fill="hold" grpId="0" nodeType="clickEffect">
                                  <p:stCondLst>
                                    <p:cond delay="0"/>
                                  </p:stCondLst>
                                  <p:childTnLst>
                                    <p:set>
                                      <p:cBhvr>
                                        <p:cTn id="53" dur="1" fill="hold">
                                          <p:stCondLst>
                                            <p:cond delay="0"/>
                                          </p:stCondLst>
                                        </p:cTn>
                                        <p:tgtEl>
                                          <p:spTgt spid="6161"/>
                                        </p:tgtEl>
                                        <p:attrNameLst>
                                          <p:attrName>style.visibility</p:attrName>
                                        </p:attrNameLst>
                                      </p:cBhvr>
                                      <p:to>
                                        <p:strVal val="visible"/>
                                      </p:to>
                                    </p:set>
                                    <p:animEffect transition="in" filter="wipe(up)">
                                      <p:cBhvr>
                                        <p:cTn id="54" dur="500"/>
                                        <p:tgtEl>
                                          <p:spTgt spid="6161"/>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1" fill="hold" nodeType="clickEffect">
                                  <p:stCondLst>
                                    <p:cond delay="0"/>
                                  </p:stCondLst>
                                  <p:childTnLst>
                                    <p:set>
                                      <p:cBhvr>
                                        <p:cTn id="58" dur="1" fill="hold">
                                          <p:stCondLst>
                                            <p:cond delay="0"/>
                                          </p:stCondLst>
                                        </p:cTn>
                                        <p:tgtEl>
                                          <p:spTgt spid="6158"/>
                                        </p:tgtEl>
                                        <p:attrNameLst>
                                          <p:attrName>style.visibility</p:attrName>
                                        </p:attrNameLst>
                                      </p:cBhvr>
                                      <p:to>
                                        <p:strVal val="visible"/>
                                      </p:to>
                                    </p:set>
                                    <p:animEffect transition="in" filter="wipe(up)">
                                      <p:cBhvr>
                                        <p:cTn id="59" dur="500"/>
                                        <p:tgtEl>
                                          <p:spTgt spid="6158"/>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1" fill="hold" grpId="0" nodeType="clickEffect">
                                  <p:stCondLst>
                                    <p:cond delay="0"/>
                                  </p:stCondLst>
                                  <p:childTnLst>
                                    <p:set>
                                      <p:cBhvr>
                                        <p:cTn id="63" dur="1" fill="hold">
                                          <p:stCondLst>
                                            <p:cond delay="0"/>
                                          </p:stCondLst>
                                        </p:cTn>
                                        <p:tgtEl>
                                          <p:spTgt spid="6164"/>
                                        </p:tgtEl>
                                        <p:attrNameLst>
                                          <p:attrName>style.visibility</p:attrName>
                                        </p:attrNameLst>
                                      </p:cBhvr>
                                      <p:to>
                                        <p:strVal val="visible"/>
                                      </p:to>
                                    </p:set>
                                    <p:animEffect transition="in" filter="wipe(up)">
                                      <p:cBhvr>
                                        <p:cTn id="64" dur="500"/>
                                        <p:tgtEl>
                                          <p:spTgt spid="6164"/>
                                        </p:tgtEl>
                                      </p:cBhvr>
                                    </p:animEffect>
                                  </p:childTnLst>
                                </p:cTn>
                              </p:par>
                            </p:childTnLst>
                          </p:cTn>
                        </p:par>
                      </p:childTnLst>
                    </p:cTn>
                  </p:par>
                  <p:par>
                    <p:cTn id="65" fill="hold">
                      <p:stCondLst>
                        <p:cond delay="indefinite"/>
                      </p:stCondLst>
                      <p:childTnLst>
                        <p:par>
                          <p:cTn id="66" fill="hold">
                            <p:stCondLst>
                              <p:cond delay="0"/>
                            </p:stCondLst>
                            <p:childTnLst>
                              <p:par>
                                <p:cTn id="67" presetID="22" presetClass="entr" presetSubtype="1" fill="hold" grpId="0" nodeType="clickEffect">
                                  <p:stCondLst>
                                    <p:cond delay="0"/>
                                  </p:stCondLst>
                                  <p:childTnLst>
                                    <p:set>
                                      <p:cBhvr>
                                        <p:cTn id="68" dur="1" fill="hold">
                                          <p:stCondLst>
                                            <p:cond delay="0"/>
                                          </p:stCondLst>
                                        </p:cTn>
                                        <p:tgtEl>
                                          <p:spTgt spid="6165">
                                            <p:txEl>
                                              <p:pRg st="0" end="0"/>
                                            </p:txEl>
                                          </p:spTgt>
                                        </p:tgtEl>
                                        <p:attrNameLst>
                                          <p:attrName>style.visibility</p:attrName>
                                        </p:attrNameLst>
                                      </p:cBhvr>
                                      <p:to>
                                        <p:strVal val="visible"/>
                                      </p:to>
                                    </p:set>
                                    <p:animEffect transition="in" filter="wipe(up)">
                                      <p:cBhvr>
                                        <p:cTn id="69" dur="500"/>
                                        <p:tgtEl>
                                          <p:spTgt spid="6165">
                                            <p:txEl>
                                              <p:pRg st="0" end="0"/>
                                            </p:txEl>
                                          </p:spTgt>
                                        </p:tgtEl>
                                      </p:cBhvr>
                                    </p:animEffect>
                                  </p:childTnLst>
                                </p:cTn>
                              </p:par>
                            </p:childTnLst>
                          </p:cTn>
                        </p:par>
                      </p:childTnLst>
                    </p:cTn>
                  </p:par>
                  <p:par>
                    <p:cTn id="70" fill="hold">
                      <p:stCondLst>
                        <p:cond delay="indefinite"/>
                      </p:stCondLst>
                      <p:childTnLst>
                        <p:par>
                          <p:cTn id="71" fill="hold">
                            <p:stCondLst>
                              <p:cond delay="0"/>
                            </p:stCondLst>
                            <p:childTnLst>
                              <p:par>
                                <p:cTn id="72" presetID="22" presetClass="entr" presetSubtype="1" fill="hold" grpId="0" nodeType="clickEffect">
                                  <p:stCondLst>
                                    <p:cond delay="0"/>
                                  </p:stCondLst>
                                  <p:childTnLst>
                                    <p:set>
                                      <p:cBhvr>
                                        <p:cTn id="73" dur="1" fill="hold">
                                          <p:stCondLst>
                                            <p:cond delay="0"/>
                                          </p:stCondLst>
                                        </p:cTn>
                                        <p:tgtEl>
                                          <p:spTgt spid="6165">
                                            <p:txEl>
                                              <p:pRg st="1" end="1"/>
                                            </p:txEl>
                                          </p:spTgt>
                                        </p:tgtEl>
                                        <p:attrNameLst>
                                          <p:attrName>style.visibility</p:attrName>
                                        </p:attrNameLst>
                                      </p:cBhvr>
                                      <p:to>
                                        <p:strVal val="visible"/>
                                      </p:to>
                                    </p:set>
                                    <p:animEffect transition="in" filter="wipe(up)">
                                      <p:cBhvr>
                                        <p:cTn id="74" dur="500"/>
                                        <p:tgtEl>
                                          <p:spTgt spid="616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58" grpId="0"/>
      <p:bldP spid="6150" grpId="0"/>
      <p:bldP spid="6161" grpId="0"/>
      <p:bldP spid="6162" grpId="0"/>
      <p:bldP spid="6164" grpId="0"/>
      <p:bldP spid="6165" grpId="0" build="p"/>
    </p:bld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2"/>
          <p:cNvSpPr>
            <a:spLocks noGrp="1" noChangeArrowheads="1"/>
          </p:cNvSpPr>
          <p:nvPr>
            <p:ph type="title"/>
          </p:nvPr>
        </p:nvSpPr>
        <p:spPr>
          <a:xfrm>
            <a:off x="107504" y="976337"/>
            <a:ext cx="8686800" cy="652463"/>
          </a:xfrm>
        </p:spPr>
        <p:txBody>
          <a:bodyPr>
            <a:normAutofit fontScale="90000"/>
          </a:bodyPr>
          <a:lstStyle/>
          <a:p>
            <a:pPr algn="l"/>
            <a:r>
              <a:rPr lang="zh-CN" altLang="en-US" dirty="0">
                <a:solidFill>
                  <a:schemeClr val="tx1"/>
                </a:solidFill>
                <a:ea typeface="华文行楷" panose="02010800040101010101" pitchFamily="2" charset="-122"/>
              </a:rPr>
              <a:t>讨论二：</a:t>
            </a:r>
            <a:r>
              <a:rPr lang="zh-CN" altLang="en-US" sz="2900" b="1"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设计实现将峰值为</a:t>
            </a:r>
            <a:r>
              <a:rPr lang="en-US" altLang="zh-CN" sz="2900" b="1"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1V</a:t>
            </a:r>
            <a:r>
              <a:rPr lang="zh-CN" altLang="en-US" sz="2900" b="1"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、频率为</a:t>
            </a:r>
            <a:r>
              <a:rPr lang="en-US" altLang="zh-CN" sz="2900" b="1"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100Hz</a:t>
            </a:r>
            <a:r>
              <a:rPr lang="zh-CN" altLang="en-US" sz="2900" b="1"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的正弦波输入电压变换为峰值为</a:t>
            </a:r>
            <a:r>
              <a:rPr lang="en-US" altLang="zh-CN" sz="2900" b="1"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5V</a:t>
            </a:r>
            <a:r>
              <a:rPr lang="zh-CN" altLang="en-US" sz="2900" b="1"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、频率为</a:t>
            </a:r>
            <a:r>
              <a:rPr lang="en-US" altLang="zh-CN" sz="2900" b="1"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200Hz</a:t>
            </a:r>
            <a:r>
              <a:rPr lang="zh-CN" altLang="en-US" sz="2900" b="1"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锯齿波电压的电路。</a:t>
            </a:r>
          </a:p>
        </p:txBody>
      </p:sp>
      <p:sp>
        <p:nvSpPr>
          <p:cNvPr id="118789" name="Rectangle 5"/>
          <p:cNvSpPr>
            <a:spLocks noChangeArrowheads="1"/>
          </p:cNvSpPr>
          <p:nvPr/>
        </p:nvSpPr>
        <p:spPr bwMode="auto">
          <a:xfrm>
            <a:off x="0" y="2076450"/>
            <a:ext cx="9144000" cy="0"/>
          </a:xfrm>
          <a:prstGeom prst="rect">
            <a:avLst/>
          </a:prstGeom>
          <a:noFill/>
          <a:ln w="9525">
            <a:noFill/>
            <a:miter lim="800000"/>
          </a:ln>
          <a:effectLst/>
        </p:spPr>
        <p:txBody>
          <a:bodyPr wrap="none" anchor="ctr">
            <a:spAutoFit/>
          </a:bodyPr>
          <a:lstStyle/>
          <a:p>
            <a:endParaRPr lang="zh-CN" altLang="en-US"/>
          </a:p>
        </p:txBody>
      </p:sp>
      <p:graphicFrame>
        <p:nvGraphicFramePr>
          <p:cNvPr id="118788" name="Object 4"/>
          <p:cNvGraphicFramePr>
            <a:graphicFrameLocks noChangeAspect="1"/>
          </p:cNvGraphicFramePr>
          <p:nvPr/>
        </p:nvGraphicFramePr>
        <p:xfrm>
          <a:off x="179512" y="2401378"/>
          <a:ext cx="8601075" cy="4484006"/>
        </p:xfrm>
        <a:graphic>
          <a:graphicData uri="http://schemas.openxmlformats.org/presentationml/2006/ole">
            <mc:AlternateContent xmlns:mc="http://schemas.openxmlformats.org/markup-compatibility/2006">
              <mc:Choice xmlns:v="urn:schemas-microsoft-com:vml" Requires="v">
                <p:oleObj name="Multisim 7" r:id="rId2" imgW="8077200" imgH="3914775" progId="Multisim.Document">
                  <p:embed/>
                </p:oleObj>
              </mc:Choice>
              <mc:Fallback>
                <p:oleObj name="Multisim 7" r:id="rId2" imgW="8077200" imgH="3914775" progId="Multisim.Document">
                  <p:embed/>
                  <p:pic>
                    <p:nvPicPr>
                      <p:cNvPr id="0" name="图片 351399"/>
                      <p:cNvPicPr>
                        <a:picLocks noChangeAspect="1" noChangeArrowheads="1"/>
                      </p:cNvPicPr>
                      <p:nvPr/>
                    </p:nvPicPr>
                    <p:blipFill>
                      <a:blip r:embed="rId3">
                        <a:extLst>
                          <a:ext uri="{28A0092B-C50C-407E-A947-70E740481C1C}">
                            <a14:useLocalDpi xmlns:a14="http://schemas.microsoft.com/office/drawing/2010/main" val="0"/>
                          </a:ext>
                        </a:extLst>
                      </a:blip>
                      <a:srcRect r="6871"/>
                      <a:stretch>
                        <a:fillRect/>
                      </a:stretch>
                    </p:blipFill>
                    <p:spPr bwMode="auto">
                      <a:xfrm>
                        <a:off x="179512" y="2401378"/>
                        <a:ext cx="8601075" cy="4484006"/>
                      </a:xfrm>
                      <a:prstGeom prst="rect">
                        <a:avLst/>
                      </a:prstGeom>
                      <a:solidFill>
                        <a:schemeClr val="bg1"/>
                      </a:solidFill>
                    </p:spPr>
                  </p:pic>
                </p:oleObj>
              </mc:Fallback>
            </mc:AlternateContent>
          </a:graphicData>
        </a:graphic>
      </p:graphicFrame>
      <p:sp>
        <p:nvSpPr>
          <p:cNvPr id="118792" name="Rectangle 8"/>
          <p:cNvSpPr>
            <a:spLocks noChangeArrowheads="1"/>
          </p:cNvSpPr>
          <p:nvPr/>
        </p:nvSpPr>
        <p:spPr bwMode="auto">
          <a:xfrm>
            <a:off x="0" y="3357563"/>
            <a:ext cx="9144000" cy="0"/>
          </a:xfrm>
          <a:prstGeom prst="rect">
            <a:avLst/>
          </a:prstGeom>
          <a:noFill/>
          <a:ln w="9525">
            <a:noFill/>
            <a:miter lim="800000"/>
          </a:ln>
          <a:effectLst/>
        </p:spPr>
        <p:txBody>
          <a:bodyPr wrap="none" anchor="ctr">
            <a:spAutoFit/>
          </a:bodyPr>
          <a:lstStyle/>
          <a:p>
            <a:endParaRPr lang="zh-CN" altLang="en-US"/>
          </a:p>
        </p:txBody>
      </p:sp>
      <p:graphicFrame>
        <p:nvGraphicFramePr>
          <p:cNvPr id="118791" name="Object 7"/>
          <p:cNvGraphicFramePr>
            <a:graphicFrameLocks noChangeAspect="1"/>
          </p:cNvGraphicFramePr>
          <p:nvPr/>
        </p:nvGraphicFramePr>
        <p:xfrm>
          <a:off x="214445" y="1556197"/>
          <a:ext cx="8462011" cy="936699"/>
        </p:xfrm>
        <a:graphic>
          <a:graphicData uri="http://schemas.openxmlformats.org/presentationml/2006/ole">
            <mc:AlternateContent xmlns:mc="http://schemas.openxmlformats.org/markup-compatibility/2006">
              <mc:Choice xmlns:v="urn:schemas-microsoft-com:vml" Requires="v">
                <p:oleObj name="VISIO" r:id="rId4" imgW="6221095" imgH="687070" progId="Visio.Drawing.5">
                  <p:embed/>
                </p:oleObj>
              </mc:Choice>
              <mc:Fallback>
                <p:oleObj name="VISIO" r:id="rId4" imgW="6221095" imgH="687070" progId="Visio.Drawing.5">
                  <p:embed/>
                  <p:pic>
                    <p:nvPicPr>
                      <p:cNvPr id="0" name="图片 35140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4445" y="1556197"/>
                        <a:ext cx="8462011" cy="936699"/>
                      </a:xfrm>
                      <a:prstGeom prst="rect">
                        <a:avLst/>
                      </a:prstGeom>
                      <a:noFill/>
                    </p:spPr>
                  </p:pic>
                </p:oleObj>
              </mc:Fallback>
            </mc:AlternateContent>
          </a:graphicData>
        </a:graphic>
      </p:graphicFrame>
      <p:pic>
        <p:nvPicPr>
          <p:cNvPr id="8"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86901" y="50800"/>
            <a:ext cx="403225" cy="403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灯片编号占位符 1"/>
          <p:cNvSpPr>
            <a:spLocks noGrp="1"/>
          </p:cNvSpPr>
          <p:nvPr>
            <p:ph type="sldNum" sz="quarter" idx="12"/>
          </p:nvPr>
        </p:nvSpPr>
        <p:spPr/>
        <p:txBody>
          <a:bodyPr/>
          <a:lstStyle/>
          <a:p>
            <a:fld id="{BDB18AC9-7EE5-48E1-A10E-599720087084}" type="slidenum">
              <a:rPr lang="en-US" altLang="zh-CN" smtClean="0"/>
              <a:t>160</a:t>
            </a:fld>
            <a:endParaRPr lang="en-US" altLang="zh-CN"/>
          </a:p>
        </p:txBody>
      </p:sp>
      <p:pic>
        <p:nvPicPr>
          <p:cNvPr id="9" name="Picture 4" descr="Dz080309"/>
          <p:cNvPicPr>
            <a:picLocks noChangeAspect="1" noChangeArrowheads="1"/>
          </p:cNvPicPr>
          <p:nvPr/>
        </p:nvPicPr>
        <p:blipFill>
          <a:blip r:embed="rId7"/>
          <a:srcRect/>
          <a:stretch>
            <a:fillRect/>
          </a:stretch>
        </p:blipFill>
        <p:spPr bwMode="auto">
          <a:xfrm>
            <a:off x="7596336" y="5556789"/>
            <a:ext cx="1192177" cy="1328595"/>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18788"/>
                                        </p:tgtEl>
                                        <p:attrNameLst>
                                          <p:attrName>style.visibility</p:attrName>
                                        </p:attrNameLst>
                                      </p:cBhvr>
                                      <p:to>
                                        <p:strVal val="visible"/>
                                      </p:to>
                                    </p:set>
                                    <p:animEffect transition="in" filter="wipe(left)">
                                      <p:cBhvr>
                                        <p:cTn id="7" dur="500"/>
                                        <p:tgtEl>
                                          <p:spTgt spid="11878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left)">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p:cNvSpPr>
          <p:nvPr>
            <p:ph type="title"/>
          </p:nvPr>
        </p:nvSpPr>
        <p:spPr>
          <a:xfrm>
            <a:off x="107950" y="620713"/>
            <a:ext cx="5616575" cy="882650"/>
          </a:xfrm>
        </p:spPr>
        <p:txBody>
          <a:bodyPr vert="horz" wrap="square" lIns="91440" tIns="45720" rIns="91440" bIns="45720" anchor="ctr" anchorCtr="0"/>
          <a:lstStyle/>
          <a:p>
            <a:pPr algn="l" eaLnBrk="1" hangingPunct="1">
              <a:spcBef>
                <a:spcPct val="50000"/>
              </a:spcBef>
            </a:pPr>
            <a:r>
              <a:rPr lang="zh-CN" altLang="en-US" sz="2800" dirty="0">
                <a:solidFill>
                  <a:schemeClr val="tx1"/>
                </a:solidFill>
                <a:latin typeface="华文行楷" panose="02010800040101010101" pitchFamily="2" charset="-122"/>
                <a:ea typeface="华文行楷" panose="02010800040101010101" pitchFamily="2" charset="-122"/>
              </a:rPr>
              <a:t>三、二极管的等效电路</a:t>
            </a:r>
            <a:r>
              <a:rPr lang="en-US" altLang="zh-CN" sz="2800" dirty="0">
                <a:solidFill>
                  <a:schemeClr val="tx1"/>
                </a:solidFill>
                <a:latin typeface="华文行楷" panose="02010800040101010101" pitchFamily="2" charset="-122"/>
                <a:ea typeface="华文行楷" panose="02010800040101010101" pitchFamily="2" charset="-122"/>
              </a:rPr>
              <a:t>(</a:t>
            </a:r>
            <a:r>
              <a:rPr lang="zh-CN" altLang="en-US" sz="2800" dirty="0">
                <a:solidFill>
                  <a:schemeClr val="tx1"/>
                </a:solidFill>
                <a:latin typeface="华文行楷" panose="02010800040101010101" pitchFamily="2" charset="-122"/>
                <a:ea typeface="华文行楷" panose="02010800040101010101" pitchFamily="2" charset="-122"/>
              </a:rPr>
              <a:t>静态电路</a:t>
            </a:r>
            <a:r>
              <a:rPr lang="en-US" altLang="zh-CN" sz="2800" dirty="0">
                <a:solidFill>
                  <a:schemeClr val="tx1"/>
                </a:solidFill>
                <a:latin typeface="华文行楷" panose="02010800040101010101" pitchFamily="2" charset="-122"/>
                <a:ea typeface="华文行楷" panose="02010800040101010101" pitchFamily="2" charset="-122"/>
              </a:rPr>
              <a:t>)</a:t>
            </a:r>
            <a:endParaRPr lang="zh-CN" altLang="en-US" sz="2800" dirty="0">
              <a:solidFill>
                <a:schemeClr val="tx1"/>
              </a:solidFill>
              <a:latin typeface="华文行楷" panose="02010800040101010101" pitchFamily="2" charset="-122"/>
              <a:ea typeface="华文行楷" panose="02010800040101010101" pitchFamily="2" charset="-122"/>
            </a:endParaRPr>
          </a:p>
        </p:txBody>
      </p:sp>
      <p:pic>
        <p:nvPicPr>
          <p:cNvPr id="24579" name="Picture 3" descr="Dz010204"/>
          <p:cNvPicPr>
            <a:picLocks noChangeAspect="1"/>
          </p:cNvPicPr>
          <p:nvPr/>
        </p:nvPicPr>
        <p:blipFill>
          <a:blip r:embed="rId2"/>
          <a:srcRect b="11337"/>
          <a:stretch>
            <a:fillRect/>
          </a:stretch>
        </p:blipFill>
        <p:spPr>
          <a:xfrm>
            <a:off x="1476375" y="1989138"/>
            <a:ext cx="6858000" cy="2312987"/>
          </a:xfrm>
          <a:prstGeom prst="rect">
            <a:avLst/>
          </a:prstGeom>
          <a:noFill/>
          <a:ln w="9525">
            <a:noFill/>
          </a:ln>
        </p:spPr>
      </p:pic>
      <p:sp>
        <p:nvSpPr>
          <p:cNvPr id="24580" name="AutoShape 4"/>
          <p:cNvSpPr/>
          <p:nvPr/>
        </p:nvSpPr>
        <p:spPr>
          <a:xfrm>
            <a:off x="685800" y="2133600"/>
            <a:ext cx="1143000" cy="671513"/>
          </a:xfrm>
          <a:prstGeom prst="borderCallout2">
            <a:avLst>
              <a:gd name="adj1" fmla="val 17023"/>
              <a:gd name="adj2" fmla="val 106667"/>
              <a:gd name="adj3" fmla="val 17023"/>
              <a:gd name="adj4" fmla="val 127778"/>
              <a:gd name="adj5" fmla="val 78722"/>
              <a:gd name="adj6" fmla="val 149444"/>
            </a:avLst>
          </a:prstGeom>
          <a:solidFill>
            <a:srgbClr val="00FFFF"/>
          </a:solidFill>
          <a:ln w="19050" cap="flat" cmpd="sng">
            <a:solidFill>
              <a:srgbClr val="FF33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eaLnBrk="1" hangingPunct="1">
              <a:spcBef>
                <a:spcPct val="0"/>
              </a:spcBef>
              <a:buNone/>
            </a:pPr>
            <a:r>
              <a:rPr lang="zh-CN" altLang="en-US" sz="2000" b="1" dirty="0">
                <a:latin typeface="Times New Roman" panose="02020603050405020304" pitchFamily="18" charset="0"/>
              </a:rPr>
              <a:t>理想</a:t>
            </a:r>
          </a:p>
          <a:p>
            <a:pPr marL="0" lvl="0" indent="0" algn="ctr" eaLnBrk="1" hangingPunct="1">
              <a:spcBef>
                <a:spcPct val="0"/>
              </a:spcBef>
              <a:buNone/>
            </a:pPr>
            <a:r>
              <a:rPr lang="zh-CN" altLang="en-US" sz="2000" b="1" dirty="0">
                <a:latin typeface="Times New Roman" panose="02020603050405020304" pitchFamily="18" charset="0"/>
              </a:rPr>
              <a:t>二极管</a:t>
            </a:r>
          </a:p>
        </p:txBody>
      </p:sp>
      <p:sp>
        <p:nvSpPr>
          <p:cNvPr id="24581" name="AutoShape 5"/>
          <p:cNvSpPr/>
          <p:nvPr/>
        </p:nvSpPr>
        <p:spPr>
          <a:xfrm>
            <a:off x="2514600" y="4419600"/>
            <a:ext cx="1304925" cy="700088"/>
          </a:xfrm>
          <a:prstGeom prst="borderCallout2">
            <a:avLst>
              <a:gd name="adj1" fmla="val 16329"/>
              <a:gd name="adj2" fmla="val 105838"/>
              <a:gd name="adj3" fmla="val 16329"/>
              <a:gd name="adj4" fmla="val 161194"/>
              <a:gd name="adj5" fmla="val -199773"/>
              <a:gd name="adj6" fmla="val 218736"/>
            </a:avLst>
          </a:prstGeom>
          <a:solidFill>
            <a:srgbClr val="00FFFF"/>
          </a:solidFill>
          <a:ln w="19050" cap="flat" cmpd="sng">
            <a:solidFill>
              <a:srgbClr val="FF33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eaLnBrk="1" hangingPunct="1">
              <a:spcBef>
                <a:spcPct val="0"/>
              </a:spcBef>
              <a:buNone/>
            </a:pPr>
            <a:r>
              <a:rPr lang="zh-CN" altLang="en-US" sz="2000" b="1" dirty="0">
                <a:latin typeface="Times New Roman" panose="02020603050405020304" pitchFamily="18" charset="0"/>
              </a:rPr>
              <a:t>近似分析中最常用</a:t>
            </a:r>
          </a:p>
        </p:txBody>
      </p:sp>
      <p:grpSp>
        <p:nvGrpSpPr>
          <p:cNvPr id="2" name="Group 6"/>
          <p:cNvGrpSpPr/>
          <p:nvPr/>
        </p:nvGrpSpPr>
        <p:grpSpPr>
          <a:xfrm>
            <a:off x="468313" y="2924175"/>
            <a:ext cx="1752600" cy="2374900"/>
            <a:chOff x="295" y="1842"/>
            <a:chExt cx="1104" cy="1496"/>
          </a:xfrm>
        </p:grpSpPr>
        <p:sp>
          <p:nvSpPr>
            <p:cNvPr id="10262" name="AutoShape 7"/>
            <p:cNvSpPr/>
            <p:nvPr/>
          </p:nvSpPr>
          <p:spPr>
            <a:xfrm>
              <a:off x="748" y="1842"/>
              <a:ext cx="73" cy="838"/>
            </a:xfrm>
            <a:prstGeom prst="downArrow">
              <a:avLst>
                <a:gd name="adj1" fmla="val 50000"/>
                <a:gd name="adj2" fmla="val 286986"/>
              </a:avLst>
            </a:prstGeom>
            <a:noFill/>
            <a:ln w="28575" cap="flat" cmpd="sng">
              <a:solidFill>
                <a:srgbClr val="FF3300"/>
              </a:solidFill>
              <a:prstDash val="solid"/>
              <a:miter/>
              <a:headEnd type="none" w="med" len="med"/>
              <a:tailEnd type="none" w="med" len="med"/>
            </a:ln>
          </p:spPr>
          <p:txBody>
            <a:bodyPr vert="eaVert"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1800" dirty="0"/>
            </a:p>
          </p:txBody>
        </p:sp>
        <p:sp>
          <p:nvSpPr>
            <p:cNvPr id="10263" name="Text Box 8"/>
            <p:cNvSpPr txBox="1"/>
            <p:nvPr/>
          </p:nvSpPr>
          <p:spPr>
            <a:xfrm>
              <a:off x="295" y="2704"/>
              <a:ext cx="1104" cy="634"/>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2000" b="1" dirty="0">
                  <a:latin typeface="Times New Roman" panose="02020603050405020304" pitchFamily="18" charset="0"/>
                </a:rPr>
                <a:t>理想开关</a:t>
              </a:r>
            </a:p>
            <a:p>
              <a:pPr marL="0" lvl="0" indent="0" eaLnBrk="1" hangingPunct="1">
                <a:spcBef>
                  <a:spcPct val="0"/>
                </a:spcBef>
                <a:buNone/>
              </a:pPr>
              <a:r>
                <a:rPr lang="zh-CN" altLang="en-US" sz="2000" b="1" dirty="0">
                  <a:latin typeface="Times New Roman" panose="02020603050405020304" pitchFamily="18" charset="0"/>
                </a:rPr>
                <a:t>导通时 </a:t>
              </a:r>
              <a:r>
                <a:rPr lang="en-US" altLang="zh-CN" sz="2000" b="1" i="1" dirty="0">
                  <a:latin typeface="Times New Roman" panose="02020603050405020304" pitchFamily="18" charset="0"/>
                </a:rPr>
                <a:t>U</a:t>
              </a:r>
              <a:r>
                <a:rPr lang="en-US" altLang="zh-CN" sz="2000" b="1" baseline="-25000" dirty="0">
                  <a:latin typeface="Times New Roman" panose="02020603050405020304" pitchFamily="18" charset="0"/>
                </a:rPr>
                <a:t>D</a:t>
              </a:r>
              <a:r>
                <a:rPr lang="zh-CN" altLang="en-US" sz="2000" b="1" dirty="0">
                  <a:latin typeface="Times New Roman" panose="02020603050405020304" pitchFamily="18" charset="0"/>
                </a:rPr>
                <a:t>＝</a:t>
              </a:r>
              <a:r>
                <a:rPr lang="en-US" altLang="zh-CN" sz="2000" b="1" dirty="0">
                  <a:latin typeface="Times New Roman" panose="02020603050405020304" pitchFamily="18" charset="0"/>
                </a:rPr>
                <a:t>0</a:t>
              </a:r>
              <a:r>
                <a:rPr lang="zh-CN" altLang="en-US" sz="2000" b="1" dirty="0">
                  <a:latin typeface="Times New Roman" panose="02020603050405020304" pitchFamily="18" charset="0"/>
                </a:rPr>
                <a:t>截止时</a:t>
              </a:r>
              <a:r>
                <a:rPr lang="en-US" altLang="zh-CN" sz="2000" b="1" i="1" dirty="0">
                  <a:latin typeface="Times New Roman" panose="02020603050405020304" pitchFamily="18" charset="0"/>
                </a:rPr>
                <a:t>I</a:t>
              </a:r>
              <a:r>
                <a:rPr lang="en-US" altLang="zh-CN" sz="2000" b="1" baseline="-25000" dirty="0">
                  <a:latin typeface="Times New Roman" panose="02020603050405020304" pitchFamily="18" charset="0"/>
                </a:rPr>
                <a:t>S</a:t>
              </a:r>
              <a:r>
                <a:rPr lang="zh-CN" altLang="en-US" sz="2000" b="1" dirty="0">
                  <a:latin typeface="Times New Roman" panose="02020603050405020304" pitchFamily="18" charset="0"/>
                </a:rPr>
                <a:t>＝</a:t>
              </a:r>
              <a:r>
                <a:rPr lang="en-US" altLang="zh-CN" sz="2000" b="1" dirty="0">
                  <a:latin typeface="Times New Roman" panose="02020603050405020304" pitchFamily="18" charset="0"/>
                </a:rPr>
                <a:t>0</a:t>
              </a:r>
            </a:p>
          </p:txBody>
        </p:sp>
      </p:grpSp>
      <p:grpSp>
        <p:nvGrpSpPr>
          <p:cNvPr id="3" name="Group 9"/>
          <p:cNvGrpSpPr/>
          <p:nvPr/>
        </p:nvGrpSpPr>
        <p:grpSpPr>
          <a:xfrm>
            <a:off x="3851275" y="4419600"/>
            <a:ext cx="3235325" cy="701675"/>
            <a:chOff x="2426" y="2784"/>
            <a:chExt cx="2038" cy="442"/>
          </a:xfrm>
        </p:grpSpPr>
        <p:sp>
          <p:nvSpPr>
            <p:cNvPr id="10260" name="AutoShape 10"/>
            <p:cNvSpPr/>
            <p:nvPr/>
          </p:nvSpPr>
          <p:spPr>
            <a:xfrm>
              <a:off x="2426" y="2976"/>
              <a:ext cx="624" cy="91"/>
            </a:xfrm>
            <a:prstGeom prst="rightArrow">
              <a:avLst>
                <a:gd name="adj1" fmla="val 50000"/>
                <a:gd name="adj2" fmla="val 171428"/>
              </a:avLst>
            </a:prstGeom>
            <a:noFill/>
            <a:ln w="28575" cap="flat" cmpd="sng">
              <a:solidFill>
                <a:srgbClr val="FF3300"/>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1800" dirty="0"/>
            </a:p>
          </p:txBody>
        </p:sp>
        <p:sp>
          <p:nvSpPr>
            <p:cNvPr id="10261" name="Text Box 11"/>
            <p:cNvSpPr txBox="1"/>
            <p:nvPr/>
          </p:nvSpPr>
          <p:spPr>
            <a:xfrm>
              <a:off x="3024" y="2784"/>
              <a:ext cx="1440" cy="442"/>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2000" b="1" dirty="0">
                  <a:latin typeface="Times New Roman" panose="02020603050405020304" pitchFamily="18" charset="0"/>
                </a:rPr>
                <a:t>导通时</a:t>
              </a:r>
              <a:r>
                <a:rPr lang="en-US" altLang="zh-CN" sz="2000" b="1" i="1" dirty="0">
                  <a:latin typeface="Times New Roman" panose="02020603050405020304" pitchFamily="18" charset="0"/>
                </a:rPr>
                <a:t>U</a:t>
              </a:r>
              <a:r>
                <a:rPr lang="en-US" altLang="zh-CN" sz="2000" b="1" baseline="-25000" dirty="0">
                  <a:latin typeface="Times New Roman" panose="02020603050405020304" pitchFamily="18" charset="0"/>
                </a:rPr>
                <a:t>D</a:t>
              </a:r>
              <a:r>
                <a:rPr lang="zh-CN" altLang="en-US" sz="2000" b="1" dirty="0">
                  <a:latin typeface="Times New Roman" panose="02020603050405020304" pitchFamily="18" charset="0"/>
                </a:rPr>
                <a:t>＝</a:t>
              </a:r>
              <a:r>
                <a:rPr lang="en-US" altLang="zh-CN" sz="2000" b="1" i="1" dirty="0">
                  <a:latin typeface="Times New Roman" panose="02020603050405020304" pitchFamily="18" charset="0"/>
                </a:rPr>
                <a:t>U</a:t>
              </a:r>
              <a:r>
                <a:rPr lang="en-US" altLang="zh-CN" sz="2000" b="1" baseline="-25000" dirty="0">
                  <a:latin typeface="Times New Roman" panose="02020603050405020304" pitchFamily="18" charset="0"/>
                </a:rPr>
                <a:t>on</a:t>
              </a:r>
            </a:p>
            <a:p>
              <a:pPr marL="0" lvl="0" indent="0" eaLnBrk="1" hangingPunct="1">
                <a:spcBef>
                  <a:spcPct val="0"/>
                </a:spcBef>
                <a:buNone/>
              </a:pPr>
              <a:r>
                <a:rPr lang="zh-CN" altLang="en-US" sz="2000" b="1" dirty="0">
                  <a:latin typeface="Times New Roman" panose="02020603050405020304" pitchFamily="18" charset="0"/>
                </a:rPr>
                <a:t>截止时</a:t>
              </a:r>
              <a:r>
                <a:rPr lang="en-US" altLang="zh-CN" sz="2000" b="1" i="1" dirty="0">
                  <a:latin typeface="Times New Roman" panose="02020603050405020304" pitchFamily="18" charset="0"/>
                </a:rPr>
                <a:t>I</a:t>
              </a:r>
              <a:r>
                <a:rPr lang="en-US" altLang="zh-CN" sz="2000" b="1" baseline="-25000" dirty="0">
                  <a:latin typeface="Times New Roman" panose="02020603050405020304" pitchFamily="18" charset="0"/>
                </a:rPr>
                <a:t>S</a:t>
              </a:r>
              <a:r>
                <a:rPr lang="zh-CN" altLang="en-US" sz="2000" b="1" dirty="0">
                  <a:latin typeface="Times New Roman" panose="02020603050405020304" pitchFamily="18" charset="0"/>
                </a:rPr>
                <a:t>＝</a:t>
              </a:r>
              <a:r>
                <a:rPr lang="en-US" altLang="zh-CN" sz="2000" b="1" dirty="0">
                  <a:latin typeface="Times New Roman" panose="02020603050405020304" pitchFamily="18" charset="0"/>
                </a:rPr>
                <a:t>0</a:t>
              </a:r>
            </a:p>
          </p:txBody>
        </p:sp>
      </p:grpSp>
      <p:sp>
        <p:nvSpPr>
          <p:cNvPr id="24588" name="AutoShape 12"/>
          <p:cNvSpPr/>
          <p:nvPr/>
        </p:nvSpPr>
        <p:spPr>
          <a:xfrm>
            <a:off x="7004050" y="1271588"/>
            <a:ext cx="2085975" cy="765175"/>
          </a:xfrm>
          <a:prstGeom prst="borderCallout1">
            <a:avLst>
              <a:gd name="adj1" fmla="val 99361"/>
              <a:gd name="adj2" fmla="val 62231"/>
              <a:gd name="adj3" fmla="val 166296"/>
              <a:gd name="adj4" fmla="val 46032"/>
            </a:avLst>
          </a:prstGeom>
          <a:solidFill>
            <a:srgbClr val="66FFFF"/>
          </a:solidFill>
          <a:ln w="19050" cap="flat" cmpd="sng">
            <a:solidFill>
              <a:srgbClr val="FF33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eaLnBrk="1" hangingPunct="1">
              <a:spcBef>
                <a:spcPct val="0"/>
              </a:spcBef>
              <a:buNone/>
            </a:pPr>
            <a:r>
              <a:rPr lang="zh-CN" altLang="en-US" sz="2000" b="1" dirty="0">
                <a:latin typeface="Times New Roman" panose="02020603050405020304" pitchFamily="18" charset="0"/>
              </a:rPr>
              <a:t>导通时△</a:t>
            </a:r>
            <a:r>
              <a:rPr lang="en-US" altLang="zh-CN" sz="2000" b="1" i="1" dirty="0">
                <a:latin typeface="Times New Roman" panose="02020603050405020304" pitchFamily="18" charset="0"/>
              </a:rPr>
              <a:t>i</a:t>
            </a:r>
            <a:r>
              <a:rPr lang="zh-CN" altLang="en-US" sz="2000" b="1" dirty="0">
                <a:latin typeface="Times New Roman" panose="02020603050405020304" pitchFamily="18" charset="0"/>
              </a:rPr>
              <a:t>与△</a:t>
            </a:r>
            <a:r>
              <a:rPr lang="en-US" altLang="zh-CN" sz="2000" b="1" i="1" dirty="0">
                <a:latin typeface="Times New Roman" panose="02020603050405020304" pitchFamily="18" charset="0"/>
              </a:rPr>
              <a:t>u</a:t>
            </a:r>
            <a:r>
              <a:rPr lang="zh-CN" altLang="en-US" sz="2000" b="1" dirty="0">
                <a:latin typeface="Times New Roman" panose="02020603050405020304" pitchFamily="18" charset="0"/>
              </a:rPr>
              <a:t>成线性关系</a:t>
            </a:r>
          </a:p>
        </p:txBody>
      </p:sp>
      <p:sp>
        <p:nvSpPr>
          <p:cNvPr id="24589" name="Text Box 13"/>
          <p:cNvSpPr txBox="1"/>
          <p:nvPr/>
        </p:nvSpPr>
        <p:spPr>
          <a:xfrm>
            <a:off x="611188" y="5373688"/>
            <a:ext cx="7086600" cy="45720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50000"/>
              </a:spcBef>
              <a:buNone/>
            </a:pPr>
            <a:r>
              <a:rPr lang="zh-CN" altLang="en-US" sz="2400" b="1" dirty="0">
                <a:latin typeface="Times New Roman" panose="02020603050405020304" pitchFamily="18" charset="0"/>
              </a:rPr>
              <a:t>应根据不同情况选择不同的等效电路！</a:t>
            </a:r>
          </a:p>
        </p:txBody>
      </p:sp>
      <p:sp>
        <p:nvSpPr>
          <p:cNvPr id="24595" name="Text Box 19"/>
          <p:cNvSpPr txBox="1"/>
          <p:nvPr/>
        </p:nvSpPr>
        <p:spPr>
          <a:xfrm>
            <a:off x="611188" y="1341438"/>
            <a:ext cx="4176712" cy="461962"/>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50000"/>
              </a:spcBef>
              <a:buNone/>
            </a:pPr>
            <a:r>
              <a:rPr lang="en-US" altLang="zh-CN" sz="2400" dirty="0">
                <a:latin typeface="华文行楷" panose="02010800040101010101" pitchFamily="2" charset="-122"/>
                <a:ea typeface="华文行楷" panose="02010800040101010101" pitchFamily="2" charset="-122"/>
              </a:rPr>
              <a:t>1. </a:t>
            </a:r>
            <a:r>
              <a:rPr lang="zh-CN" altLang="en-US" sz="2400" dirty="0">
                <a:latin typeface="华文行楷" panose="02010800040101010101" pitchFamily="2" charset="-122"/>
                <a:ea typeface="华文行楷" panose="02010800040101010101" pitchFamily="2" charset="-122"/>
              </a:rPr>
              <a:t>将伏安特性折线化</a:t>
            </a:r>
          </a:p>
        </p:txBody>
      </p:sp>
      <p:grpSp>
        <p:nvGrpSpPr>
          <p:cNvPr id="4" name="Group 20"/>
          <p:cNvGrpSpPr/>
          <p:nvPr/>
        </p:nvGrpSpPr>
        <p:grpSpPr>
          <a:xfrm>
            <a:off x="6445250" y="4868863"/>
            <a:ext cx="2462213" cy="1625600"/>
            <a:chOff x="4105" y="3158"/>
            <a:chExt cx="1551" cy="1024"/>
          </a:xfrm>
        </p:grpSpPr>
        <p:graphicFrame>
          <p:nvGraphicFramePr>
            <p:cNvPr id="10258" name="Object 21"/>
            <p:cNvGraphicFramePr>
              <a:graphicFrameLocks noChangeAspect="1"/>
            </p:cNvGraphicFramePr>
            <p:nvPr/>
          </p:nvGraphicFramePr>
          <p:xfrm>
            <a:off x="4105" y="3158"/>
            <a:ext cx="1551" cy="1024"/>
          </p:xfrm>
          <a:graphic>
            <a:graphicData uri="http://schemas.openxmlformats.org/presentationml/2006/ole">
              <mc:AlternateContent xmlns:mc="http://schemas.openxmlformats.org/markup-compatibility/2006">
                <mc:Choice xmlns:v="urn:schemas-microsoft-com:vml" Requires="v">
                  <p:oleObj r:id="rId3" imgW="9420225" imgH="6219825" progId="MSPhotoEd.3">
                    <p:embed/>
                  </p:oleObj>
                </mc:Choice>
                <mc:Fallback>
                  <p:oleObj r:id="rId3" imgW="9420225" imgH="6219825" progId="MSPhotoEd.3">
                    <p:embed/>
                    <p:pic>
                      <p:nvPicPr>
                        <p:cNvPr id="0" name="图片 3084"/>
                        <p:cNvPicPr/>
                        <p:nvPr/>
                      </p:nvPicPr>
                      <p:blipFill>
                        <a:blip r:embed="rId4"/>
                        <a:stretch>
                          <a:fillRect/>
                        </a:stretch>
                      </p:blipFill>
                      <p:spPr>
                        <a:xfrm>
                          <a:off x="4105" y="3158"/>
                          <a:ext cx="1551" cy="1024"/>
                        </a:xfrm>
                        <a:prstGeom prst="rect">
                          <a:avLst/>
                        </a:prstGeom>
                        <a:noFill/>
                        <a:ln w="38100">
                          <a:noFill/>
                          <a:miter/>
                        </a:ln>
                      </p:spPr>
                    </p:pic>
                  </p:oleObj>
                </mc:Fallback>
              </mc:AlternateContent>
            </a:graphicData>
          </a:graphic>
        </p:graphicFrame>
        <p:sp>
          <p:nvSpPr>
            <p:cNvPr id="10259" name="AutoShape 22"/>
            <p:cNvSpPr/>
            <p:nvPr/>
          </p:nvSpPr>
          <p:spPr>
            <a:xfrm>
              <a:off x="4649" y="3734"/>
              <a:ext cx="360" cy="299"/>
            </a:xfrm>
            <a:prstGeom prst="borderCallout1">
              <a:avLst>
                <a:gd name="adj1" fmla="val -11269"/>
                <a:gd name="adj2" fmla="val 44343"/>
                <a:gd name="adj3" fmla="val -101773"/>
                <a:gd name="adj4" fmla="val 50088"/>
              </a:avLst>
            </a:prstGeom>
            <a:solidFill>
              <a:srgbClr val="00FFFF"/>
            </a:solidFill>
            <a:ln w="19050" cap="flat" cmpd="sng">
              <a:solidFill>
                <a:srgbClr val="FF33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eaLnBrk="1" hangingPunct="1">
                <a:spcBef>
                  <a:spcPct val="0"/>
                </a:spcBef>
                <a:buNone/>
              </a:pPr>
              <a:r>
                <a:rPr lang="zh-CN" altLang="en-US" sz="2400" b="1" dirty="0">
                  <a:latin typeface="Times New Roman" panose="02020603050405020304" pitchFamily="18" charset="0"/>
                </a:rPr>
                <a:t>？</a:t>
              </a:r>
            </a:p>
          </p:txBody>
        </p:sp>
      </p:grpSp>
      <p:sp>
        <p:nvSpPr>
          <p:cNvPr id="24599" name="AutoShape 23"/>
          <p:cNvSpPr/>
          <p:nvPr/>
        </p:nvSpPr>
        <p:spPr>
          <a:xfrm>
            <a:off x="4154488" y="6021388"/>
            <a:ext cx="1109662" cy="431800"/>
          </a:xfrm>
          <a:prstGeom prst="borderCallout1">
            <a:avLst>
              <a:gd name="adj1" fmla="val 26472"/>
              <a:gd name="adj2" fmla="val 103315"/>
              <a:gd name="adj3" fmla="val -54407"/>
              <a:gd name="adj4" fmla="val 205921"/>
            </a:avLst>
          </a:prstGeom>
          <a:solidFill>
            <a:srgbClr val="00FFFF"/>
          </a:solidFill>
          <a:ln w="19050" cap="flat" cmpd="sng">
            <a:solidFill>
              <a:srgbClr val="FF33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eaLnBrk="1" hangingPunct="1">
              <a:spcBef>
                <a:spcPct val="0"/>
              </a:spcBef>
              <a:buNone/>
            </a:pPr>
            <a:r>
              <a:rPr lang="en-US" altLang="zh-CN" sz="2000" b="1" dirty="0">
                <a:latin typeface="Times New Roman" panose="02020603050405020304" pitchFamily="18" charset="0"/>
              </a:rPr>
              <a:t>100V</a:t>
            </a:r>
            <a:r>
              <a:rPr lang="zh-CN" altLang="en-US" sz="2000" b="1" dirty="0">
                <a:latin typeface="Times New Roman" panose="02020603050405020304" pitchFamily="18" charset="0"/>
              </a:rPr>
              <a:t>？</a:t>
            </a:r>
          </a:p>
        </p:txBody>
      </p:sp>
      <p:sp>
        <p:nvSpPr>
          <p:cNvPr id="20" name="矩形 19"/>
          <p:cNvSpPr/>
          <p:nvPr/>
        </p:nvSpPr>
        <p:spPr>
          <a:xfrm>
            <a:off x="8839200" y="65088"/>
            <a:ext cx="250825" cy="261938"/>
          </a:xfrm>
          <a:prstGeom prst="rect">
            <a:avLst/>
          </a:prstGeom>
          <a:solidFill>
            <a:srgbClr val="FF33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pic>
        <p:nvPicPr>
          <p:cNvPr id="10254" name="Picture 15"/>
          <p:cNvPicPr>
            <a:picLocks noChangeAspect="1"/>
          </p:cNvPicPr>
          <p:nvPr/>
        </p:nvPicPr>
        <p:blipFill>
          <a:blip r:embed="rId5"/>
          <a:stretch>
            <a:fillRect/>
          </a:stretch>
        </p:blipFill>
        <p:spPr>
          <a:xfrm>
            <a:off x="8705850" y="44450"/>
            <a:ext cx="403225" cy="404813"/>
          </a:xfrm>
          <a:prstGeom prst="rect">
            <a:avLst/>
          </a:prstGeom>
          <a:noFill/>
          <a:ln w="9525">
            <a:noFill/>
          </a:ln>
        </p:spPr>
      </p:pic>
      <p:sp>
        <p:nvSpPr>
          <p:cNvPr id="10255" name="灯片编号占位符 4"/>
          <p:cNvSpPr txBox="1">
            <a:spLocks noGrp="1"/>
          </p:cNvSpPr>
          <p:nvPr>
            <p:ph type="sldNum" sz="quarter" idx="12"/>
          </p:nvPr>
        </p:nvSpPr>
        <p:spPr/>
        <p:txBody>
          <a:bodyPr/>
          <a:lstStyle/>
          <a:p>
            <a:pPr marL="0" indent="0" algn="r" eaLnBrk="1" hangingPunct="1">
              <a:spcBef>
                <a:spcPct val="0"/>
              </a:spcBef>
              <a:buNone/>
            </a:pPr>
            <a:fld id="{9A0DB2DC-4C9A-4742-B13C-FB6460FD3503}" type="slidenum">
              <a:rPr lang="en-US" altLang="zh-CN" sz="1400" dirty="0"/>
              <a:t>17</a:t>
            </a:fld>
            <a:endParaRPr lang="en-US" altLang="zh-CN" sz="1400" dirty="0"/>
          </a:p>
        </p:txBody>
      </p:sp>
      <p:sp>
        <p:nvSpPr>
          <p:cNvPr id="22" name="Text Box 13"/>
          <p:cNvSpPr txBox="1"/>
          <p:nvPr/>
        </p:nvSpPr>
        <p:spPr>
          <a:xfrm>
            <a:off x="5622925" y="796925"/>
            <a:ext cx="2257425" cy="400050"/>
          </a:xfrm>
          <a:prstGeom prst="rect">
            <a:avLst/>
          </a:prstGeom>
          <a:solidFill>
            <a:srgbClr val="FFFF00"/>
          </a:solid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eaLnBrk="1" hangingPunct="1">
              <a:spcBef>
                <a:spcPct val="50000"/>
              </a:spcBef>
              <a:buNone/>
            </a:pPr>
            <a:r>
              <a:rPr lang="zh-CN" altLang="en-US" sz="2000" b="1" dirty="0">
                <a:solidFill>
                  <a:srgbClr val="FF0000"/>
                </a:solidFill>
                <a:latin typeface="楷体" panose="02010609060101010101" pitchFamily="49" charset="-122"/>
                <a:ea typeface="楷体" panose="02010609060101010101" pitchFamily="49" charset="-122"/>
              </a:rPr>
              <a:t>为什么要等效？</a:t>
            </a:r>
          </a:p>
        </p:txBody>
      </p:sp>
      <p:sp>
        <p:nvSpPr>
          <p:cNvPr id="23" name="Text Box 13"/>
          <p:cNvSpPr txBox="1"/>
          <p:nvPr/>
        </p:nvSpPr>
        <p:spPr>
          <a:xfrm>
            <a:off x="7539038" y="4227513"/>
            <a:ext cx="676275" cy="461962"/>
          </a:xfrm>
          <a:prstGeom prst="rect">
            <a:avLst/>
          </a:prstGeom>
          <a:solidFill>
            <a:srgbClr val="FFFF00"/>
          </a:solid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eaLnBrk="1" hangingPunct="1">
              <a:spcBef>
                <a:spcPct val="50000"/>
              </a:spcBef>
              <a:buNone/>
            </a:pPr>
            <a:r>
              <a:rPr lang="en-US" altLang="zh-CN" sz="2400" b="1" dirty="0">
                <a:solidFill>
                  <a:srgbClr val="FF0000"/>
                </a:solidFill>
                <a:latin typeface="楷体" panose="02010609060101010101" pitchFamily="49" charset="-122"/>
                <a:ea typeface="楷体" panose="02010609060101010101" pitchFamily="49" charset="-122"/>
              </a:rPr>
              <a:t>R</a:t>
            </a:r>
            <a:r>
              <a:rPr lang="en-US" altLang="zh-CN" sz="1600" b="1" dirty="0">
                <a:solidFill>
                  <a:srgbClr val="FF0000"/>
                </a:solidFill>
                <a:latin typeface="楷体" panose="02010609060101010101" pitchFamily="49" charset="-122"/>
                <a:ea typeface="楷体" panose="02010609060101010101" pitchFamily="49" charset="-122"/>
              </a:rPr>
              <a:t>D</a:t>
            </a:r>
            <a:r>
              <a:rPr lang="en-US" altLang="zh-CN" sz="2400" b="1" dirty="0">
                <a:solidFill>
                  <a:srgbClr val="FF0000"/>
                </a:solidFill>
                <a:latin typeface="楷体" panose="02010609060101010101" pitchFamily="49" charset="-122"/>
                <a:ea typeface="楷体" panose="02010609060101010101" pitchFamily="49" charset="-122"/>
              </a:rPr>
              <a:t>?</a:t>
            </a:r>
            <a:endParaRPr lang="zh-CN" altLang="en-US" sz="2400" b="1" dirty="0">
              <a:solidFill>
                <a:srgbClr val="FF0000"/>
              </a:solidFill>
              <a:latin typeface="楷体" panose="02010609060101010101" pitchFamily="49" charset="-122"/>
              <a:ea typeface="楷体" panose="02010609060101010101" pitchFamily="49" charset="-122"/>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withEffect">
                                  <p:stCondLst>
                                    <p:cond delay="0"/>
                                  </p:stCondLst>
                                  <p:childTnLst>
                                    <p:set>
                                      <p:cBhvr>
                                        <p:cTn id="6" dur="indefinite" fill="hold">
                                          <p:stCondLst>
                                            <p:cond delay="0"/>
                                          </p:stCondLst>
                                        </p:cTn>
                                        <p:tgtEl>
                                          <p:spTgt spid="24578"/>
                                        </p:tgtEl>
                                        <p:attrNameLst>
                                          <p:attrName>style.visibility</p:attrName>
                                        </p:attrNameLst>
                                      </p:cBhvr>
                                      <p:to>
                                        <p:strVal val="visible"/>
                                      </p:to>
                                    </p:set>
                                    <p:anim calcmode="lin" valueType="num">
                                      <p:cBhvr>
                                        <p:cTn id="7" dur="500" fill="hold"/>
                                        <p:tgtEl>
                                          <p:spTgt spid="24578"/>
                                        </p:tgtEl>
                                        <p:attrNameLst>
                                          <p:attrName>ppt_w</p:attrName>
                                        </p:attrNameLst>
                                      </p:cBhvr>
                                      <p:tavLst>
                                        <p:tav tm="0">
                                          <p:val>
                                            <p:fltVal val="0"/>
                                          </p:val>
                                        </p:tav>
                                        <p:tav tm="100000">
                                          <p:val>
                                            <p:strVal val="#ppt_w"/>
                                          </p:val>
                                        </p:tav>
                                      </p:tavLst>
                                    </p:anim>
                                    <p:anim calcmode="lin" valueType="num">
                                      <p:cBhvr>
                                        <p:cTn id="8" dur="500" fill="hold"/>
                                        <p:tgtEl>
                                          <p:spTgt spid="24578"/>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grpId="0" nodeType="click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wipe(left)">
                                      <p:cBhvr>
                                        <p:cTn id="13" dur="500"/>
                                        <p:tgtEl>
                                          <p:spTgt spid="22"/>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24595"/>
                                        </p:tgtEl>
                                        <p:attrNameLst>
                                          <p:attrName>style.visibility</p:attrName>
                                        </p:attrNameLst>
                                      </p:cBhvr>
                                      <p:to>
                                        <p:strVal val="visible"/>
                                      </p:to>
                                    </p:set>
                                    <p:animEffect transition="in" filter="wipe(left)">
                                      <p:cBhvr>
                                        <p:cTn id="18" dur="500"/>
                                        <p:tgtEl>
                                          <p:spTgt spid="24595"/>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24579"/>
                                        </p:tgtEl>
                                        <p:attrNameLst>
                                          <p:attrName>style.visibility</p:attrName>
                                        </p:attrNameLst>
                                      </p:cBhvr>
                                      <p:to>
                                        <p:strVal val="visible"/>
                                      </p:to>
                                    </p:set>
                                    <p:animEffect transition="in" filter="wipe(left)">
                                      <p:cBhvr>
                                        <p:cTn id="23" dur="500"/>
                                        <p:tgtEl>
                                          <p:spTgt spid="24579"/>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499"/>
                                          </p:stCondLst>
                                        </p:cTn>
                                        <p:tgtEl>
                                          <p:spTgt spid="24580"/>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2"/>
                                        </p:tgtEl>
                                        <p:attrNameLst>
                                          <p:attrName>style.visibility</p:attrName>
                                        </p:attrNameLst>
                                      </p:cBhvr>
                                      <p:to>
                                        <p:strVal val="visible"/>
                                      </p:to>
                                    </p:set>
                                    <p:animEffect transition="in" filter="wipe(up)">
                                      <p:cBhvr>
                                        <p:cTn id="32" dur="500"/>
                                        <p:tgtEl>
                                          <p:spTgt spid="2"/>
                                        </p:tgtEl>
                                      </p:cBhvr>
                                    </p:animEffec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499"/>
                                          </p:stCondLst>
                                        </p:cTn>
                                        <p:tgtEl>
                                          <p:spTgt spid="2458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nodeType="clickEffect">
                                  <p:stCondLst>
                                    <p:cond delay="0"/>
                                  </p:stCondLst>
                                  <p:childTnLst>
                                    <p:set>
                                      <p:cBhvr>
                                        <p:cTn id="40" dur="1" fill="hold">
                                          <p:stCondLst>
                                            <p:cond delay="0"/>
                                          </p:stCondLst>
                                        </p:cTn>
                                        <p:tgtEl>
                                          <p:spTgt spid="3"/>
                                        </p:tgtEl>
                                        <p:attrNameLst>
                                          <p:attrName>style.visibility</p:attrName>
                                        </p:attrNameLst>
                                      </p:cBhvr>
                                      <p:to>
                                        <p:strVal val="visible"/>
                                      </p:to>
                                    </p:set>
                                    <p:animEffect transition="in" filter="wipe(left)">
                                      <p:cBhvr>
                                        <p:cTn id="41" dur="500"/>
                                        <p:tgtEl>
                                          <p:spTgt spid="3"/>
                                        </p:tgtEl>
                                      </p:cBhvr>
                                    </p:animEffec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499"/>
                                          </p:stCondLst>
                                        </p:cTn>
                                        <p:tgtEl>
                                          <p:spTgt spid="24588"/>
                                        </p:tgtEl>
                                        <p:attrNameLst>
                                          <p:attrName>style.visibility</p:attrName>
                                        </p:attrNameLst>
                                      </p:cBhvr>
                                      <p:to>
                                        <p:strVal val="visible"/>
                                      </p:to>
                                    </p:set>
                                  </p:childTnLst>
                                </p:cTn>
                              </p:par>
                            </p:childTnLst>
                          </p:cTn>
                        </p:par>
                        <p:par>
                          <p:cTn id="46" fill="hold">
                            <p:stCondLst>
                              <p:cond delay="500"/>
                            </p:stCondLst>
                            <p:childTnLst>
                              <p:par>
                                <p:cTn id="47" presetID="22" presetClass="entr" presetSubtype="8" fill="hold" grpId="0" nodeType="afterEffect">
                                  <p:stCondLst>
                                    <p:cond delay="0"/>
                                  </p:stCondLst>
                                  <p:childTnLst>
                                    <p:set>
                                      <p:cBhvr>
                                        <p:cTn id="48" dur="1" fill="hold">
                                          <p:stCondLst>
                                            <p:cond delay="0"/>
                                          </p:stCondLst>
                                        </p:cTn>
                                        <p:tgtEl>
                                          <p:spTgt spid="23"/>
                                        </p:tgtEl>
                                        <p:attrNameLst>
                                          <p:attrName>style.visibility</p:attrName>
                                        </p:attrNameLst>
                                      </p:cBhvr>
                                      <p:to>
                                        <p:strVal val="visible"/>
                                      </p:to>
                                    </p:set>
                                    <p:animEffect transition="in" filter="wipe(left)">
                                      <p:cBhvr>
                                        <p:cTn id="49" dur="500"/>
                                        <p:tgtEl>
                                          <p:spTgt spid="23"/>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8" fill="hold" grpId="0" nodeType="clickEffect">
                                  <p:stCondLst>
                                    <p:cond delay="0"/>
                                  </p:stCondLst>
                                  <p:childTnLst>
                                    <p:set>
                                      <p:cBhvr>
                                        <p:cTn id="53" dur="1" fill="hold">
                                          <p:stCondLst>
                                            <p:cond delay="0"/>
                                          </p:stCondLst>
                                        </p:cTn>
                                        <p:tgtEl>
                                          <p:spTgt spid="24589">
                                            <p:txEl>
                                              <p:pRg st="0" end="0"/>
                                            </p:txEl>
                                          </p:spTgt>
                                        </p:tgtEl>
                                        <p:attrNameLst>
                                          <p:attrName>style.visibility</p:attrName>
                                        </p:attrNameLst>
                                      </p:cBhvr>
                                      <p:to>
                                        <p:strVal val="visible"/>
                                      </p:to>
                                    </p:set>
                                    <p:animEffect transition="in" filter="wipe(left)">
                                      <p:cBhvr>
                                        <p:cTn id="54" dur="500"/>
                                        <p:tgtEl>
                                          <p:spTgt spid="24589">
                                            <p:txEl>
                                              <p:pRg st="0" end="0"/>
                                            </p:txEl>
                                          </p:spTgt>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2" fill="hold" nodeType="clickEffect">
                                  <p:stCondLst>
                                    <p:cond delay="0"/>
                                  </p:stCondLst>
                                  <p:childTnLst>
                                    <p:set>
                                      <p:cBhvr>
                                        <p:cTn id="58" dur="1" fill="hold">
                                          <p:stCondLst>
                                            <p:cond delay="0"/>
                                          </p:stCondLst>
                                        </p:cTn>
                                        <p:tgtEl>
                                          <p:spTgt spid="4"/>
                                        </p:tgtEl>
                                        <p:attrNameLst>
                                          <p:attrName>style.visibility</p:attrName>
                                        </p:attrNameLst>
                                      </p:cBhvr>
                                      <p:to>
                                        <p:strVal val="visible"/>
                                      </p:to>
                                    </p:set>
                                    <p:animEffect transition="in" filter="wipe(right)">
                                      <p:cBhvr>
                                        <p:cTn id="59" dur="500"/>
                                        <p:tgtEl>
                                          <p:spTgt spid="4"/>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2" fill="hold" grpId="0" nodeType="clickEffect">
                                  <p:stCondLst>
                                    <p:cond delay="0"/>
                                  </p:stCondLst>
                                  <p:childTnLst>
                                    <p:set>
                                      <p:cBhvr>
                                        <p:cTn id="63" dur="1" fill="hold">
                                          <p:stCondLst>
                                            <p:cond delay="0"/>
                                          </p:stCondLst>
                                        </p:cTn>
                                        <p:tgtEl>
                                          <p:spTgt spid="24599"/>
                                        </p:tgtEl>
                                        <p:attrNameLst>
                                          <p:attrName>style.visibility</p:attrName>
                                        </p:attrNameLst>
                                      </p:cBhvr>
                                      <p:to>
                                        <p:strVal val="visible"/>
                                      </p:to>
                                    </p:set>
                                    <p:animEffect transition="in" filter="wipe(right)">
                                      <p:cBhvr>
                                        <p:cTn id="64" dur="500"/>
                                        <p:tgtEl>
                                          <p:spTgt spid="245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78" grpId="0"/>
      <p:bldP spid="24580" grpId="0" bldLvl="0" animBg="1"/>
      <p:bldP spid="24581" grpId="0" bldLvl="0" animBg="1"/>
      <p:bldP spid="24588" grpId="0" bldLvl="0" animBg="1"/>
      <p:bldP spid="24589" grpId="0" build="p"/>
      <p:bldP spid="24595" grpId="0"/>
      <p:bldP spid="24599" grpId="0" bldLvl="0" animBg="1"/>
      <p:bldP spid="22" grpId="0" bldLvl="0" animBg="1"/>
      <p:bldP spid="23" grpId="0" bldLvl="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p:cNvSpPr>
          <p:nvPr>
            <p:ph type="title"/>
          </p:nvPr>
        </p:nvSpPr>
        <p:spPr>
          <a:xfrm>
            <a:off x="395288" y="836613"/>
            <a:ext cx="5040312" cy="533400"/>
          </a:xfrm>
        </p:spPr>
        <p:txBody>
          <a:bodyPr vert="horz" wrap="square" lIns="91440" tIns="45720" rIns="91440" bIns="45720" anchor="ctr" anchorCtr="0"/>
          <a:lstStyle/>
          <a:p>
            <a:pPr algn="l" eaLnBrk="1" hangingPunct="1">
              <a:spcAft>
                <a:spcPct val="100000"/>
              </a:spcAft>
            </a:pPr>
            <a:r>
              <a:rPr lang="en-US" altLang="zh-CN" sz="3200" dirty="0">
                <a:solidFill>
                  <a:schemeClr val="tx1"/>
                </a:solidFill>
                <a:latin typeface="华文行楷" panose="02010800040101010101" pitchFamily="2" charset="-122"/>
                <a:ea typeface="华文行楷" panose="02010800040101010101" pitchFamily="2" charset="-122"/>
              </a:rPr>
              <a:t>2. </a:t>
            </a:r>
            <a:r>
              <a:rPr lang="zh-CN" altLang="en-US" sz="3200" dirty="0">
                <a:solidFill>
                  <a:schemeClr val="tx1"/>
                </a:solidFill>
                <a:latin typeface="华文行楷" panose="02010800040101010101" pitchFamily="2" charset="-122"/>
                <a:ea typeface="华文行楷" panose="02010800040101010101" pitchFamily="2" charset="-122"/>
              </a:rPr>
              <a:t>微变等效电路</a:t>
            </a:r>
          </a:p>
        </p:txBody>
      </p:sp>
      <p:pic>
        <p:nvPicPr>
          <p:cNvPr id="25603" name="Picture 3" descr="Dz010207"/>
          <p:cNvPicPr>
            <a:picLocks noChangeAspect="1"/>
          </p:cNvPicPr>
          <p:nvPr/>
        </p:nvPicPr>
        <p:blipFill>
          <a:blip r:embed="rId2"/>
          <a:srcRect r="51021" b="24913"/>
          <a:stretch>
            <a:fillRect/>
          </a:stretch>
        </p:blipFill>
        <p:spPr>
          <a:xfrm>
            <a:off x="4014788" y="2124075"/>
            <a:ext cx="4343400" cy="2516188"/>
          </a:xfrm>
          <a:prstGeom prst="rect">
            <a:avLst/>
          </a:prstGeom>
          <a:noFill/>
          <a:ln w="9525">
            <a:noFill/>
          </a:ln>
        </p:spPr>
      </p:pic>
      <p:graphicFrame>
        <p:nvGraphicFramePr>
          <p:cNvPr id="25604" name="Object 4"/>
          <p:cNvGraphicFramePr>
            <a:graphicFrameLocks noChangeAspect="1"/>
          </p:cNvGraphicFramePr>
          <p:nvPr/>
        </p:nvGraphicFramePr>
        <p:xfrm>
          <a:off x="827088" y="4867275"/>
          <a:ext cx="4240212" cy="906463"/>
        </p:xfrm>
        <a:graphic>
          <a:graphicData uri="http://schemas.openxmlformats.org/presentationml/2006/ole">
            <mc:AlternateContent xmlns:mc="http://schemas.openxmlformats.org/markup-compatibility/2006">
              <mc:Choice xmlns:v="urn:schemas-microsoft-com:vml" Requires="v">
                <p:oleObj r:id="rId3" imgW="2019300" imgH="431800" progId="Equation.3">
                  <p:embed/>
                </p:oleObj>
              </mc:Choice>
              <mc:Fallback>
                <p:oleObj r:id="rId3" imgW="2019300" imgH="431800" progId="Equation.3">
                  <p:embed/>
                  <p:pic>
                    <p:nvPicPr>
                      <p:cNvPr id="0" name="图片 3083"/>
                      <p:cNvPicPr/>
                      <p:nvPr/>
                    </p:nvPicPr>
                    <p:blipFill>
                      <a:blip r:embed="rId4"/>
                      <a:stretch>
                        <a:fillRect/>
                      </a:stretch>
                    </p:blipFill>
                    <p:spPr>
                      <a:xfrm>
                        <a:off x="827088" y="4867275"/>
                        <a:ext cx="4240212" cy="906463"/>
                      </a:xfrm>
                      <a:prstGeom prst="rect">
                        <a:avLst/>
                      </a:prstGeom>
                      <a:solidFill>
                        <a:srgbClr val="00FFFF"/>
                      </a:solidFill>
                      <a:ln w="19050" cap="flat" cmpd="sng">
                        <a:solidFill>
                          <a:srgbClr val="FF3300"/>
                        </a:solidFill>
                        <a:prstDash val="solid"/>
                        <a:miter/>
                        <a:headEnd type="none" w="med" len="med"/>
                        <a:tailEnd type="none" w="med" len="med"/>
                      </a:ln>
                    </p:spPr>
                  </p:pic>
                </p:oleObj>
              </mc:Fallback>
            </mc:AlternateContent>
          </a:graphicData>
        </a:graphic>
      </p:graphicFrame>
      <p:sp>
        <p:nvSpPr>
          <p:cNvPr id="25605" name="Text Box 5"/>
          <p:cNvSpPr txBox="1"/>
          <p:nvPr/>
        </p:nvSpPr>
        <p:spPr>
          <a:xfrm>
            <a:off x="5462588" y="5248275"/>
            <a:ext cx="2743200" cy="45720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50000"/>
              </a:spcBef>
              <a:buNone/>
            </a:pPr>
            <a:r>
              <a:rPr lang="en-US" altLang="zh-CN" sz="2400" b="1" i="1" dirty="0">
                <a:latin typeface="Times New Roman" panose="02020603050405020304" pitchFamily="18" charset="0"/>
              </a:rPr>
              <a:t>Q</a:t>
            </a:r>
            <a:r>
              <a:rPr lang="zh-CN" altLang="en-US" sz="2400" b="1" dirty="0">
                <a:latin typeface="Times New Roman" panose="02020603050405020304" pitchFamily="18" charset="0"/>
              </a:rPr>
              <a:t>越高，</a:t>
            </a:r>
            <a:r>
              <a:rPr lang="en-US" altLang="zh-CN" sz="2400" b="1" i="1" dirty="0">
                <a:latin typeface="Times New Roman" panose="02020603050405020304" pitchFamily="18" charset="0"/>
              </a:rPr>
              <a:t>r</a:t>
            </a:r>
            <a:r>
              <a:rPr lang="en-US" altLang="zh-CN" sz="2400" b="1" baseline="-25000" dirty="0">
                <a:latin typeface="Times New Roman" panose="02020603050405020304" pitchFamily="18" charset="0"/>
              </a:rPr>
              <a:t>d</a:t>
            </a:r>
            <a:r>
              <a:rPr lang="zh-CN" altLang="en-US" sz="2400" b="1" dirty="0">
                <a:latin typeface="Times New Roman" panose="02020603050405020304" pitchFamily="18" charset="0"/>
              </a:rPr>
              <a:t>越小。</a:t>
            </a:r>
          </a:p>
        </p:txBody>
      </p:sp>
      <p:sp>
        <p:nvSpPr>
          <p:cNvPr id="25606" name="Text Box 6"/>
          <p:cNvSpPr txBox="1"/>
          <p:nvPr/>
        </p:nvSpPr>
        <p:spPr>
          <a:xfrm>
            <a:off x="509588" y="1285875"/>
            <a:ext cx="8382000" cy="830263"/>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50000"/>
              </a:spcBef>
              <a:buNone/>
            </a:pPr>
            <a:r>
              <a:rPr lang="en-US" altLang="zh-CN" sz="2400" dirty="0">
                <a:latin typeface="Times New Roman" panose="02020603050405020304" pitchFamily="18" charset="0"/>
              </a:rPr>
              <a:t>    </a:t>
            </a:r>
            <a:r>
              <a:rPr lang="zh-CN" altLang="en-US" sz="2400" b="1" dirty="0">
                <a:latin typeface="Times New Roman" panose="02020603050405020304" pitchFamily="18" charset="0"/>
              </a:rPr>
              <a:t>当二极管在</a:t>
            </a:r>
            <a:r>
              <a:rPr lang="zh-CN" altLang="en-US" sz="2400" b="1" dirty="0">
                <a:solidFill>
                  <a:srgbClr val="FF0000"/>
                </a:solidFill>
                <a:latin typeface="Times New Roman" panose="02020603050405020304" pitchFamily="18" charset="0"/>
              </a:rPr>
              <a:t>静态基础上</a:t>
            </a:r>
            <a:r>
              <a:rPr lang="zh-CN" altLang="en-US" sz="2400" b="1" dirty="0">
                <a:latin typeface="Times New Roman" panose="02020603050405020304" pitchFamily="18" charset="0"/>
              </a:rPr>
              <a:t>有一</a:t>
            </a:r>
            <a:r>
              <a:rPr lang="zh-CN" altLang="en-US" sz="2400" b="1" dirty="0">
                <a:solidFill>
                  <a:srgbClr val="FF0000"/>
                </a:solidFill>
                <a:latin typeface="Times New Roman" panose="02020603050405020304" pitchFamily="18" charset="0"/>
              </a:rPr>
              <a:t>动态信号</a:t>
            </a:r>
            <a:r>
              <a:rPr lang="zh-CN" altLang="en-US" sz="2400" b="1" dirty="0">
                <a:latin typeface="Times New Roman" panose="02020603050405020304" pitchFamily="18" charset="0"/>
              </a:rPr>
              <a:t>作用时，则可将二极管等效为一个电阻，称为</a:t>
            </a:r>
            <a:r>
              <a:rPr lang="zh-CN" altLang="en-US" sz="2400" b="1" dirty="0">
                <a:solidFill>
                  <a:srgbClr val="FF0000"/>
                </a:solidFill>
                <a:latin typeface="Times New Roman" panose="02020603050405020304" pitchFamily="18" charset="0"/>
              </a:rPr>
              <a:t>动态电阻</a:t>
            </a:r>
            <a:r>
              <a:rPr lang="zh-CN" altLang="en-US" sz="2400" b="1" dirty="0">
                <a:latin typeface="Times New Roman" panose="02020603050405020304" pitchFamily="18" charset="0"/>
              </a:rPr>
              <a:t>，也就是微变等效电路。</a:t>
            </a:r>
          </a:p>
        </p:txBody>
      </p:sp>
      <p:graphicFrame>
        <p:nvGraphicFramePr>
          <p:cNvPr id="25607" name="Object 7"/>
          <p:cNvGraphicFramePr>
            <a:graphicFrameLocks noChangeAspect="1"/>
          </p:cNvGraphicFramePr>
          <p:nvPr/>
        </p:nvGraphicFramePr>
        <p:xfrm>
          <a:off x="1042988" y="2276475"/>
          <a:ext cx="2624137" cy="1541463"/>
        </p:xfrm>
        <a:graphic>
          <a:graphicData uri="http://schemas.openxmlformats.org/presentationml/2006/ole">
            <mc:AlternateContent xmlns:mc="http://schemas.openxmlformats.org/markup-compatibility/2006">
              <mc:Choice xmlns:v="urn:schemas-microsoft-com:vml" Requires="v">
                <p:oleObj r:id="rId5" imgW="9058275" imgH="5324475" progId="MSPhotoEd.3">
                  <p:embed/>
                </p:oleObj>
              </mc:Choice>
              <mc:Fallback>
                <p:oleObj r:id="rId5" imgW="9058275" imgH="5324475" progId="MSPhotoEd.3">
                  <p:embed/>
                  <p:pic>
                    <p:nvPicPr>
                      <p:cNvPr id="0" name="图片 3082"/>
                      <p:cNvPicPr/>
                      <p:nvPr/>
                    </p:nvPicPr>
                    <p:blipFill>
                      <a:blip r:embed="rId6"/>
                      <a:stretch>
                        <a:fillRect/>
                      </a:stretch>
                    </p:blipFill>
                    <p:spPr>
                      <a:xfrm>
                        <a:off x="1042988" y="2276475"/>
                        <a:ext cx="2624137" cy="1541463"/>
                      </a:xfrm>
                      <a:prstGeom prst="rect">
                        <a:avLst/>
                      </a:prstGeom>
                      <a:noFill/>
                      <a:ln w="38100">
                        <a:noFill/>
                        <a:miter/>
                      </a:ln>
                    </p:spPr>
                  </p:pic>
                </p:oleObj>
              </mc:Fallback>
            </mc:AlternateContent>
          </a:graphicData>
        </a:graphic>
      </p:graphicFrame>
      <p:sp>
        <p:nvSpPr>
          <p:cNvPr id="25608" name="AutoShape 8"/>
          <p:cNvSpPr/>
          <p:nvPr/>
        </p:nvSpPr>
        <p:spPr>
          <a:xfrm>
            <a:off x="814388" y="4057650"/>
            <a:ext cx="3171825" cy="504825"/>
          </a:xfrm>
          <a:prstGeom prst="borderCallout1">
            <a:avLst>
              <a:gd name="adj1" fmla="val 22644"/>
              <a:gd name="adj2" fmla="val 102403"/>
              <a:gd name="adj3" fmla="val -189620"/>
              <a:gd name="adj4" fmla="val 158259"/>
            </a:avLst>
          </a:prstGeom>
          <a:solidFill>
            <a:srgbClr val="FFFFCC"/>
          </a:solidFill>
          <a:ln w="19050" cap="flat" cmpd="sng">
            <a:solidFill>
              <a:srgbClr val="FF33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eaLnBrk="1" hangingPunct="1">
              <a:spcBef>
                <a:spcPct val="0"/>
              </a:spcBef>
              <a:buNone/>
            </a:pPr>
            <a:r>
              <a:rPr lang="en-US" altLang="zh-CN" sz="2400" b="1" i="1" dirty="0">
                <a:latin typeface="Times New Roman" panose="02020603050405020304" pitchFamily="18" charset="0"/>
              </a:rPr>
              <a:t>u</a:t>
            </a:r>
            <a:r>
              <a:rPr lang="en-US" altLang="zh-CN" sz="2400" b="1" baseline="-25000" dirty="0">
                <a:latin typeface="Times New Roman" panose="02020603050405020304" pitchFamily="18" charset="0"/>
              </a:rPr>
              <a:t>i</a:t>
            </a:r>
            <a:r>
              <a:rPr lang="en-US" altLang="zh-CN" sz="2400" b="1" dirty="0">
                <a:latin typeface="Times New Roman" panose="02020603050405020304" pitchFamily="18" charset="0"/>
              </a:rPr>
              <a:t>=0</a:t>
            </a:r>
            <a:r>
              <a:rPr lang="zh-CN" altLang="en-US" sz="2400" b="1" dirty="0">
                <a:latin typeface="Times New Roman" panose="02020603050405020304" pitchFamily="18" charset="0"/>
              </a:rPr>
              <a:t>时直流电源作用</a:t>
            </a:r>
          </a:p>
        </p:txBody>
      </p:sp>
      <p:sp>
        <p:nvSpPr>
          <p:cNvPr id="25609" name="AutoShape 9"/>
          <p:cNvSpPr/>
          <p:nvPr/>
        </p:nvSpPr>
        <p:spPr>
          <a:xfrm>
            <a:off x="6067425" y="4600575"/>
            <a:ext cx="1757363" cy="495300"/>
          </a:xfrm>
          <a:prstGeom prst="borderCallout1">
            <a:avLst>
              <a:gd name="adj1" fmla="val 23079"/>
              <a:gd name="adj2" fmla="val -4338"/>
              <a:gd name="adj3" fmla="val 0"/>
              <a:gd name="adj4" fmla="val -10028"/>
            </a:avLst>
          </a:prstGeom>
          <a:solidFill>
            <a:srgbClr val="FFFFCC"/>
          </a:solidFill>
          <a:ln w="19050" cap="flat" cmpd="sng">
            <a:solidFill>
              <a:srgbClr val="FF33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eaLnBrk="1" hangingPunct="1">
              <a:spcBef>
                <a:spcPct val="0"/>
              </a:spcBef>
              <a:buNone/>
            </a:pPr>
            <a:r>
              <a:rPr lang="zh-CN" altLang="en-US" sz="2400" b="1" u="sng" dirty="0">
                <a:solidFill>
                  <a:srgbClr val="FF0000"/>
                </a:solidFill>
                <a:latin typeface="楷体" panose="02010609060101010101" pitchFamily="49" charset="-122"/>
                <a:ea typeface="楷体" panose="02010609060101010101" pitchFamily="49" charset="-122"/>
              </a:rPr>
              <a:t>小信号</a:t>
            </a:r>
            <a:r>
              <a:rPr lang="zh-CN" altLang="en-US" sz="2400" b="1" dirty="0">
                <a:latin typeface="Times New Roman" panose="02020603050405020304" pitchFamily="18" charset="0"/>
              </a:rPr>
              <a:t>作用</a:t>
            </a:r>
          </a:p>
        </p:txBody>
      </p:sp>
      <p:sp>
        <p:nvSpPr>
          <p:cNvPr id="25610" name="AutoShape 10"/>
          <p:cNvSpPr/>
          <p:nvPr/>
        </p:nvSpPr>
        <p:spPr>
          <a:xfrm>
            <a:off x="5624513" y="5800725"/>
            <a:ext cx="1743075" cy="514350"/>
          </a:xfrm>
          <a:prstGeom prst="borderCallout1">
            <a:avLst>
              <a:gd name="adj1" fmla="val 22222"/>
              <a:gd name="adj2" fmla="val -4370"/>
              <a:gd name="adj3" fmla="val -30556"/>
              <a:gd name="adj4" fmla="val -53551"/>
            </a:avLst>
          </a:prstGeom>
          <a:solidFill>
            <a:srgbClr val="FFFFCC"/>
          </a:solidFill>
          <a:ln w="19050" cap="flat" cmpd="sng">
            <a:solidFill>
              <a:srgbClr val="FF33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eaLnBrk="1" hangingPunct="1">
              <a:spcBef>
                <a:spcPct val="0"/>
              </a:spcBef>
              <a:buNone/>
            </a:pPr>
            <a:r>
              <a:rPr lang="zh-CN" altLang="en-US" sz="2400" b="1" dirty="0">
                <a:latin typeface="Times New Roman" panose="02020603050405020304" pitchFamily="18" charset="0"/>
              </a:rPr>
              <a:t>静态电流</a:t>
            </a:r>
          </a:p>
        </p:txBody>
      </p:sp>
      <p:pic>
        <p:nvPicPr>
          <p:cNvPr id="13323" name="Picture 15"/>
          <p:cNvPicPr>
            <a:picLocks noChangeAspect="1"/>
          </p:cNvPicPr>
          <p:nvPr/>
        </p:nvPicPr>
        <p:blipFill>
          <a:blip r:embed="rId7"/>
          <a:stretch>
            <a:fillRect/>
          </a:stretch>
        </p:blipFill>
        <p:spPr>
          <a:xfrm>
            <a:off x="8705850" y="44450"/>
            <a:ext cx="403225" cy="404813"/>
          </a:xfrm>
          <a:prstGeom prst="rect">
            <a:avLst/>
          </a:prstGeom>
          <a:noFill/>
          <a:ln w="9525">
            <a:noFill/>
          </a:ln>
        </p:spPr>
      </p:pic>
      <p:sp>
        <p:nvSpPr>
          <p:cNvPr id="13324" name="灯片编号占位符 1"/>
          <p:cNvSpPr txBox="1">
            <a:spLocks noGrp="1"/>
          </p:cNvSpPr>
          <p:nvPr>
            <p:ph type="sldNum" sz="quarter" idx="12"/>
          </p:nvPr>
        </p:nvSpPr>
        <p:spPr/>
        <p:txBody>
          <a:bodyPr/>
          <a:lstStyle/>
          <a:p>
            <a:pPr marL="0" indent="0" algn="r" eaLnBrk="1" hangingPunct="1">
              <a:spcBef>
                <a:spcPct val="0"/>
              </a:spcBef>
              <a:buNone/>
            </a:pPr>
            <a:fld id="{9A0DB2DC-4C9A-4742-B13C-FB6460FD3503}" type="slidenum">
              <a:rPr lang="en-US" altLang="zh-CN" sz="1400" dirty="0"/>
              <a:t>18</a:t>
            </a:fld>
            <a:endParaRPr lang="en-US" altLang="zh-CN" sz="1400" dirty="0"/>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8" fill="hold" grpId="0" nodeType="clickEffect">
                                  <p:stCondLst>
                                    <p:cond delay="0"/>
                                  </p:stCondLst>
                                  <p:childTnLst>
                                    <p:set>
                                      <p:cBhvr>
                                        <p:cTn id="6" dur="1" fill="hold">
                                          <p:stCondLst>
                                            <p:cond delay="0"/>
                                          </p:stCondLst>
                                        </p:cTn>
                                        <p:tgtEl>
                                          <p:spTgt spid="25606"/>
                                        </p:tgtEl>
                                        <p:attrNameLst>
                                          <p:attrName>style.visibility</p:attrName>
                                        </p:attrNameLst>
                                      </p:cBhvr>
                                      <p:to>
                                        <p:strVal val="visible"/>
                                      </p:to>
                                    </p:set>
                                    <p:anim calcmode="lin" valueType="num">
                                      <p:cBhvr>
                                        <p:cTn id="7" dur="500" fill="hold"/>
                                        <p:tgtEl>
                                          <p:spTgt spid="25606"/>
                                        </p:tgtEl>
                                        <p:attrNameLst>
                                          <p:attrName>ppt_x</p:attrName>
                                        </p:attrNameLst>
                                      </p:cBhvr>
                                      <p:tavLst>
                                        <p:tav tm="0">
                                          <p:val>
                                            <p:strVal val="#ppt_x-#ppt_w/2"/>
                                          </p:val>
                                        </p:tav>
                                        <p:tav tm="100000">
                                          <p:val>
                                            <p:strVal val="#ppt_x"/>
                                          </p:val>
                                        </p:tav>
                                      </p:tavLst>
                                    </p:anim>
                                    <p:anim calcmode="lin" valueType="num">
                                      <p:cBhvr>
                                        <p:cTn id="8" dur="500" fill="hold"/>
                                        <p:tgtEl>
                                          <p:spTgt spid="25606"/>
                                        </p:tgtEl>
                                        <p:attrNameLst>
                                          <p:attrName>ppt_y</p:attrName>
                                        </p:attrNameLst>
                                      </p:cBhvr>
                                      <p:tavLst>
                                        <p:tav tm="0">
                                          <p:val>
                                            <p:strVal val="#ppt_y"/>
                                          </p:val>
                                        </p:tav>
                                        <p:tav tm="100000">
                                          <p:val>
                                            <p:strVal val="#ppt_y"/>
                                          </p:val>
                                        </p:tav>
                                      </p:tavLst>
                                    </p:anim>
                                    <p:anim calcmode="lin" valueType="num">
                                      <p:cBhvr>
                                        <p:cTn id="9" dur="500" fill="hold"/>
                                        <p:tgtEl>
                                          <p:spTgt spid="25606"/>
                                        </p:tgtEl>
                                        <p:attrNameLst>
                                          <p:attrName>ppt_w</p:attrName>
                                        </p:attrNameLst>
                                      </p:cBhvr>
                                      <p:tavLst>
                                        <p:tav tm="0">
                                          <p:val>
                                            <p:fltVal val="0"/>
                                          </p:val>
                                        </p:tav>
                                        <p:tav tm="100000">
                                          <p:val>
                                            <p:strVal val="#ppt_w"/>
                                          </p:val>
                                        </p:tav>
                                      </p:tavLst>
                                    </p:anim>
                                    <p:anim calcmode="lin" valueType="num">
                                      <p:cBhvr>
                                        <p:cTn id="10" dur="500" fill="hold"/>
                                        <p:tgtEl>
                                          <p:spTgt spid="25606"/>
                                        </p:tgtEl>
                                        <p:attrNameLst>
                                          <p:attrName>ppt_h</p:attrName>
                                        </p:attrNameLst>
                                      </p:cBhvr>
                                      <p:tavLst>
                                        <p:tav tm="0">
                                          <p:val>
                                            <p:strVal val="#ppt_h"/>
                                          </p:val>
                                        </p:tav>
                                        <p:tav tm="100000">
                                          <p:val>
                                            <p:strVal val="#ppt_h"/>
                                          </p:val>
                                        </p:tav>
                                      </p:tavLst>
                                    </p:anim>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25607"/>
                                        </p:tgtEl>
                                        <p:attrNameLst>
                                          <p:attrName>style.visibility</p:attrName>
                                        </p:attrNameLst>
                                      </p:cBhvr>
                                      <p:to>
                                        <p:strVal val="visible"/>
                                      </p:to>
                                    </p:set>
                                    <p:animEffect transition="in" filter="dissolve">
                                      <p:cBhvr>
                                        <p:cTn id="15" dur="500"/>
                                        <p:tgtEl>
                                          <p:spTgt spid="25607"/>
                                        </p:tgtEl>
                                      </p:cBhvr>
                                    </p:animEffect>
                                  </p:childTnLst>
                                </p:cTn>
                              </p:par>
                            </p:childTnLst>
                          </p:cTn>
                        </p:par>
                      </p:childTnLst>
                    </p:cTn>
                  </p:par>
                  <p:par>
                    <p:cTn id="16" fill="hold">
                      <p:stCondLst>
                        <p:cond delay="indefinite"/>
                      </p:stCondLst>
                      <p:childTnLst>
                        <p:par>
                          <p:cTn id="17" fill="hold">
                            <p:stCondLst>
                              <p:cond delay="0"/>
                            </p:stCondLst>
                            <p:childTnLst>
                              <p:par>
                                <p:cTn id="18" presetID="4" presetClass="entr" presetSubtype="32" fill="hold" nodeType="clickEffect">
                                  <p:stCondLst>
                                    <p:cond delay="0"/>
                                  </p:stCondLst>
                                  <p:childTnLst>
                                    <p:set>
                                      <p:cBhvr>
                                        <p:cTn id="19" dur="1" fill="hold">
                                          <p:stCondLst>
                                            <p:cond delay="0"/>
                                          </p:stCondLst>
                                        </p:cTn>
                                        <p:tgtEl>
                                          <p:spTgt spid="25603"/>
                                        </p:tgtEl>
                                        <p:attrNameLst>
                                          <p:attrName>style.visibility</p:attrName>
                                        </p:attrNameLst>
                                      </p:cBhvr>
                                      <p:to>
                                        <p:strVal val="visible"/>
                                      </p:to>
                                    </p:set>
                                    <p:animEffect transition="in" filter="box(out)">
                                      <p:cBhvr>
                                        <p:cTn id="20" dur="500"/>
                                        <p:tgtEl>
                                          <p:spTgt spid="25603"/>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499"/>
                                          </p:stCondLst>
                                        </p:cTn>
                                        <p:tgtEl>
                                          <p:spTgt spid="2560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499"/>
                                          </p:stCondLst>
                                        </p:cTn>
                                        <p:tgtEl>
                                          <p:spTgt spid="2560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25604"/>
                                        </p:tgtEl>
                                        <p:attrNameLst>
                                          <p:attrName>style.visibility</p:attrName>
                                        </p:attrNameLst>
                                      </p:cBhvr>
                                      <p:to>
                                        <p:strVal val="visible"/>
                                      </p:to>
                                    </p:set>
                                    <p:animEffect transition="in" filter="wipe(left)">
                                      <p:cBhvr>
                                        <p:cTn id="33" dur="500"/>
                                        <p:tgtEl>
                                          <p:spTgt spid="25604"/>
                                        </p:tgtEl>
                                      </p:cBhvr>
                                    </p:animEffec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499"/>
                                          </p:stCondLst>
                                        </p:cTn>
                                        <p:tgtEl>
                                          <p:spTgt spid="25610"/>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grpId="0" nodeType="clickEffect">
                                  <p:stCondLst>
                                    <p:cond delay="0"/>
                                  </p:stCondLst>
                                  <p:iterate type="lt">
                                    <p:tmPct val="100000"/>
                                  </p:iterate>
                                  <p:childTnLst>
                                    <p:set>
                                      <p:cBhvr>
                                        <p:cTn id="41" dur="1" fill="hold">
                                          <p:stCondLst>
                                            <p:cond delay="0"/>
                                          </p:stCondLst>
                                        </p:cTn>
                                        <p:tgtEl>
                                          <p:spTgt spid="25605">
                                            <p:txEl>
                                              <p:pRg st="0" end="0"/>
                                            </p:txEl>
                                          </p:spTgt>
                                        </p:tgtEl>
                                        <p:attrNameLst>
                                          <p:attrName>style.visibility</p:attrName>
                                        </p:attrNameLst>
                                      </p:cBhvr>
                                      <p:to>
                                        <p:strVal val="visible"/>
                                      </p:to>
                                    </p:set>
                                    <p:animEffect transition="in" filter="wipe(up)">
                                      <p:cBhvr>
                                        <p:cTn id="42" dur="75"/>
                                        <p:tgtEl>
                                          <p:spTgt spid="2560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5" grpId="0" build="p"/>
      <p:bldP spid="25606" grpId="0"/>
      <p:bldP spid="25608" grpId="0" bldLvl="0" animBg="1"/>
      <p:bldP spid="25609" grpId="0" bldLvl="0" animBg="1"/>
      <p:bldP spid="25610" grpId="0" bldLvl="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p:cNvSpPr>
          <p:nvPr>
            <p:ph type="title"/>
          </p:nvPr>
        </p:nvSpPr>
        <p:spPr>
          <a:xfrm>
            <a:off x="395288" y="836613"/>
            <a:ext cx="5816600" cy="533400"/>
          </a:xfrm>
        </p:spPr>
        <p:txBody>
          <a:bodyPr vert="horz" wrap="square" lIns="91440" tIns="45720" rIns="91440" bIns="45720" anchor="ctr" anchorCtr="0"/>
          <a:lstStyle/>
          <a:p>
            <a:pPr algn="l" eaLnBrk="1" hangingPunct="1">
              <a:spcAft>
                <a:spcPct val="100000"/>
              </a:spcAft>
            </a:pPr>
            <a:r>
              <a:rPr lang="en-US" altLang="zh-CN" sz="3200" dirty="0">
                <a:solidFill>
                  <a:schemeClr val="tx1"/>
                </a:solidFill>
                <a:latin typeface="华文行楷" panose="02010800040101010101" pitchFamily="2" charset="-122"/>
                <a:ea typeface="华文行楷" panose="02010800040101010101" pitchFamily="2" charset="-122"/>
              </a:rPr>
              <a:t>2. </a:t>
            </a:r>
            <a:r>
              <a:rPr lang="zh-CN" altLang="en-US" sz="3200" dirty="0">
                <a:solidFill>
                  <a:schemeClr val="tx1"/>
                </a:solidFill>
                <a:latin typeface="华文行楷" panose="02010800040101010101" pitchFamily="2" charset="-122"/>
                <a:ea typeface="华文行楷" panose="02010800040101010101" pitchFamily="2" charset="-122"/>
              </a:rPr>
              <a:t>微变等效电路</a:t>
            </a:r>
            <a:r>
              <a:rPr lang="en-US" altLang="zh-CN" sz="3200" dirty="0">
                <a:solidFill>
                  <a:schemeClr val="tx1"/>
                </a:solidFill>
                <a:latin typeface="华文行楷" panose="02010800040101010101" pitchFamily="2" charset="-122"/>
                <a:ea typeface="华文行楷" panose="02010800040101010101" pitchFamily="2" charset="-122"/>
              </a:rPr>
              <a:t>-</a:t>
            </a:r>
            <a:r>
              <a:rPr lang="zh-CN" altLang="en-US" sz="3200" dirty="0">
                <a:solidFill>
                  <a:schemeClr val="tx1"/>
                </a:solidFill>
                <a:latin typeface="华文行楷" panose="02010800040101010101" pitchFamily="2" charset="-122"/>
                <a:ea typeface="华文行楷" panose="02010800040101010101" pitchFamily="2" charset="-122"/>
              </a:rPr>
              <a:t>小信号模型</a:t>
            </a:r>
          </a:p>
        </p:txBody>
      </p:sp>
      <p:pic>
        <p:nvPicPr>
          <p:cNvPr id="14339" name="Picture 15"/>
          <p:cNvPicPr>
            <a:picLocks noChangeAspect="1"/>
          </p:cNvPicPr>
          <p:nvPr/>
        </p:nvPicPr>
        <p:blipFill>
          <a:blip r:embed="rId2"/>
          <a:stretch>
            <a:fillRect/>
          </a:stretch>
        </p:blipFill>
        <p:spPr>
          <a:xfrm>
            <a:off x="8705850" y="44450"/>
            <a:ext cx="403225" cy="404813"/>
          </a:xfrm>
          <a:prstGeom prst="rect">
            <a:avLst/>
          </a:prstGeom>
          <a:noFill/>
          <a:ln w="9525">
            <a:noFill/>
          </a:ln>
        </p:spPr>
      </p:pic>
      <p:sp>
        <p:nvSpPr>
          <p:cNvPr id="14340" name="灯片编号占位符 1"/>
          <p:cNvSpPr txBox="1">
            <a:spLocks noGrp="1"/>
          </p:cNvSpPr>
          <p:nvPr>
            <p:ph type="sldNum" sz="quarter" idx="12"/>
          </p:nvPr>
        </p:nvSpPr>
        <p:spPr/>
        <p:txBody>
          <a:bodyPr/>
          <a:lstStyle/>
          <a:p>
            <a:pPr marL="0" indent="0" algn="r" eaLnBrk="1" hangingPunct="1">
              <a:spcBef>
                <a:spcPct val="0"/>
              </a:spcBef>
              <a:buNone/>
            </a:pPr>
            <a:fld id="{9A0DB2DC-4C9A-4742-B13C-FB6460FD3503}" type="slidenum">
              <a:rPr lang="en-US" altLang="zh-CN" sz="1400" dirty="0"/>
              <a:t>19</a:t>
            </a:fld>
            <a:endParaRPr lang="en-US" altLang="zh-CN" sz="1400" dirty="0"/>
          </a:p>
        </p:txBody>
      </p:sp>
      <p:grpSp>
        <p:nvGrpSpPr>
          <p:cNvPr id="3" name="Group 9"/>
          <p:cNvGrpSpPr/>
          <p:nvPr/>
        </p:nvGrpSpPr>
        <p:grpSpPr>
          <a:xfrm>
            <a:off x="211138" y="2492375"/>
            <a:ext cx="1758950" cy="811213"/>
            <a:chOff x="384" y="1440"/>
            <a:chExt cx="1023" cy="511"/>
          </a:xfrm>
        </p:grpSpPr>
        <p:graphicFrame>
          <p:nvGraphicFramePr>
            <p:cNvPr id="14359" name="Object 10"/>
            <p:cNvGraphicFramePr>
              <a:graphicFrameLocks noChangeAspect="1"/>
            </p:cNvGraphicFramePr>
            <p:nvPr/>
          </p:nvGraphicFramePr>
          <p:xfrm>
            <a:off x="720" y="1440"/>
            <a:ext cx="687" cy="511"/>
          </p:xfrm>
          <a:graphic>
            <a:graphicData uri="http://schemas.openxmlformats.org/presentationml/2006/ole">
              <mc:AlternateContent xmlns:mc="http://schemas.openxmlformats.org/markup-compatibility/2006">
                <mc:Choice xmlns:v="urn:schemas-microsoft-com:vml" Requires="v">
                  <p:oleObj r:id="rId3" imgW="545465" imgH="405765" progId="Equation.3">
                    <p:embed/>
                  </p:oleObj>
                </mc:Choice>
                <mc:Fallback>
                  <p:oleObj r:id="rId3" imgW="545465" imgH="405765" progId="Equation.3">
                    <p:embed/>
                    <p:pic>
                      <p:nvPicPr>
                        <p:cNvPr id="0" name="图片 3078"/>
                        <p:cNvPicPr/>
                        <p:nvPr/>
                      </p:nvPicPr>
                      <p:blipFill>
                        <a:blip r:embed="rId4"/>
                        <a:stretch>
                          <a:fillRect/>
                        </a:stretch>
                      </p:blipFill>
                      <p:spPr>
                        <a:xfrm>
                          <a:off x="720" y="1440"/>
                          <a:ext cx="687" cy="511"/>
                        </a:xfrm>
                        <a:prstGeom prst="rect">
                          <a:avLst/>
                        </a:prstGeom>
                        <a:noFill/>
                        <a:ln w="38100">
                          <a:noFill/>
                          <a:miter/>
                        </a:ln>
                      </p:spPr>
                    </p:pic>
                  </p:oleObj>
                </mc:Fallback>
              </mc:AlternateContent>
            </a:graphicData>
          </a:graphic>
        </p:graphicFrame>
        <p:sp>
          <p:nvSpPr>
            <p:cNvPr id="14360" name="Text Box 11"/>
            <p:cNvSpPr txBox="1"/>
            <p:nvPr/>
          </p:nvSpPr>
          <p:spPr>
            <a:xfrm>
              <a:off x="384" y="1536"/>
              <a:ext cx="432" cy="308"/>
            </a:xfrm>
            <a:prstGeom prst="rect">
              <a:avLst/>
            </a:prstGeom>
            <a:noFill/>
            <a:ln w="9525">
              <a:noFill/>
            </a:ln>
          </p:spPr>
          <p:txBody>
            <a:bodyPr anchor="ctr" anchorCtr="0">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nSpc>
                  <a:spcPct val="130000"/>
                </a:lnSpc>
                <a:spcBef>
                  <a:spcPct val="0"/>
                </a:spcBef>
                <a:buNone/>
              </a:pPr>
              <a:r>
                <a:rPr lang="zh-CN" altLang="en-US" sz="2000" dirty="0">
                  <a:latin typeface="Times New Roman" panose="02020603050405020304" pitchFamily="18" charset="0"/>
                </a:rPr>
                <a:t>即</a:t>
              </a:r>
            </a:p>
          </p:txBody>
        </p:sp>
      </p:grpSp>
      <p:grpSp>
        <p:nvGrpSpPr>
          <p:cNvPr id="6" name="Group 12"/>
          <p:cNvGrpSpPr/>
          <p:nvPr/>
        </p:nvGrpSpPr>
        <p:grpSpPr>
          <a:xfrm>
            <a:off x="2357438" y="2644775"/>
            <a:ext cx="3109912" cy="508000"/>
            <a:chOff x="1632" y="1536"/>
            <a:chExt cx="1808" cy="320"/>
          </a:xfrm>
        </p:grpSpPr>
        <p:graphicFrame>
          <p:nvGraphicFramePr>
            <p:cNvPr id="14357" name="Object 13"/>
            <p:cNvGraphicFramePr>
              <a:graphicFrameLocks noChangeAspect="1"/>
            </p:cNvGraphicFramePr>
            <p:nvPr/>
          </p:nvGraphicFramePr>
          <p:xfrm>
            <a:off x="2112" y="1584"/>
            <a:ext cx="1328" cy="272"/>
          </p:xfrm>
          <a:graphic>
            <a:graphicData uri="http://schemas.openxmlformats.org/presentationml/2006/ole">
              <mc:AlternateContent xmlns:mc="http://schemas.openxmlformats.org/markup-compatibility/2006">
                <mc:Choice xmlns:v="urn:schemas-microsoft-com:vml" Requires="v">
                  <p:oleObj r:id="rId5" imgW="1053465" imgH="215900" progId="Equation.3">
                    <p:embed/>
                  </p:oleObj>
                </mc:Choice>
                <mc:Fallback>
                  <p:oleObj r:id="rId5" imgW="1053465" imgH="215900" progId="Equation.3">
                    <p:embed/>
                    <p:pic>
                      <p:nvPicPr>
                        <p:cNvPr id="0" name="图片 3081"/>
                        <p:cNvPicPr/>
                        <p:nvPr/>
                      </p:nvPicPr>
                      <p:blipFill>
                        <a:blip r:embed="rId6"/>
                        <a:stretch>
                          <a:fillRect/>
                        </a:stretch>
                      </p:blipFill>
                      <p:spPr>
                        <a:xfrm>
                          <a:off x="2112" y="1584"/>
                          <a:ext cx="1328" cy="272"/>
                        </a:xfrm>
                        <a:prstGeom prst="rect">
                          <a:avLst/>
                        </a:prstGeom>
                        <a:noFill/>
                        <a:ln w="38100">
                          <a:noFill/>
                          <a:miter/>
                        </a:ln>
                      </p:spPr>
                    </p:pic>
                  </p:oleObj>
                </mc:Fallback>
              </mc:AlternateContent>
            </a:graphicData>
          </a:graphic>
        </p:graphicFrame>
        <p:sp>
          <p:nvSpPr>
            <p:cNvPr id="14358" name="Text Box 14"/>
            <p:cNvSpPr txBox="1"/>
            <p:nvPr/>
          </p:nvSpPr>
          <p:spPr>
            <a:xfrm>
              <a:off x="1632" y="1536"/>
              <a:ext cx="624" cy="308"/>
            </a:xfrm>
            <a:prstGeom prst="rect">
              <a:avLst/>
            </a:prstGeom>
            <a:noFill/>
            <a:ln w="9525">
              <a:noFill/>
            </a:ln>
          </p:spPr>
          <p:txBody>
            <a:bodyPr anchor="ctr" anchorCtr="0">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nSpc>
                  <a:spcPct val="130000"/>
                </a:lnSpc>
                <a:spcBef>
                  <a:spcPct val="0"/>
                </a:spcBef>
                <a:buNone/>
              </a:pPr>
              <a:r>
                <a:rPr lang="zh-CN" altLang="en-US" sz="2000" dirty="0">
                  <a:latin typeface="Times New Roman" panose="02020603050405020304" pitchFamily="18" charset="0"/>
                </a:rPr>
                <a:t>根据</a:t>
              </a:r>
            </a:p>
          </p:txBody>
        </p:sp>
      </p:grpSp>
      <p:sp>
        <p:nvSpPr>
          <p:cNvPr id="9" name="Text Box 15"/>
          <p:cNvSpPr txBox="1"/>
          <p:nvPr/>
        </p:nvSpPr>
        <p:spPr>
          <a:xfrm>
            <a:off x="149225" y="3371850"/>
            <a:ext cx="2806700" cy="488950"/>
          </a:xfrm>
          <a:prstGeom prst="rect">
            <a:avLst/>
          </a:prstGeom>
          <a:noFill/>
          <a:ln w="9525">
            <a:noFill/>
          </a:ln>
        </p:spPr>
        <p:txBody>
          <a:bodyPr anchor="ctr" anchorCtr="0">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nSpc>
                <a:spcPct val="130000"/>
              </a:lnSpc>
              <a:spcBef>
                <a:spcPct val="0"/>
              </a:spcBef>
              <a:buNone/>
            </a:pPr>
            <a:r>
              <a:rPr lang="zh-CN" altLang="en-US" sz="2000" dirty="0">
                <a:latin typeface="Times New Roman" panose="02020603050405020304" pitchFamily="18" charset="0"/>
              </a:rPr>
              <a:t>得</a:t>
            </a:r>
            <a:r>
              <a:rPr lang="en-US" altLang="zh-CN" sz="2000" dirty="0">
                <a:latin typeface="Times New Roman" panose="02020603050405020304" pitchFamily="18" charset="0"/>
              </a:rPr>
              <a:t>Q</a:t>
            </a:r>
            <a:r>
              <a:rPr lang="zh-CN" altLang="en-US" sz="2000" dirty="0">
                <a:latin typeface="Times New Roman" panose="02020603050405020304" pitchFamily="18" charset="0"/>
              </a:rPr>
              <a:t>点处的微变电导</a:t>
            </a:r>
          </a:p>
        </p:txBody>
      </p:sp>
      <p:graphicFrame>
        <p:nvGraphicFramePr>
          <p:cNvPr id="10" name="Object 16"/>
          <p:cNvGraphicFramePr>
            <a:graphicFrameLocks noChangeAspect="1"/>
          </p:cNvGraphicFramePr>
          <p:nvPr/>
        </p:nvGraphicFramePr>
        <p:xfrm>
          <a:off x="231775" y="4019550"/>
          <a:ext cx="1485900" cy="814388"/>
        </p:xfrm>
        <a:graphic>
          <a:graphicData uri="http://schemas.openxmlformats.org/presentationml/2006/ole">
            <mc:AlternateContent xmlns:mc="http://schemas.openxmlformats.org/markup-compatibility/2006">
              <mc:Choice xmlns:v="urn:schemas-microsoft-com:vml" Requires="v">
                <p:oleObj r:id="rId7" imgW="685800" imgH="406400" progId="Equation.3">
                  <p:embed/>
                </p:oleObj>
              </mc:Choice>
              <mc:Fallback>
                <p:oleObj r:id="rId7" imgW="685800" imgH="406400" progId="Equation.3">
                  <p:embed/>
                  <p:pic>
                    <p:nvPicPr>
                      <p:cNvPr id="0" name="图片 3079"/>
                      <p:cNvPicPr/>
                      <p:nvPr/>
                    </p:nvPicPr>
                    <p:blipFill>
                      <a:blip r:embed="rId8"/>
                      <a:stretch>
                        <a:fillRect/>
                      </a:stretch>
                    </p:blipFill>
                    <p:spPr>
                      <a:xfrm>
                        <a:off x="231775" y="4019550"/>
                        <a:ext cx="1485900" cy="814388"/>
                      </a:xfrm>
                      <a:prstGeom prst="rect">
                        <a:avLst/>
                      </a:prstGeom>
                      <a:noFill/>
                      <a:ln w="38100">
                        <a:noFill/>
                        <a:miter/>
                      </a:ln>
                    </p:spPr>
                  </p:pic>
                </p:oleObj>
              </mc:Fallback>
            </mc:AlternateContent>
          </a:graphicData>
        </a:graphic>
      </p:graphicFrame>
      <p:graphicFrame>
        <p:nvGraphicFramePr>
          <p:cNvPr id="11" name="Object 17"/>
          <p:cNvGraphicFramePr>
            <a:graphicFrameLocks noChangeAspect="1"/>
          </p:cNvGraphicFramePr>
          <p:nvPr/>
        </p:nvGraphicFramePr>
        <p:xfrm>
          <a:off x="1827213" y="4019550"/>
          <a:ext cx="1706562" cy="814388"/>
        </p:xfrm>
        <a:graphic>
          <a:graphicData uri="http://schemas.openxmlformats.org/presentationml/2006/ole">
            <mc:AlternateContent xmlns:mc="http://schemas.openxmlformats.org/markup-compatibility/2006">
              <mc:Choice xmlns:v="urn:schemas-microsoft-com:vml" Requires="v">
                <p:oleObj r:id="rId9" imgW="786765" imgH="406400" progId="Equation.3">
                  <p:embed/>
                </p:oleObj>
              </mc:Choice>
              <mc:Fallback>
                <p:oleObj r:id="rId9" imgW="786765" imgH="406400" progId="Equation.3">
                  <p:embed/>
                  <p:pic>
                    <p:nvPicPr>
                      <p:cNvPr id="0" name="图片 3080"/>
                      <p:cNvPicPr/>
                      <p:nvPr/>
                    </p:nvPicPr>
                    <p:blipFill>
                      <a:blip r:embed="rId10"/>
                      <a:stretch>
                        <a:fillRect/>
                      </a:stretch>
                    </p:blipFill>
                    <p:spPr>
                      <a:xfrm>
                        <a:off x="1827213" y="4019550"/>
                        <a:ext cx="1706562" cy="814388"/>
                      </a:xfrm>
                      <a:prstGeom prst="rect">
                        <a:avLst/>
                      </a:prstGeom>
                      <a:noFill/>
                      <a:ln w="38100">
                        <a:noFill/>
                        <a:miter/>
                      </a:ln>
                    </p:spPr>
                  </p:pic>
                </p:oleObj>
              </mc:Fallback>
            </mc:AlternateContent>
          </a:graphicData>
        </a:graphic>
      </p:graphicFrame>
      <p:graphicFrame>
        <p:nvGraphicFramePr>
          <p:cNvPr id="12" name="Object 18"/>
          <p:cNvGraphicFramePr>
            <a:graphicFrameLocks noChangeAspect="1"/>
          </p:cNvGraphicFramePr>
          <p:nvPr/>
        </p:nvGraphicFramePr>
        <p:xfrm>
          <a:off x="3560763" y="4019550"/>
          <a:ext cx="715962" cy="814388"/>
        </p:xfrm>
        <a:graphic>
          <a:graphicData uri="http://schemas.openxmlformats.org/presentationml/2006/ole">
            <mc:AlternateContent xmlns:mc="http://schemas.openxmlformats.org/markup-compatibility/2006">
              <mc:Choice xmlns:v="urn:schemas-microsoft-com:vml" Requires="v">
                <p:oleObj r:id="rId11" imgW="330200" imgH="406400" progId="Equation.3">
                  <p:embed/>
                </p:oleObj>
              </mc:Choice>
              <mc:Fallback>
                <p:oleObj r:id="rId11" imgW="330200" imgH="406400" progId="Equation.3">
                  <p:embed/>
                  <p:pic>
                    <p:nvPicPr>
                      <p:cNvPr id="0" name="图片 3075"/>
                      <p:cNvPicPr/>
                      <p:nvPr/>
                    </p:nvPicPr>
                    <p:blipFill>
                      <a:blip r:embed="rId12"/>
                      <a:stretch>
                        <a:fillRect/>
                      </a:stretch>
                    </p:blipFill>
                    <p:spPr>
                      <a:xfrm>
                        <a:off x="3560763" y="4019550"/>
                        <a:ext cx="715962" cy="814388"/>
                      </a:xfrm>
                      <a:prstGeom prst="rect">
                        <a:avLst/>
                      </a:prstGeom>
                      <a:noFill/>
                      <a:ln w="38100">
                        <a:noFill/>
                        <a:miter/>
                      </a:ln>
                    </p:spPr>
                  </p:pic>
                </p:oleObj>
              </mc:Fallback>
            </mc:AlternateContent>
          </a:graphicData>
        </a:graphic>
      </p:graphicFrame>
      <p:grpSp>
        <p:nvGrpSpPr>
          <p:cNvPr id="13" name="Group 19"/>
          <p:cNvGrpSpPr/>
          <p:nvPr/>
        </p:nvGrpSpPr>
        <p:grpSpPr>
          <a:xfrm>
            <a:off x="190500" y="4819650"/>
            <a:ext cx="1597025" cy="811213"/>
            <a:chOff x="384" y="2880"/>
            <a:chExt cx="929" cy="511"/>
          </a:xfrm>
        </p:grpSpPr>
        <p:graphicFrame>
          <p:nvGraphicFramePr>
            <p:cNvPr id="14355" name="Object 20"/>
            <p:cNvGraphicFramePr>
              <a:graphicFrameLocks noChangeAspect="1"/>
            </p:cNvGraphicFramePr>
            <p:nvPr/>
          </p:nvGraphicFramePr>
          <p:xfrm>
            <a:off x="720" y="2880"/>
            <a:ext cx="593" cy="511"/>
          </p:xfrm>
          <a:graphic>
            <a:graphicData uri="http://schemas.openxmlformats.org/presentationml/2006/ole">
              <mc:AlternateContent xmlns:mc="http://schemas.openxmlformats.org/markup-compatibility/2006">
                <mc:Choice xmlns:v="urn:schemas-microsoft-com:vml" Requires="v">
                  <p:oleObj r:id="rId13" imgW="469900" imgH="406400" progId="Equation.3">
                    <p:embed/>
                  </p:oleObj>
                </mc:Choice>
                <mc:Fallback>
                  <p:oleObj r:id="rId13" imgW="469900" imgH="406400" progId="Equation.3">
                    <p:embed/>
                    <p:pic>
                      <p:nvPicPr>
                        <p:cNvPr id="0" name="图片 3076"/>
                        <p:cNvPicPr/>
                        <p:nvPr/>
                      </p:nvPicPr>
                      <p:blipFill>
                        <a:blip r:embed="rId14"/>
                        <a:stretch>
                          <a:fillRect/>
                        </a:stretch>
                      </p:blipFill>
                      <p:spPr>
                        <a:xfrm>
                          <a:off x="720" y="2880"/>
                          <a:ext cx="593" cy="511"/>
                        </a:xfrm>
                        <a:prstGeom prst="rect">
                          <a:avLst/>
                        </a:prstGeom>
                        <a:noFill/>
                        <a:ln w="38100">
                          <a:noFill/>
                          <a:miter/>
                        </a:ln>
                      </p:spPr>
                    </p:pic>
                  </p:oleObj>
                </mc:Fallback>
              </mc:AlternateContent>
            </a:graphicData>
          </a:graphic>
        </p:graphicFrame>
        <p:sp>
          <p:nvSpPr>
            <p:cNvPr id="14356" name="Text Box 21"/>
            <p:cNvSpPr txBox="1"/>
            <p:nvPr/>
          </p:nvSpPr>
          <p:spPr>
            <a:xfrm>
              <a:off x="384" y="2928"/>
              <a:ext cx="432" cy="308"/>
            </a:xfrm>
            <a:prstGeom prst="rect">
              <a:avLst/>
            </a:prstGeom>
            <a:noFill/>
            <a:ln w="9525">
              <a:noFill/>
            </a:ln>
          </p:spPr>
          <p:txBody>
            <a:bodyPr anchor="ctr" anchorCtr="0">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nSpc>
                  <a:spcPct val="130000"/>
                </a:lnSpc>
                <a:spcBef>
                  <a:spcPct val="0"/>
                </a:spcBef>
                <a:buNone/>
              </a:pPr>
              <a:r>
                <a:rPr lang="zh-CN" altLang="en-US" sz="2000" dirty="0">
                  <a:latin typeface="Times New Roman" panose="02020603050405020304" pitchFamily="18" charset="0"/>
                </a:rPr>
                <a:t>则</a:t>
              </a:r>
            </a:p>
          </p:txBody>
        </p:sp>
      </p:grpSp>
      <p:graphicFrame>
        <p:nvGraphicFramePr>
          <p:cNvPr id="16" name="Object 22"/>
          <p:cNvGraphicFramePr>
            <a:graphicFrameLocks noChangeAspect="1"/>
          </p:cNvGraphicFramePr>
          <p:nvPr/>
        </p:nvGraphicFramePr>
        <p:xfrm>
          <a:off x="1758950" y="4819650"/>
          <a:ext cx="715963" cy="814388"/>
        </p:xfrm>
        <a:graphic>
          <a:graphicData uri="http://schemas.openxmlformats.org/presentationml/2006/ole">
            <mc:AlternateContent xmlns:mc="http://schemas.openxmlformats.org/markup-compatibility/2006">
              <mc:Choice xmlns:v="urn:schemas-microsoft-com:vml" Requires="v">
                <p:oleObj r:id="rId15" imgW="330200" imgH="406400" progId="Equation.3">
                  <p:embed/>
                </p:oleObj>
              </mc:Choice>
              <mc:Fallback>
                <p:oleObj r:id="rId15" imgW="330200" imgH="406400" progId="Equation.3">
                  <p:embed/>
                  <p:pic>
                    <p:nvPicPr>
                      <p:cNvPr id="0" name="图片 3077"/>
                      <p:cNvPicPr/>
                      <p:nvPr/>
                    </p:nvPicPr>
                    <p:blipFill>
                      <a:blip r:embed="rId16"/>
                      <a:stretch>
                        <a:fillRect/>
                      </a:stretch>
                    </p:blipFill>
                    <p:spPr>
                      <a:xfrm>
                        <a:off x="1758950" y="4819650"/>
                        <a:ext cx="715963" cy="814388"/>
                      </a:xfrm>
                      <a:prstGeom prst="rect">
                        <a:avLst/>
                      </a:prstGeom>
                      <a:noFill/>
                      <a:ln w="38100">
                        <a:noFill/>
                        <a:miter/>
                      </a:ln>
                    </p:spPr>
                  </p:pic>
                </p:oleObj>
              </mc:Fallback>
            </mc:AlternateContent>
          </a:graphicData>
        </a:graphic>
      </p:graphicFrame>
      <p:sp>
        <p:nvSpPr>
          <p:cNvPr id="17" name="Text Box 23"/>
          <p:cNvSpPr txBox="1"/>
          <p:nvPr/>
        </p:nvSpPr>
        <p:spPr>
          <a:xfrm>
            <a:off x="107950" y="5638800"/>
            <a:ext cx="2641600" cy="488950"/>
          </a:xfrm>
          <a:prstGeom prst="rect">
            <a:avLst/>
          </a:prstGeom>
          <a:noFill/>
          <a:ln w="9525">
            <a:noFill/>
          </a:ln>
        </p:spPr>
        <p:txBody>
          <a:bodyPr anchor="ctr" anchorCtr="0">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nSpc>
                <a:spcPct val="130000"/>
              </a:lnSpc>
              <a:spcBef>
                <a:spcPct val="0"/>
              </a:spcBef>
              <a:buNone/>
            </a:pPr>
            <a:r>
              <a:rPr lang="zh-CN" altLang="en-US" sz="2000" dirty="0">
                <a:latin typeface="Times New Roman" panose="02020603050405020304" pitchFamily="18" charset="0"/>
              </a:rPr>
              <a:t>常温下（</a:t>
            </a:r>
            <a:r>
              <a:rPr lang="en-US" altLang="zh-CN" sz="2000" i="1" dirty="0">
                <a:latin typeface="Times New Roman" panose="02020603050405020304" pitchFamily="18" charset="0"/>
              </a:rPr>
              <a:t>T</a:t>
            </a:r>
            <a:r>
              <a:rPr lang="en-US" altLang="zh-CN" sz="2000" dirty="0">
                <a:latin typeface="Times New Roman" panose="02020603050405020304" pitchFamily="18" charset="0"/>
              </a:rPr>
              <a:t>=300K</a:t>
            </a:r>
            <a:r>
              <a:rPr lang="zh-CN" altLang="en-US" sz="2000" dirty="0">
                <a:latin typeface="Times New Roman" panose="02020603050405020304" pitchFamily="18" charset="0"/>
              </a:rPr>
              <a:t>）</a:t>
            </a:r>
          </a:p>
        </p:txBody>
      </p:sp>
      <p:grpSp>
        <p:nvGrpSpPr>
          <p:cNvPr id="18" name="Group 24"/>
          <p:cNvGrpSpPr/>
          <p:nvPr/>
        </p:nvGrpSpPr>
        <p:grpSpPr>
          <a:xfrm>
            <a:off x="2749550" y="5486400"/>
            <a:ext cx="3095625" cy="762000"/>
            <a:chOff x="1920" y="3456"/>
            <a:chExt cx="1584" cy="576"/>
          </a:xfrm>
        </p:grpSpPr>
        <p:sp>
          <p:nvSpPr>
            <p:cNvPr id="14353" name="AutoShape 25"/>
            <p:cNvSpPr/>
            <p:nvPr/>
          </p:nvSpPr>
          <p:spPr>
            <a:xfrm>
              <a:off x="1920" y="3456"/>
              <a:ext cx="1584" cy="576"/>
            </a:xfrm>
            <a:prstGeom prst="roundRect">
              <a:avLst>
                <a:gd name="adj" fmla="val 16667"/>
              </a:avLst>
            </a:prstGeom>
            <a:solidFill>
              <a:srgbClr val="FF99CC"/>
            </a:solidFill>
            <a:ln w="12700">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spcBef>
                  <a:spcPct val="0"/>
                </a:spcBef>
                <a:buNone/>
              </a:pPr>
              <a:endParaRPr lang="zh-CN" altLang="en-US" sz="1800" dirty="0"/>
            </a:p>
          </p:txBody>
        </p:sp>
        <p:graphicFrame>
          <p:nvGraphicFramePr>
            <p:cNvPr id="14354" name="Object 26"/>
            <p:cNvGraphicFramePr>
              <a:graphicFrameLocks noChangeAspect="1"/>
            </p:cNvGraphicFramePr>
            <p:nvPr/>
          </p:nvGraphicFramePr>
          <p:xfrm>
            <a:off x="2016" y="3504"/>
            <a:ext cx="1376" cy="513"/>
          </p:xfrm>
          <a:graphic>
            <a:graphicData uri="http://schemas.openxmlformats.org/presentationml/2006/ole">
              <mc:AlternateContent xmlns:mc="http://schemas.openxmlformats.org/markup-compatibility/2006">
                <mc:Choice xmlns:v="urn:schemas-microsoft-com:vml" Requires="v">
                  <p:oleObj r:id="rId17" imgW="1091565" imgH="406400" progId="Equation.3">
                    <p:embed/>
                  </p:oleObj>
                </mc:Choice>
                <mc:Fallback>
                  <p:oleObj r:id="rId17" imgW="1091565" imgH="406400" progId="Equation.3">
                    <p:embed/>
                    <p:pic>
                      <p:nvPicPr>
                        <p:cNvPr id="0" name="图片 3082"/>
                        <p:cNvPicPr/>
                        <p:nvPr/>
                      </p:nvPicPr>
                      <p:blipFill>
                        <a:blip r:embed="rId18"/>
                        <a:stretch>
                          <a:fillRect/>
                        </a:stretch>
                      </p:blipFill>
                      <p:spPr>
                        <a:xfrm>
                          <a:off x="2016" y="3504"/>
                          <a:ext cx="1376" cy="513"/>
                        </a:xfrm>
                        <a:prstGeom prst="rect">
                          <a:avLst/>
                        </a:prstGeom>
                        <a:noFill/>
                        <a:ln w="38100">
                          <a:noFill/>
                          <a:miter/>
                        </a:ln>
                      </p:spPr>
                    </p:pic>
                  </p:oleObj>
                </mc:Fallback>
              </mc:AlternateContent>
            </a:graphicData>
          </a:graphic>
        </p:graphicFrame>
      </p:grpSp>
      <p:sp>
        <p:nvSpPr>
          <p:cNvPr id="21" name="Text Box 8"/>
          <p:cNvSpPr txBox="1"/>
          <p:nvPr/>
        </p:nvSpPr>
        <p:spPr>
          <a:xfrm>
            <a:off x="231775" y="1466850"/>
            <a:ext cx="5943600" cy="822325"/>
          </a:xfrm>
          <a:prstGeom prst="rect">
            <a:avLst/>
          </a:prstGeom>
          <a:noFill/>
          <a:ln w="9525">
            <a:noFill/>
          </a:ln>
        </p:spPr>
        <p:txBody>
          <a:bodyPr anchor="ctr" anchorCtr="0">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nSpc>
                <a:spcPct val="120000"/>
              </a:lnSpc>
              <a:spcBef>
                <a:spcPct val="0"/>
              </a:spcBef>
              <a:buNone/>
            </a:pPr>
            <a:r>
              <a:rPr lang="en-US" altLang="zh-CN" sz="2000" dirty="0">
                <a:latin typeface="Times New Roman" panose="02020603050405020304" pitchFamily="18" charset="0"/>
              </a:rPr>
              <a:t>        </a:t>
            </a:r>
            <a:r>
              <a:rPr lang="zh-CN" altLang="en-US" sz="2000" dirty="0">
                <a:latin typeface="Times New Roman" panose="02020603050405020304" pitchFamily="18" charset="0"/>
              </a:rPr>
              <a:t>二极管工作在正向特性的某一小范围内时，其正向特性可以等效成一个</a:t>
            </a:r>
            <a:r>
              <a:rPr lang="zh-CN" altLang="en-US" sz="2000" b="1" dirty="0">
                <a:solidFill>
                  <a:srgbClr val="FF0000"/>
                </a:solidFill>
                <a:latin typeface="Times New Roman" panose="02020603050405020304" pitchFamily="18" charset="0"/>
              </a:rPr>
              <a:t>微变电阻</a:t>
            </a:r>
            <a:r>
              <a:rPr lang="zh-CN" altLang="en-US" sz="2000" dirty="0">
                <a:latin typeface="Times New Roman" panose="02020603050405020304" pitchFamily="18" charset="0"/>
              </a:rPr>
              <a:t>。</a:t>
            </a:r>
          </a:p>
        </p:txBody>
      </p:sp>
      <p:sp>
        <p:nvSpPr>
          <p:cNvPr id="2" name="文本框 1"/>
          <p:cNvSpPr txBox="1"/>
          <p:nvPr/>
        </p:nvSpPr>
        <p:spPr>
          <a:xfrm>
            <a:off x="6011863" y="833438"/>
            <a:ext cx="3024188" cy="5024438"/>
          </a:xfrm>
          <a:prstGeom prst="rect">
            <a:avLst/>
          </a:prstGeom>
        </p:spPr>
        <p:style>
          <a:lnRef idx="2">
            <a:schemeClr val="accent2"/>
          </a:lnRef>
          <a:fillRef idx="1">
            <a:schemeClr val="lt1"/>
          </a:fillRef>
          <a:effectRef idx="0">
            <a:schemeClr val="accent2"/>
          </a:effectRef>
          <a:fontRef idx="minor">
            <a:schemeClr val="dk1"/>
          </a:fontRef>
        </p:style>
        <p:txBody>
          <a:bodyPr>
            <a:spAutoFit/>
          </a:bodyPr>
          <a:lstStyle/>
          <a:p>
            <a:pPr marL="0" marR="0" lvl="0" indent="0" algn="l" defTabSz="914400" rtl="0" eaLnBrk="0" fontAlgn="base" latinLnBrk="0" hangingPunct="0">
              <a:lnSpc>
                <a:spcPct val="15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chemeClr val="dk1"/>
                </a:solidFill>
                <a:effectLst/>
                <a:uLnTx/>
                <a:uFillTx/>
                <a:latin typeface="+mn-lt"/>
                <a:ea typeface="+mn-ea"/>
                <a:cs typeface="+mn-cs"/>
              </a:rPr>
              <a:t>Q</a:t>
            </a:r>
            <a:r>
              <a:rPr kumimoji="0" lang="zh-CN" altLang="en-US" sz="1800" b="0" i="0" u="none" strike="noStrike" kern="1200" cap="none" spc="0" normalizeH="0" baseline="0" noProof="0" dirty="0">
                <a:ln>
                  <a:noFill/>
                </a:ln>
                <a:solidFill>
                  <a:schemeClr val="dk1"/>
                </a:solidFill>
                <a:effectLst/>
                <a:uLnTx/>
                <a:uFillTx/>
                <a:latin typeface="+mn-lt"/>
                <a:ea typeface="+mn-ea"/>
                <a:cs typeface="+mn-cs"/>
              </a:rPr>
              <a:t>点也称为</a:t>
            </a:r>
            <a:r>
              <a:rPr kumimoji="0" lang="zh-CN" altLang="en-US" sz="1800" b="0" i="0" u="none" strike="noStrike" kern="1200" cap="none" spc="0" normalizeH="0" baseline="0" noProof="0" dirty="0">
                <a:ln>
                  <a:noFill/>
                </a:ln>
                <a:solidFill>
                  <a:srgbClr val="FF0000"/>
                </a:solidFill>
                <a:effectLst/>
                <a:uLnTx/>
                <a:uFillTx/>
                <a:latin typeface="+mn-lt"/>
                <a:ea typeface="+mn-ea"/>
                <a:cs typeface="+mn-cs"/>
              </a:rPr>
              <a:t>偏置点或静态点</a:t>
            </a:r>
            <a:r>
              <a:rPr kumimoji="0" lang="zh-CN" altLang="en-US" sz="1800" b="0" i="0" u="none" strike="noStrike" kern="1200" cap="none" spc="0" normalizeH="0" baseline="0" noProof="0" dirty="0">
                <a:ln>
                  <a:noFill/>
                </a:ln>
                <a:solidFill>
                  <a:schemeClr val="dk1"/>
                </a:solidFill>
                <a:effectLst/>
                <a:uLnTx/>
                <a:uFillTx/>
                <a:latin typeface="+mn-lt"/>
                <a:ea typeface="+mn-ea"/>
                <a:cs typeface="+mn-cs"/>
              </a:rPr>
              <a:t>，是在未施加输入信号的有源器件的指定端子处的稳态直流电压或电流。</a:t>
            </a:r>
          </a:p>
          <a:p>
            <a:pPr marL="0" marR="0" lvl="0" indent="0" algn="l" defTabSz="914400" rtl="0" eaLnBrk="0" fontAlgn="base" latinLnBrk="0" hangingPunct="0">
              <a:lnSpc>
                <a:spcPct val="150000"/>
              </a:lnSpc>
              <a:spcBef>
                <a:spcPct val="0"/>
              </a:spcBef>
              <a:spcAft>
                <a:spcPct val="0"/>
              </a:spcAft>
              <a:buClrTx/>
              <a:buSzTx/>
              <a:buFontTx/>
              <a:buNone/>
              <a:defRPr/>
            </a:pPr>
            <a:r>
              <a:rPr kumimoji="0" lang="zh-CN" altLang="en-US" sz="1800" b="0" i="0" u="none" strike="noStrike" kern="1200" cap="none" spc="0" normalizeH="0" baseline="0" noProof="0" dirty="0">
                <a:ln>
                  <a:noFill/>
                </a:ln>
                <a:solidFill>
                  <a:schemeClr val="dk1"/>
                </a:solidFill>
                <a:effectLst/>
                <a:uLnTx/>
                <a:uFillTx/>
                <a:latin typeface="+mn-lt"/>
                <a:ea typeface="+mn-ea"/>
                <a:cs typeface="+mn-cs"/>
              </a:rPr>
              <a:t>此外，</a:t>
            </a:r>
            <a:r>
              <a:rPr kumimoji="0" lang="en-US" altLang="zh-CN" sz="1800" b="0" i="0" u="none" strike="noStrike" kern="1200" cap="none" spc="0" normalizeH="0" baseline="0" noProof="0" dirty="0">
                <a:ln>
                  <a:noFill/>
                </a:ln>
                <a:solidFill>
                  <a:schemeClr val="dk1"/>
                </a:solidFill>
                <a:effectLst/>
                <a:uLnTx/>
                <a:uFillTx/>
                <a:latin typeface="+mn-lt"/>
                <a:ea typeface="+mn-ea"/>
                <a:cs typeface="+mn-cs"/>
              </a:rPr>
              <a:t>Q</a:t>
            </a:r>
            <a:r>
              <a:rPr kumimoji="0" lang="zh-CN" altLang="en-US" sz="1800" b="0" i="0" u="none" strike="noStrike" kern="1200" cap="none" spc="0" normalizeH="0" baseline="0" noProof="0" dirty="0">
                <a:ln>
                  <a:noFill/>
                </a:ln>
                <a:solidFill>
                  <a:schemeClr val="dk1"/>
                </a:solidFill>
                <a:effectLst/>
                <a:uLnTx/>
                <a:uFillTx/>
                <a:latin typeface="+mn-lt"/>
                <a:ea typeface="+mn-ea"/>
                <a:cs typeface="+mn-cs"/>
              </a:rPr>
              <a:t>点是由器件特性定义的二极管正向电压和电流之间的关系。因此，在直流负载线上只有一处二极管电压和电流与电路条件兼容。也就是说，</a:t>
            </a:r>
            <a:r>
              <a:rPr kumimoji="0" lang="en-US" altLang="zh-CN" sz="1800" b="0" i="0" u="none" strike="noStrike" kern="1200" cap="none" spc="0" normalizeH="0" baseline="0" noProof="0" dirty="0">
                <a:ln>
                  <a:noFill/>
                </a:ln>
                <a:solidFill>
                  <a:schemeClr val="dk1"/>
                </a:solidFill>
                <a:effectLst/>
                <a:uLnTx/>
                <a:uFillTx/>
                <a:latin typeface="+mn-lt"/>
                <a:ea typeface="+mn-ea"/>
                <a:cs typeface="+mn-cs"/>
              </a:rPr>
              <a:t>Q</a:t>
            </a:r>
            <a:r>
              <a:rPr kumimoji="0" lang="zh-CN" altLang="en-US" sz="1800" b="0" i="0" u="none" strike="noStrike" kern="1200" cap="none" spc="0" normalizeH="0" baseline="0" noProof="0" dirty="0">
                <a:ln>
                  <a:noFill/>
                </a:ln>
                <a:solidFill>
                  <a:schemeClr val="dk1"/>
                </a:solidFill>
                <a:effectLst/>
                <a:uLnTx/>
                <a:uFillTx/>
                <a:latin typeface="+mn-lt"/>
                <a:ea typeface="+mn-ea"/>
                <a:cs typeface="+mn-cs"/>
              </a:rPr>
              <a:t>点是</a:t>
            </a:r>
            <a:r>
              <a:rPr kumimoji="0" lang="zh-CN" altLang="en-US" sz="1800" b="0" i="0" u="none" strike="noStrike" kern="1200" cap="none" spc="0" normalizeH="0" baseline="0" noProof="0" dirty="0">
                <a:ln>
                  <a:noFill/>
                </a:ln>
                <a:solidFill>
                  <a:srgbClr val="FF0000"/>
                </a:solidFill>
                <a:effectLst/>
                <a:uLnTx/>
                <a:uFillTx/>
                <a:latin typeface="+mn-lt"/>
                <a:ea typeface="+mn-ea"/>
                <a:cs typeface="+mn-cs"/>
              </a:rPr>
              <a:t>最佳正向电压和正向电流收敛的交点，也是二极管最佳工作点</a:t>
            </a:r>
            <a:r>
              <a:rPr kumimoji="0" lang="zh-CN" altLang="en-US" sz="1800" b="0" i="0" u="none" strike="noStrike" kern="1200" cap="none" spc="0" normalizeH="0" baseline="0" noProof="0" dirty="0">
                <a:ln>
                  <a:noFill/>
                </a:ln>
                <a:solidFill>
                  <a:schemeClr val="dk1"/>
                </a:solidFill>
                <a:effectLst/>
                <a:uLnTx/>
                <a:uFillTx/>
                <a:latin typeface="+mn-lt"/>
                <a:ea typeface="+mn-ea"/>
                <a:cs typeface="+mn-cs"/>
              </a:rPr>
              <a:t>。</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strips(downRigh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strips(downRight)">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6"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strips(downRight)">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6"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strips(downRight)">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8" presetClass="entr" presetSubtype="6"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strips(downRight)">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18" presetClass="entr" presetSubtype="6" fill="hold"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strips(downRight)">
                                      <p:cBhvr>
                                        <p:cTn id="32" dur="500"/>
                                        <p:tgtEl>
                                          <p:spTgt spid="12"/>
                                        </p:tgtEl>
                                      </p:cBhvr>
                                    </p:animEffect>
                                  </p:childTnLst>
                                </p:cTn>
                              </p:par>
                            </p:childTnLst>
                          </p:cTn>
                        </p:par>
                      </p:childTnLst>
                    </p:cTn>
                  </p:par>
                  <p:par>
                    <p:cTn id="33" fill="hold">
                      <p:stCondLst>
                        <p:cond delay="indefinite"/>
                      </p:stCondLst>
                      <p:childTnLst>
                        <p:par>
                          <p:cTn id="34" fill="hold">
                            <p:stCondLst>
                              <p:cond delay="0"/>
                            </p:stCondLst>
                            <p:childTnLst>
                              <p:par>
                                <p:cTn id="35" presetID="18" presetClass="entr" presetSubtype="6" fill="hold" nodeType="click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strips(downRight)">
                                      <p:cBhvr>
                                        <p:cTn id="37" dur="500"/>
                                        <p:tgtEl>
                                          <p:spTgt spid="13"/>
                                        </p:tgtEl>
                                      </p:cBhvr>
                                    </p:animEffect>
                                  </p:childTnLst>
                                </p:cTn>
                              </p:par>
                            </p:childTnLst>
                          </p:cTn>
                        </p:par>
                      </p:childTnLst>
                    </p:cTn>
                  </p:par>
                  <p:par>
                    <p:cTn id="38" fill="hold">
                      <p:stCondLst>
                        <p:cond delay="indefinite"/>
                      </p:stCondLst>
                      <p:childTnLst>
                        <p:par>
                          <p:cTn id="39" fill="hold">
                            <p:stCondLst>
                              <p:cond delay="0"/>
                            </p:stCondLst>
                            <p:childTnLst>
                              <p:par>
                                <p:cTn id="40" presetID="18" presetClass="entr" presetSubtype="6" fill="hold" nodeType="click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strips(downRight)">
                                      <p:cBhvr>
                                        <p:cTn id="42" dur="500"/>
                                        <p:tgtEl>
                                          <p:spTgt spid="16"/>
                                        </p:tgtEl>
                                      </p:cBhvr>
                                    </p:animEffect>
                                  </p:childTnLst>
                                </p:cTn>
                              </p:par>
                            </p:childTnLst>
                          </p:cTn>
                        </p:par>
                      </p:childTnLst>
                    </p:cTn>
                  </p:par>
                  <p:par>
                    <p:cTn id="43" fill="hold">
                      <p:stCondLst>
                        <p:cond delay="indefinite"/>
                      </p:stCondLst>
                      <p:childTnLst>
                        <p:par>
                          <p:cTn id="44" fill="hold">
                            <p:stCondLst>
                              <p:cond delay="0"/>
                            </p:stCondLst>
                            <p:childTnLst>
                              <p:par>
                                <p:cTn id="45" presetID="18" presetClass="entr" presetSubtype="6" fill="hold" grpId="0" nodeType="click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strips(downRight)">
                                      <p:cBhvr>
                                        <p:cTn id="47" dur="500"/>
                                        <p:tgtEl>
                                          <p:spTgt spid="17"/>
                                        </p:tgtEl>
                                      </p:cBhvr>
                                    </p:animEffect>
                                  </p:childTnLst>
                                </p:cTn>
                              </p:par>
                            </p:childTnLst>
                          </p:cTn>
                        </p:par>
                      </p:childTnLst>
                    </p:cTn>
                  </p:par>
                  <p:par>
                    <p:cTn id="48" fill="hold">
                      <p:stCondLst>
                        <p:cond delay="indefinite"/>
                      </p:stCondLst>
                      <p:childTnLst>
                        <p:par>
                          <p:cTn id="49" fill="hold">
                            <p:stCondLst>
                              <p:cond delay="0"/>
                            </p:stCondLst>
                            <p:childTnLst>
                              <p:par>
                                <p:cTn id="50" presetID="18" presetClass="entr" presetSubtype="6" fill="hold" nodeType="clickEffect">
                                  <p:stCondLst>
                                    <p:cond delay="0"/>
                                  </p:stCondLst>
                                  <p:childTnLst>
                                    <p:set>
                                      <p:cBhvr>
                                        <p:cTn id="51" dur="1" fill="hold">
                                          <p:stCondLst>
                                            <p:cond delay="0"/>
                                          </p:stCondLst>
                                        </p:cTn>
                                        <p:tgtEl>
                                          <p:spTgt spid="18"/>
                                        </p:tgtEl>
                                        <p:attrNameLst>
                                          <p:attrName>style.visibility</p:attrName>
                                        </p:attrNameLst>
                                      </p:cBhvr>
                                      <p:to>
                                        <p:strVal val="visible"/>
                                      </p:to>
                                    </p:set>
                                    <p:animEffect transition="in" filter="strips(downRight)">
                                      <p:cBhvr>
                                        <p:cTn id="52" dur="500"/>
                                        <p:tgtEl>
                                          <p:spTgt spid="18"/>
                                        </p:tgtEl>
                                      </p:cBhvr>
                                    </p:animEffect>
                                  </p:childTnLst>
                                </p:cTn>
                              </p:par>
                            </p:childTnLst>
                          </p:cTn>
                        </p:par>
                      </p:childTnLst>
                    </p:cTn>
                  </p:par>
                  <p:par>
                    <p:cTn id="53" fill="hold">
                      <p:stCondLst>
                        <p:cond delay="indefinite"/>
                      </p:stCondLst>
                      <p:childTnLst>
                        <p:par>
                          <p:cTn id="54" fill="hold">
                            <p:stCondLst>
                              <p:cond delay="0"/>
                            </p:stCondLst>
                            <p:childTnLst>
                              <p:par>
                                <p:cTn id="55" presetID="18" presetClass="entr" presetSubtype="6" fill="hold" grpId="0" nodeType="clickEffect">
                                  <p:stCondLst>
                                    <p:cond delay="0"/>
                                  </p:stCondLst>
                                  <p:childTnLst>
                                    <p:set>
                                      <p:cBhvr>
                                        <p:cTn id="56" dur="1" fill="hold">
                                          <p:stCondLst>
                                            <p:cond delay="0"/>
                                          </p:stCondLst>
                                        </p:cTn>
                                        <p:tgtEl>
                                          <p:spTgt spid="21"/>
                                        </p:tgtEl>
                                        <p:attrNameLst>
                                          <p:attrName>style.visibility</p:attrName>
                                        </p:attrNameLst>
                                      </p:cBhvr>
                                      <p:to>
                                        <p:strVal val="visible"/>
                                      </p:to>
                                    </p:set>
                                    <p:animEffect transition="in" filter="strips(downRight)">
                                      <p:cBhvr>
                                        <p:cTn id="57" dur="500"/>
                                        <p:tgtEl>
                                          <p:spTgt spid="21"/>
                                        </p:tgtEl>
                                      </p:cBhvr>
                                    </p:animEffect>
                                  </p:childTnLst>
                                </p:cTn>
                              </p:par>
                            </p:childTnLst>
                          </p:cTn>
                        </p:par>
                      </p:childTnLst>
                    </p:cTn>
                  </p:par>
                  <p:par>
                    <p:cTn id="58" fill="hold">
                      <p:stCondLst>
                        <p:cond delay="indefinite"/>
                      </p:stCondLst>
                      <p:childTnLst>
                        <p:par>
                          <p:cTn id="59" fill="hold">
                            <p:stCondLst>
                              <p:cond delay="0"/>
                            </p:stCondLst>
                            <p:childTnLst>
                              <p:par>
                                <p:cTn id="60" presetID="2" presetClass="entr" presetSubtype="4" fill="hold" grpId="0" nodeType="clickEffect">
                                  <p:stCondLst>
                                    <p:cond delay="0"/>
                                  </p:stCondLst>
                                  <p:childTnLst>
                                    <p:set>
                                      <p:cBhvr>
                                        <p:cTn id="61" dur="1" fill="hold">
                                          <p:stCondLst>
                                            <p:cond delay="0"/>
                                          </p:stCondLst>
                                        </p:cTn>
                                        <p:tgtEl>
                                          <p:spTgt spid="2"/>
                                        </p:tgtEl>
                                        <p:attrNameLst>
                                          <p:attrName>style.visibility</p:attrName>
                                        </p:attrNameLst>
                                      </p:cBhvr>
                                      <p:to>
                                        <p:strVal val="visible"/>
                                      </p:to>
                                    </p:set>
                                    <p:anim calcmode="lin" valueType="num">
                                      <p:cBhvr additive="base">
                                        <p:cTn id="62" dur="500" fill="hold"/>
                                        <p:tgtEl>
                                          <p:spTgt spid="2"/>
                                        </p:tgtEl>
                                        <p:attrNameLst>
                                          <p:attrName>ppt_x</p:attrName>
                                        </p:attrNameLst>
                                      </p:cBhvr>
                                      <p:tavLst>
                                        <p:tav tm="0">
                                          <p:val>
                                            <p:strVal val="#ppt_x"/>
                                          </p:val>
                                        </p:tav>
                                        <p:tav tm="100000">
                                          <p:val>
                                            <p:strVal val="#ppt_x"/>
                                          </p:val>
                                        </p:tav>
                                      </p:tavLst>
                                    </p:anim>
                                    <p:anim calcmode="lin" valueType="num">
                                      <p:cBhvr additive="base">
                                        <p:cTn id="63"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7" grpId="0"/>
      <p:bldP spid="21" grpId="0"/>
      <p:bldP spid="2" grpId="0" bldLvl="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Rectangle 2"/>
          <p:cNvSpPr>
            <a:spLocks noGrp="1"/>
          </p:cNvSpPr>
          <p:nvPr>
            <p:ph type="title"/>
          </p:nvPr>
        </p:nvSpPr>
        <p:spPr>
          <a:xfrm>
            <a:off x="323850" y="1844675"/>
            <a:ext cx="8229600" cy="1008063"/>
          </a:xfrm>
        </p:spPr>
        <p:txBody>
          <a:bodyPr vert="horz" wrap="square" lIns="91440" tIns="45720" rIns="91440" bIns="45720" anchor="ctr" anchorCtr="0"/>
          <a:lstStyle/>
          <a:p>
            <a:pPr eaLnBrk="1" hangingPunct="1">
              <a:buNone/>
            </a:pPr>
            <a:r>
              <a:rPr lang="en-US" altLang="zh-CN" sz="4000" dirty="0">
                <a:latin typeface="华文行楷" panose="02010800040101010101" pitchFamily="2" charset="-122"/>
                <a:ea typeface="华文行楷" panose="02010800040101010101" pitchFamily="2" charset="-122"/>
              </a:rPr>
              <a:t>§1  </a:t>
            </a:r>
            <a:r>
              <a:rPr lang="zh-CN" altLang="en-US" sz="4000" dirty="0">
                <a:latin typeface="华文行楷" panose="02010800040101010101" pitchFamily="2" charset="-122"/>
                <a:ea typeface="华文行楷" panose="02010800040101010101" pitchFamily="2" charset="-122"/>
              </a:rPr>
              <a:t>半导体基础知识</a:t>
            </a:r>
          </a:p>
        </p:txBody>
      </p:sp>
      <p:sp>
        <p:nvSpPr>
          <p:cNvPr id="7170" name="Text Box 4">
            <a:hlinkClick r:id="" action="ppaction://noaction"/>
          </p:cNvPr>
          <p:cNvSpPr txBox="1"/>
          <p:nvPr/>
        </p:nvSpPr>
        <p:spPr>
          <a:xfrm>
            <a:off x="1908175" y="2924175"/>
            <a:ext cx="4953000" cy="579438"/>
          </a:xfrm>
          <a:prstGeom prst="rect">
            <a:avLst/>
          </a:prstGeom>
          <a:noFill/>
          <a:ln w="9525">
            <a:noFill/>
          </a:ln>
        </p:spPr>
        <p:txBody>
          <a:bodyPr anchor="t" anchorCtr="0">
            <a:spAutoFit/>
          </a:bodyPr>
          <a:lstStyle/>
          <a:p>
            <a:pPr>
              <a:spcBef>
                <a:spcPct val="50000"/>
              </a:spcBef>
            </a:pPr>
            <a:r>
              <a:rPr lang="zh-CN" altLang="en-US" sz="3200" b="1" dirty="0">
                <a:latin typeface="华文楷体" panose="02010600040101010101" pitchFamily="2" charset="-122"/>
                <a:ea typeface="华文楷体" panose="02010600040101010101" pitchFamily="2" charset="-122"/>
              </a:rPr>
              <a:t>一、本征半导体</a:t>
            </a:r>
          </a:p>
        </p:txBody>
      </p:sp>
      <p:sp>
        <p:nvSpPr>
          <p:cNvPr id="7171" name="Text Box 5">
            <a:hlinkClick r:id="" action="ppaction://noaction"/>
          </p:cNvPr>
          <p:cNvSpPr txBox="1"/>
          <p:nvPr/>
        </p:nvSpPr>
        <p:spPr>
          <a:xfrm>
            <a:off x="1908175" y="3573463"/>
            <a:ext cx="4267200" cy="579437"/>
          </a:xfrm>
          <a:prstGeom prst="rect">
            <a:avLst/>
          </a:prstGeom>
          <a:noFill/>
          <a:ln w="9525">
            <a:noFill/>
          </a:ln>
        </p:spPr>
        <p:txBody>
          <a:bodyPr anchor="t" anchorCtr="0">
            <a:spAutoFit/>
          </a:bodyPr>
          <a:lstStyle/>
          <a:p>
            <a:pPr>
              <a:spcBef>
                <a:spcPct val="50000"/>
              </a:spcBef>
            </a:pPr>
            <a:r>
              <a:rPr lang="zh-CN" altLang="en-US" sz="3200" b="1" dirty="0">
                <a:latin typeface="华文楷体" panose="02010600040101010101" pitchFamily="2" charset="-122"/>
                <a:ea typeface="华文楷体" panose="02010600040101010101" pitchFamily="2" charset="-122"/>
              </a:rPr>
              <a:t>二、杂质半导体</a:t>
            </a:r>
          </a:p>
        </p:txBody>
      </p:sp>
      <p:sp>
        <p:nvSpPr>
          <p:cNvPr id="7172" name="Text Box 6">
            <a:hlinkClick r:id="rId2" action="ppaction://hlinksldjump"/>
          </p:cNvPr>
          <p:cNvSpPr txBox="1"/>
          <p:nvPr/>
        </p:nvSpPr>
        <p:spPr>
          <a:xfrm>
            <a:off x="1908175" y="4221163"/>
            <a:ext cx="6324600" cy="579437"/>
          </a:xfrm>
          <a:prstGeom prst="rect">
            <a:avLst/>
          </a:prstGeom>
          <a:noFill/>
          <a:ln w="9525">
            <a:noFill/>
          </a:ln>
        </p:spPr>
        <p:txBody>
          <a:bodyPr anchor="t" anchorCtr="0">
            <a:spAutoFit/>
          </a:bodyPr>
          <a:lstStyle/>
          <a:p>
            <a:pPr>
              <a:spcBef>
                <a:spcPct val="50000"/>
              </a:spcBef>
            </a:pPr>
            <a:r>
              <a:rPr lang="zh-CN" altLang="en-US" sz="3200" b="1" dirty="0">
                <a:latin typeface="华文楷体" panose="02010600040101010101" pitchFamily="2" charset="-122"/>
                <a:ea typeface="华文楷体" panose="02010600040101010101" pitchFamily="2" charset="-122"/>
              </a:rPr>
              <a:t>三、</a:t>
            </a:r>
            <a:r>
              <a:rPr lang="en-US" altLang="zh-CN" sz="2800" b="1" dirty="0">
                <a:latin typeface="华文楷体" panose="02010600040101010101" pitchFamily="2" charset="-122"/>
                <a:ea typeface="华文楷体" panose="02010600040101010101" pitchFamily="2" charset="-122"/>
              </a:rPr>
              <a:t>PN</a:t>
            </a:r>
            <a:r>
              <a:rPr lang="zh-CN" altLang="en-US" sz="3200" b="1" dirty="0">
                <a:latin typeface="华文楷体" panose="02010600040101010101" pitchFamily="2" charset="-122"/>
                <a:ea typeface="华文楷体" panose="02010600040101010101" pitchFamily="2" charset="-122"/>
              </a:rPr>
              <a:t>结的形成及其单向导电性</a:t>
            </a:r>
          </a:p>
        </p:txBody>
      </p:sp>
      <p:sp>
        <p:nvSpPr>
          <p:cNvPr id="7173" name="Text Box 7">
            <a:hlinkClick r:id="" action="ppaction://noaction"/>
          </p:cNvPr>
          <p:cNvSpPr txBox="1"/>
          <p:nvPr/>
        </p:nvSpPr>
        <p:spPr>
          <a:xfrm>
            <a:off x="1908175" y="4868863"/>
            <a:ext cx="4724400" cy="579437"/>
          </a:xfrm>
          <a:prstGeom prst="rect">
            <a:avLst/>
          </a:prstGeom>
          <a:noFill/>
          <a:ln w="9525">
            <a:noFill/>
          </a:ln>
        </p:spPr>
        <p:txBody>
          <a:bodyPr anchor="t" anchorCtr="0">
            <a:spAutoFit/>
          </a:bodyPr>
          <a:lstStyle/>
          <a:p>
            <a:pPr>
              <a:spcBef>
                <a:spcPct val="50000"/>
              </a:spcBef>
            </a:pPr>
            <a:r>
              <a:rPr lang="zh-CN" altLang="en-US" sz="3200" b="1" dirty="0">
                <a:latin typeface="华文楷体" panose="02010600040101010101" pitchFamily="2" charset="-122"/>
                <a:ea typeface="华文楷体" panose="02010600040101010101" pitchFamily="2" charset="-122"/>
              </a:rPr>
              <a:t>四、</a:t>
            </a:r>
            <a:r>
              <a:rPr lang="en-US" altLang="zh-CN" sz="2800" b="1" dirty="0">
                <a:latin typeface="华文楷体" panose="02010600040101010101" pitchFamily="2" charset="-122"/>
                <a:ea typeface="华文楷体" panose="02010600040101010101" pitchFamily="2" charset="-122"/>
              </a:rPr>
              <a:t>PN</a:t>
            </a:r>
            <a:r>
              <a:rPr lang="zh-CN" altLang="en-US" sz="3200" b="1" dirty="0">
                <a:latin typeface="华文楷体" panose="02010600040101010101" pitchFamily="2" charset="-122"/>
                <a:ea typeface="华文楷体" panose="02010600040101010101" pitchFamily="2" charset="-122"/>
              </a:rPr>
              <a:t>结的电容效应</a:t>
            </a:r>
          </a:p>
        </p:txBody>
      </p:sp>
      <p:sp>
        <p:nvSpPr>
          <p:cNvPr id="7174" name="Rectangle 2"/>
          <p:cNvSpPr txBox="1"/>
          <p:nvPr/>
        </p:nvSpPr>
        <p:spPr>
          <a:xfrm>
            <a:off x="323850" y="765175"/>
            <a:ext cx="8229600" cy="1008063"/>
          </a:xfrm>
          <a:prstGeom prst="rect">
            <a:avLst/>
          </a:prstGeom>
          <a:noFill/>
          <a:ln w="9525">
            <a:noFill/>
          </a:ln>
        </p:spPr>
        <p:txBody>
          <a:bodyPr anchor="ctr" anchorCtr="0"/>
          <a:lstStyle/>
          <a:p>
            <a:pPr algn="ctr"/>
            <a:r>
              <a:rPr lang="zh-CN" altLang="en-US" sz="4400" dirty="0">
                <a:solidFill>
                  <a:schemeClr val="tx2"/>
                </a:solidFill>
                <a:latin typeface="华文行楷" panose="02010800040101010101" pitchFamily="2" charset="-122"/>
                <a:ea typeface="华文行楷" panose="02010800040101010101" pitchFamily="2" charset="-122"/>
              </a:rPr>
              <a:t>第一章 常用半导体器件</a:t>
            </a:r>
          </a:p>
        </p:txBody>
      </p:sp>
      <p:sp>
        <p:nvSpPr>
          <p:cNvPr id="7175" name="灯片编号占位符 1"/>
          <p:cNvSpPr>
            <a:spLocks noGrp="1"/>
          </p:cNvSpPr>
          <p:nvPr>
            <p:ph type="sldNum" sz="quarter" idx="12"/>
          </p:nvPr>
        </p:nvSpPr>
        <p:spPr/>
        <p:txBody>
          <a:bodyPr wrap="square" lIns="91440" tIns="45720" rIns="91440" bIns="45720" anchor="t"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400" dirty="0"/>
              <a:t>2</a:t>
            </a:fld>
            <a:endParaRPr lang="en-US" altLang="zh-CN" sz="1400" dirty="0"/>
          </a:p>
        </p:txBody>
      </p:sp>
    </p:spTree>
  </p:cSld>
  <p:clrMapOvr>
    <a:masterClrMapping/>
  </p:clrMapOvr>
  <p:transition spd="slow"/>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custDataLst>
              <p:tags r:id="rId2"/>
            </p:custDataLst>
          </p:nvPr>
        </p:nvSpPr>
        <p:spPr>
          <a:xfrm>
            <a:off x="914400" y="493713"/>
            <a:ext cx="7807325" cy="2143125"/>
          </a:xfrm>
          <a:prstGeom prst="rect">
            <a:avLst/>
          </a:prstGeom>
          <a:no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l" defTabSz="914400" rtl="0" eaLnBrk="1" fontAlgn="base" latinLnBrk="0" hangingPunct="1">
              <a:lnSpc>
                <a:spcPct val="150000"/>
              </a:lnSpc>
              <a:spcBef>
                <a:spcPct val="0"/>
              </a:spcBef>
              <a:spcAft>
                <a:spcPct val="0"/>
              </a:spcAft>
              <a:buClrTx/>
              <a:buSzTx/>
              <a:buFontTx/>
              <a:buNone/>
              <a:defRPr/>
            </a:pPr>
            <a:r>
              <a:rPr kumimoji="0" lang="zh-CN" altLang="en-US" sz="2600" b="1"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下列有关二极管导通状态下，</a:t>
            </a:r>
            <a:r>
              <a:rPr kumimoji="0" lang="en-US" altLang="zh-CN" sz="2400" b="1" i="1" u="none" strike="noStrike" kern="1200" cap="none" spc="0" normalizeH="0" baseline="0" noProof="0" dirty="0">
                <a:ln>
                  <a:noFill/>
                </a:ln>
                <a:solidFill>
                  <a:srgbClr val="FF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R</a:t>
            </a:r>
            <a:r>
              <a:rPr kumimoji="0" lang="en-US" altLang="zh-CN" sz="1600" b="1" i="0" u="none" strike="noStrike" kern="1200" cap="none" spc="0" normalizeH="0" baseline="0" noProof="0" dirty="0">
                <a:ln>
                  <a:noFill/>
                </a:ln>
                <a:solidFill>
                  <a:srgbClr val="FF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D </a:t>
            </a:r>
            <a:r>
              <a:rPr kumimoji="0"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a:t>
            </a:r>
            <a:r>
              <a:rPr kumimoji="0" lang="en-US" altLang="zh-CN" sz="3200" b="1" i="1" u="none" strike="noStrike" kern="1200" cap="none" spc="0" normalizeH="0" baseline="0" noProof="0" dirty="0" err="1">
                <a:ln>
                  <a:noFill/>
                </a:ln>
                <a:solidFill>
                  <a:srgbClr val="FF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r</a:t>
            </a:r>
            <a:r>
              <a:rPr kumimoji="0" lang="en-US" altLang="zh-CN" sz="1600" b="1" i="0" u="none" strike="noStrike" kern="1200" cap="none" spc="0" normalizeH="0" baseline="0" noProof="0" dirty="0" err="1">
                <a:ln>
                  <a:noFill/>
                </a:ln>
                <a:solidFill>
                  <a:srgbClr val="FF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D</a:t>
            </a:r>
            <a:r>
              <a:rPr kumimoji="0" lang="en-US" altLang="zh-CN" sz="1600" b="1" i="0" u="none" strike="noStrike" kern="1200" cap="none" spc="0" normalizeH="0" baseline="0" noProof="0" dirty="0">
                <a:ln>
                  <a:noFill/>
                </a:ln>
                <a:solidFill>
                  <a:srgbClr val="FF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 </a:t>
            </a:r>
            <a:r>
              <a:rPr kumimoji="0" lang="zh-CN" altLang="en-US" sz="2600" b="1"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a:t>
            </a:r>
            <a:r>
              <a:rPr kumimoji="0" lang="en-US" altLang="zh-CN" sz="3200" b="1" i="1" u="none" strike="noStrike" kern="1200" cap="none" spc="0" normalizeH="0" baseline="0" noProof="0" dirty="0" err="1">
                <a:ln>
                  <a:noFill/>
                </a:ln>
                <a:solidFill>
                  <a:srgbClr val="FF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r</a:t>
            </a:r>
            <a:r>
              <a:rPr kumimoji="0" lang="en-US" altLang="zh-CN" sz="1600" b="1" i="0" u="none" strike="noStrike" kern="1200" cap="none" spc="0" normalizeH="0" baseline="0" noProof="0" dirty="0" err="1">
                <a:ln>
                  <a:noFill/>
                </a:ln>
                <a:solidFill>
                  <a:srgbClr val="FF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d</a:t>
            </a:r>
            <a:r>
              <a:rPr kumimoji="0" lang="en-US" altLang="zh-CN" sz="1600" b="1" i="0" u="none" strike="noStrike" kern="1200" cap="none" spc="0" normalizeH="0" baseline="0" noProof="0" dirty="0">
                <a:ln>
                  <a:noFill/>
                </a:ln>
                <a:solidFill>
                  <a:srgbClr val="FF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 </a:t>
            </a:r>
            <a:r>
              <a:rPr kumimoji="0" lang="zh-CN" altLang="en-US" sz="2600" b="1"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的说法正确的是（    ）。</a:t>
            </a:r>
          </a:p>
        </p:txBody>
      </p:sp>
      <p:sp>
        <p:nvSpPr>
          <p:cNvPr id="6" name="矩形 5"/>
          <p:cNvSpPr/>
          <p:nvPr>
            <p:custDataLst>
              <p:tags r:id="rId3"/>
            </p:custDataLst>
          </p:nvPr>
        </p:nvSpPr>
        <p:spPr>
          <a:xfrm>
            <a:off x="1828800" y="2786063"/>
            <a:ext cx="7207250" cy="642938"/>
          </a:xfrm>
          <a:prstGeom prst="rect">
            <a:avLst/>
          </a:prstGeom>
          <a:no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800" b="1" i="1"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R</a:t>
            </a:r>
            <a:r>
              <a:rPr kumimoji="0" lang="en-US" altLang="zh-CN" sz="1400" b="1"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D</a:t>
            </a:r>
            <a:r>
              <a:rPr kumimoji="0" lang="zh-CN" altLang="en-US" sz="3200" b="1"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a:t>
            </a:r>
            <a:r>
              <a:rPr kumimoji="0" lang="en-US" altLang="zh-CN" sz="3200" b="1" i="1" u="none" strike="noStrike" kern="1200" cap="none" spc="0" normalizeH="0" baseline="0" noProof="0" dirty="0" err="1">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r</a:t>
            </a:r>
            <a:r>
              <a:rPr kumimoji="0" lang="en-US" altLang="zh-CN" sz="1600" b="1" i="0" u="none" strike="noStrike" kern="1200" cap="none" spc="0" normalizeH="0" baseline="0" noProof="0" dirty="0" err="1">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D</a:t>
            </a:r>
            <a:r>
              <a:rPr kumimoji="0" lang="zh-CN" altLang="en-US" sz="2600" b="1"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均为静态参数，</a:t>
            </a:r>
            <a:r>
              <a:rPr kumimoji="0" lang="en-US" altLang="zh-CN" sz="3200" b="1" i="1" u="none" strike="noStrike" kern="1200" cap="none" spc="0" normalizeH="0" baseline="0" noProof="0" dirty="0" err="1">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r</a:t>
            </a:r>
            <a:r>
              <a:rPr kumimoji="0" lang="en-US" altLang="zh-CN" sz="1600" b="1" i="0" u="none" strike="noStrike" kern="1200" cap="none" spc="0" normalizeH="0" baseline="0" noProof="0" dirty="0" err="1">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d</a:t>
            </a:r>
            <a:r>
              <a:rPr kumimoji="0" lang="zh-CN" altLang="en-US" sz="2800" b="1"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为动态参数</a:t>
            </a:r>
          </a:p>
        </p:txBody>
      </p:sp>
      <p:sp>
        <p:nvSpPr>
          <p:cNvPr id="7" name="矩形 6"/>
          <p:cNvSpPr/>
          <p:nvPr>
            <p:custDataLst>
              <p:tags r:id="rId4"/>
            </p:custDataLst>
          </p:nvPr>
        </p:nvSpPr>
        <p:spPr>
          <a:xfrm>
            <a:off x="1828800" y="3643313"/>
            <a:ext cx="6400800" cy="642938"/>
          </a:xfrm>
          <a:prstGeom prst="rect">
            <a:avLst/>
          </a:prstGeom>
          <a:no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3200" b="1" i="1" u="none" strike="noStrike" kern="1200" cap="none" spc="0" normalizeH="0" baseline="0" noProof="0" dirty="0" err="1">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r</a:t>
            </a:r>
            <a:r>
              <a:rPr kumimoji="0" lang="en-US" altLang="zh-CN" sz="1600" b="1" i="0" u="none" strike="noStrike" kern="1200" cap="none" spc="0" normalizeH="0" baseline="0" noProof="0" dirty="0" err="1">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D</a:t>
            </a:r>
            <a:r>
              <a:rPr kumimoji="0" lang="zh-CN" altLang="en-US" sz="2600" b="1"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a:t>
            </a:r>
            <a:r>
              <a:rPr kumimoji="0" lang="en-US" altLang="zh-CN" sz="3200" b="1" i="1" u="none" strike="noStrike" kern="1200" cap="none" spc="0" normalizeH="0" baseline="0" noProof="0" dirty="0" err="1">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r</a:t>
            </a:r>
            <a:r>
              <a:rPr kumimoji="0" lang="en-US" altLang="zh-CN" sz="1600" b="1" i="0" u="none" strike="noStrike" kern="1200" cap="none" spc="0" normalizeH="0" baseline="0" noProof="0" dirty="0" err="1">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d</a:t>
            </a:r>
            <a:r>
              <a:rPr kumimoji="0" lang="zh-CN" altLang="en-US" sz="2800" b="1"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 ＜</a:t>
            </a:r>
            <a:r>
              <a:rPr kumimoji="0" lang="en-US" altLang="zh-CN" sz="2800" b="1" i="1"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R</a:t>
            </a:r>
            <a:r>
              <a:rPr kumimoji="0" lang="en-US" altLang="zh-CN" sz="1800" b="1"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D</a:t>
            </a:r>
            <a:endParaRPr kumimoji="0" lang="zh-CN" altLang="en-US" sz="2800" b="1"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p:txBody>
      </p:sp>
      <p:sp>
        <p:nvSpPr>
          <p:cNvPr id="8" name="矩形 7"/>
          <p:cNvSpPr/>
          <p:nvPr>
            <p:custDataLst>
              <p:tags r:id="rId5"/>
            </p:custDataLst>
          </p:nvPr>
        </p:nvSpPr>
        <p:spPr>
          <a:xfrm>
            <a:off x="1828800" y="4500563"/>
            <a:ext cx="6400800" cy="642938"/>
          </a:xfrm>
          <a:prstGeom prst="rect">
            <a:avLst/>
          </a:prstGeom>
          <a:no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800" b="1" i="1"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R</a:t>
            </a:r>
            <a:r>
              <a:rPr kumimoji="0" lang="en-US" altLang="zh-CN" sz="1600" b="1"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D </a:t>
            </a:r>
            <a:r>
              <a:rPr kumimoji="0" lang="en-US" altLang="zh-CN" sz="2600" b="1"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&lt; </a:t>
            </a:r>
            <a:r>
              <a:rPr kumimoji="0" lang="en-US" altLang="zh-CN" sz="3200" b="1" i="1" u="none" strike="noStrike" kern="1200" cap="none" spc="0" normalizeH="0" baseline="0" noProof="0" dirty="0" err="1">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r</a:t>
            </a:r>
            <a:r>
              <a:rPr kumimoji="0" lang="en-US" altLang="zh-CN" sz="1600" b="1" i="0" u="none" strike="noStrike" kern="1200" cap="none" spc="0" normalizeH="0" baseline="0" noProof="0" dirty="0" err="1">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d</a:t>
            </a:r>
            <a:r>
              <a:rPr kumimoji="0" lang="en-US" altLang="zh-CN" sz="2600" b="1"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 &lt; </a:t>
            </a:r>
            <a:r>
              <a:rPr kumimoji="0" lang="en-US" altLang="zh-CN" sz="3200" b="1" i="1" u="none" strike="noStrike" kern="1200" cap="none" spc="0" normalizeH="0" baseline="0" noProof="0" dirty="0" err="1">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r</a:t>
            </a:r>
            <a:r>
              <a:rPr kumimoji="0" lang="en-US" altLang="zh-CN" sz="1600" b="1" i="0" u="none" strike="noStrike" kern="1200" cap="none" spc="0" normalizeH="0" baseline="0" noProof="0" dirty="0" err="1">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D</a:t>
            </a:r>
            <a:endParaRPr kumimoji="0" lang="zh-CN" altLang="en-US" sz="2600" b="1"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p:txBody>
      </p:sp>
      <p:sp>
        <p:nvSpPr>
          <p:cNvPr id="9" name="矩形 8"/>
          <p:cNvSpPr/>
          <p:nvPr>
            <p:custDataLst>
              <p:tags r:id="rId6"/>
            </p:custDataLst>
          </p:nvPr>
        </p:nvSpPr>
        <p:spPr>
          <a:xfrm>
            <a:off x="1828800" y="5357813"/>
            <a:ext cx="6400800" cy="642938"/>
          </a:xfrm>
          <a:prstGeom prst="rect">
            <a:avLst/>
          </a:prstGeom>
          <a:no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3200" b="1" i="1" u="none" strike="noStrike" kern="1200" cap="none" spc="0" normalizeH="0" baseline="0" noProof="0" dirty="0" err="1">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r</a:t>
            </a:r>
            <a:r>
              <a:rPr kumimoji="0" lang="en-US" altLang="zh-CN" sz="1600" b="1" i="0" u="none" strike="noStrike" kern="1200" cap="none" spc="0" normalizeH="0" baseline="0" noProof="0" dirty="0" err="1">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D</a:t>
            </a:r>
            <a:r>
              <a:rPr kumimoji="0" lang="en-US" altLang="zh-CN" sz="1600" b="1"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 </a:t>
            </a:r>
            <a:r>
              <a:rPr kumimoji="0" lang="zh-CN" altLang="en-US" sz="2600" b="1"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和 </a:t>
            </a:r>
            <a:r>
              <a:rPr kumimoji="0" lang="en-US" altLang="zh-CN" sz="3200" b="1" i="1" u="none" strike="noStrike" kern="1200" cap="none" spc="0" normalizeH="0" baseline="0" noProof="0" dirty="0" err="1">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r</a:t>
            </a:r>
            <a:r>
              <a:rPr kumimoji="0" lang="en-US" altLang="zh-CN" sz="1600" b="1" i="0" u="none" strike="noStrike" kern="1200" cap="none" spc="0" normalizeH="0" baseline="0" noProof="0" dirty="0" err="1">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d</a:t>
            </a:r>
            <a:r>
              <a:rPr kumimoji="0" lang="en-US" altLang="zh-CN" sz="1600" b="1"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 </a:t>
            </a:r>
            <a:r>
              <a:rPr kumimoji="0" lang="zh-CN" altLang="en-US" sz="2600" b="1"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的大小关系与</a:t>
            </a:r>
            <a:r>
              <a:rPr kumimoji="0" lang="en-US" altLang="zh-CN" sz="2600" b="1"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Q</a:t>
            </a:r>
            <a:r>
              <a:rPr kumimoji="0" lang="zh-CN" altLang="en-US" sz="2600" b="1"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点有关</a:t>
            </a:r>
          </a:p>
        </p:txBody>
      </p:sp>
      <p:sp>
        <p:nvSpPr>
          <p:cNvPr id="16391" name="灯片编号占位符 1"/>
          <p:cNvSpPr txBox="1">
            <a:spLocks noGrp="1"/>
          </p:cNvSpPr>
          <p:nvPr>
            <p:ph type="sldNum" sz="quarter" idx="12"/>
          </p:nvPr>
        </p:nvSpPr>
        <p:spPr/>
        <p:txBody>
          <a:bodyPr/>
          <a:lstStyle/>
          <a:p>
            <a:pPr marL="0" indent="0" algn="r" eaLnBrk="1" hangingPunct="1">
              <a:spcBef>
                <a:spcPct val="0"/>
              </a:spcBef>
              <a:buNone/>
            </a:pPr>
            <a:fld id="{9A0DB2DC-4C9A-4742-B13C-FB6460FD3503}" type="slidenum">
              <a:rPr lang="en-US" altLang="zh-CN" sz="1400" dirty="0"/>
              <a:t>20</a:t>
            </a:fld>
            <a:endParaRPr lang="en-US" altLang="zh-CN" sz="1400" dirty="0"/>
          </a:p>
        </p:txBody>
      </p:sp>
      <p:sp>
        <p:nvSpPr>
          <p:cNvPr id="13" name="椭圆 12"/>
          <p:cNvSpPr>
            <a:spLocks noChangeAspect="1"/>
          </p:cNvSpPr>
          <p:nvPr>
            <p:custDataLst>
              <p:tags r:id="rId7"/>
            </p:custDataLst>
          </p:nvPr>
        </p:nvSpPr>
        <p:spPr>
          <a:xfrm>
            <a:off x="1114425" y="2849563"/>
            <a:ext cx="514350" cy="514350"/>
          </a:xfrm>
          <a:prstGeom prst="ellipse">
            <a:avLst/>
          </a:prstGeom>
          <a:solidFill>
            <a:srgbClr val="808080"/>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anchor="ctr" anchorCtr="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6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A</a:t>
            </a:r>
            <a:endParaRPr kumimoji="0" lang="zh-CN" altLang="en-US" sz="16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14" name="椭圆 13"/>
          <p:cNvSpPr>
            <a:spLocks noChangeAspect="1"/>
          </p:cNvSpPr>
          <p:nvPr>
            <p:custDataLst>
              <p:tags r:id="rId8"/>
            </p:custDataLst>
          </p:nvPr>
        </p:nvSpPr>
        <p:spPr>
          <a:xfrm>
            <a:off x="1114425" y="3706813"/>
            <a:ext cx="514350" cy="514350"/>
          </a:xfrm>
          <a:prstGeom prst="ellipse">
            <a:avLst/>
          </a:prstGeom>
          <a:solidFill>
            <a:srgbClr val="808080"/>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anchor="ctr" anchorCtr="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6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B</a:t>
            </a:r>
            <a:endParaRPr kumimoji="0" lang="zh-CN" altLang="en-US" sz="16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17" name="椭圆 16"/>
          <p:cNvSpPr>
            <a:spLocks noChangeAspect="1"/>
          </p:cNvSpPr>
          <p:nvPr>
            <p:custDataLst>
              <p:tags r:id="rId9"/>
            </p:custDataLst>
          </p:nvPr>
        </p:nvSpPr>
        <p:spPr>
          <a:xfrm>
            <a:off x="1114425" y="4564063"/>
            <a:ext cx="514350" cy="514350"/>
          </a:xfrm>
          <a:prstGeom prst="ellipse">
            <a:avLst/>
          </a:prstGeom>
          <a:solidFill>
            <a:srgbClr val="808080"/>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anchor="ctr" anchorCtr="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6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C</a:t>
            </a:r>
            <a:endParaRPr kumimoji="0" lang="zh-CN" altLang="en-US" sz="16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18" name="椭圆 17"/>
          <p:cNvSpPr>
            <a:spLocks noChangeAspect="1"/>
          </p:cNvSpPr>
          <p:nvPr>
            <p:custDataLst>
              <p:tags r:id="rId10"/>
            </p:custDataLst>
          </p:nvPr>
        </p:nvSpPr>
        <p:spPr>
          <a:xfrm>
            <a:off x="1114425" y="5421313"/>
            <a:ext cx="514350" cy="514350"/>
          </a:xfrm>
          <a:prstGeom prst="ellipse">
            <a:avLst/>
          </a:prstGeom>
          <a:solidFill>
            <a:srgbClr val="00FF00"/>
          </a:solidFill>
          <a:ln w="254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anchor="ctr" anchorCtr="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6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rPr>
              <a:t>D</a:t>
            </a:r>
            <a:endParaRPr kumimoji="0" lang="zh-CN" altLang="en-US" sz="16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2" name="矩形: 圆角 1"/>
          <p:cNvSpPr/>
          <p:nvPr>
            <p:custDataLst>
              <p:tags r:id="rId11"/>
            </p:custDataLst>
          </p:nvPr>
        </p:nvSpPr>
        <p:spPr>
          <a:xfrm>
            <a:off x="6172200" y="6215063"/>
            <a:ext cx="1543050" cy="411163"/>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nchorCtr="1"/>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16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提交</a:t>
            </a:r>
          </a:p>
        </p:txBody>
      </p:sp>
      <p:grpSp>
        <p:nvGrpSpPr>
          <p:cNvPr id="16397" name="组合 16"/>
          <p:cNvGrpSpPr/>
          <p:nvPr/>
        </p:nvGrpSpPr>
        <p:grpSpPr>
          <a:xfrm>
            <a:off x="0" y="0"/>
            <a:ext cx="9144000" cy="635000"/>
            <a:chOff x="0" y="0"/>
            <a:chExt cx="9144000" cy="635000"/>
          </a:xfrm>
        </p:grpSpPr>
        <p:sp>
          <p:nvSpPr>
            <p:cNvPr id="3" name="TitleBackground"/>
            <p:cNvSpPr/>
            <p:nvPr>
              <p:custDataLst>
                <p:tags r:id="rId13"/>
              </p:custDataLst>
            </p:nvPr>
          </p:nvSpPr>
          <p:spPr>
            <a:xfrm>
              <a:off x="0" y="0"/>
              <a:ext cx="9144000" cy="635000"/>
            </a:xfrm>
            <a:prstGeom prst="rect">
              <a:avLst/>
            </a:prstGeom>
            <a:solidFill>
              <a:srgbClr val="F6F7F8"/>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5" name="ColorBlock"/>
            <p:cNvSpPr/>
            <p:nvPr>
              <p:custDataLst>
                <p:tags r:id="rId14"/>
              </p:custDataLst>
            </p:nvPr>
          </p:nvSpPr>
          <p:spPr bwMode="auto">
            <a:xfrm>
              <a:off x="0" y="0"/>
              <a:ext cx="254000" cy="635000"/>
            </a:xfrm>
            <a:prstGeom prst="rect">
              <a:avLst/>
            </a:prstGeom>
            <a:solidFill>
              <a:srgbClr val="639EF4"/>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4" name="TypeText"/>
            <p:cNvSpPr/>
            <p:nvPr>
              <p:custDataLst>
                <p:tags r:id="rId15"/>
              </p:custDataLst>
            </p:nvPr>
          </p:nvSpPr>
          <p:spPr>
            <a:xfrm>
              <a:off x="254000" y="0"/>
              <a:ext cx="1905000" cy="635000"/>
            </a:xfrm>
            <a:prstGeom prst="rect">
              <a:avLst/>
            </a:prstGeom>
            <a:no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26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单选题</a:t>
              </a:r>
            </a:p>
          </p:txBody>
        </p:sp>
        <p:sp>
          <p:nvSpPr>
            <p:cNvPr id="16" name="TipText"/>
            <p:cNvSpPr/>
            <p:nvPr>
              <p:custDataLst>
                <p:tags r:id="rId16"/>
              </p:custDataLst>
            </p:nvPr>
          </p:nvSpPr>
          <p:spPr>
            <a:xfrm>
              <a:off x="1525588" y="109538"/>
              <a:ext cx="2286000" cy="508000"/>
            </a:xfrm>
            <a:prstGeom prst="rect">
              <a:avLst/>
            </a:prstGeom>
            <a:no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a:ln>
                    <a:noFill/>
                  </a:ln>
                  <a:solidFill>
                    <a:srgbClr val="80808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1</a:t>
              </a:r>
              <a:r>
                <a:rPr kumimoji="0" lang="zh-CN" altLang="en-US" sz="2000" b="0" i="0" u="none" strike="noStrike" kern="1200" cap="none" spc="0" normalizeH="0" baseline="0" noProof="0">
                  <a:ln>
                    <a:noFill/>
                  </a:ln>
                  <a:solidFill>
                    <a:srgbClr val="80808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分</a:t>
              </a:r>
            </a:p>
          </p:txBody>
        </p:sp>
      </p:grpSp>
      <p:pic>
        <p:nvPicPr>
          <p:cNvPr id="16398" name="图片 10"/>
          <p:cNvPicPr/>
          <p:nvPr>
            <p:custDataLst>
              <p:tags r:id="rId12"/>
            </p:custDataLst>
          </p:nvPr>
        </p:nvPicPr>
        <p:blipFill>
          <a:blip r:embed="rId18"/>
          <a:stretch>
            <a:fillRect/>
          </a:stretch>
        </p:blipFill>
        <p:spPr>
          <a:xfrm>
            <a:off x="7594600" y="63500"/>
            <a:ext cx="1422400" cy="508000"/>
          </a:xfrm>
          <a:prstGeom prst="rect">
            <a:avLst/>
          </a:prstGeom>
          <a:noFill/>
          <a:ln w="9525">
            <a:noFill/>
          </a:ln>
        </p:spPr>
      </p:pic>
    </p:spTree>
    <p:custDataLst>
      <p:tags r:id="rId1"/>
    </p:custDataLst>
  </p:cSld>
  <p:clrMapOvr>
    <a:masterClrMapping/>
  </p:clrMapOvr>
  <p:transition spd="slow"/>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p:cNvSpPr>
          <p:nvPr>
            <p:ph type="title"/>
          </p:nvPr>
        </p:nvSpPr>
        <p:spPr>
          <a:xfrm>
            <a:off x="179388" y="692150"/>
            <a:ext cx="1512887" cy="603250"/>
          </a:xfrm>
        </p:spPr>
        <p:txBody>
          <a:bodyPr vert="horz" wrap="square" lIns="91440" tIns="45720" rIns="91440" bIns="45720" anchor="ctr" anchorCtr="0"/>
          <a:lstStyle/>
          <a:p>
            <a:pPr algn="l" eaLnBrk="1" hangingPunct="1"/>
            <a:r>
              <a:rPr lang="zh-CN" altLang="en-US" sz="3600" dirty="0">
                <a:ea typeface="华文行楷" panose="02010800040101010101" pitchFamily="2" charset="-122"/>
              </a:rPr>
              <a:t>讨论：</a:t>
            </a:r>
            <a:endParaRPr lang="zh-CN" altLang="en-US" sz="2800" b="1" dirty="0"/>
          </a:p>
        </p:txBody>
      </p:sp>
      <p:sp>
        <p:nvSpPr>
          <p:cNvPr id="19459" name="Rectangle 3"/>
          <p:cNvSpPr>
            <a:spLocks noGrp="1"/>
          </p:cNvSpPr>
          <p:nvPr>
            <p:ph type="body" sz="half" idx="1"/>
          </p:nvPr>
        </p:nvSpPr>
        <p:spPr>
          <a:xfrm>
            <a:off x="1619250" y="765175"/>
            <a:ext cx="5113338" cy="576263"/>
          </a:xfrm>
        </p:spPr>
        <p:txBody>
          <a:bodyPr vert="horz" wrap="square" lIns="91440" tIns="45720" rIns="91440" bIns="45720" anchor="t" anchorCtr="0"/>
          <a:lstStyle/>
          <a:p>
            <a:pPr marL="0" indent="0" eaLnBrk="1" hangingPunct="1">
              <a:buClrTx/>
              <a:buSzTx/>
              <a:buFontTx/>
              <a:buNone/>
            </a:pPr>
            <a:r>
              <a:rPr lang="en-US" altLang="zh-CN" sz="2800" b="1" dirty="0">
                <a:latin typeface="楷体" panose="02010609060101010101" pitchFamily="49" charset="-122"/>
                <a:ea typeface="楷体" panose="02010609060101010101" pitchFamily="49" charset="-122"/>
              </a:rPr>
              <a:t>2. </a:t>
            </a:r>
            <a:r>
              <a:rPr lang="zh-CN" altLang="en-US" sz="2800" b="1" dirty="0">
                <a:latin typeface="楷体" panose="02010609060101010101" pitchFamily="49" charset="-122"/>
                <a:ea typeface="楷体" panose="02010609060101010101" pitchFamily="49" charset="-122"/>
              </a:rPr>
              <a:t>如何判断二极管的工作状态？</a:t>
            </a:r>
          </a:p>
        </p:txBody>
      </p:sp>
      <p:sp>
        <p:nvSpPr>
          <p:cNvPr id="19460" name="Rectangle 5"/>
          <p:cNvSpPr/>
          <p:nvPr/>
        </p:nvSpPr>
        <p:spPr>
          <a:xfrm>
            <a:off x="3090863" y="2943225"/>
            <a:ext cx="9144000" cy="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1800" dirty="0"/>
          </a:p>
        </p:txBody>
      </p:sp>
      <p:sp>
        <p:nvSpPr>
          <p:cNvPr id="39946" name="矩形 28"/>
          <p:cNvSpPr/>
          <p:nvPr/>
        </p:nvSpPr>
        <p:spPr>
          <a:xfrm>
            <a:off x="1412875" y="1571625"/>
            <a:ext cx="2289175" cy="5238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eaLnBrk="1" hangingPunct="1">
              <a:spcBef>
                <a:spcPct val="0"/>
              </a:spcBef>
              <a:buNone/>
            </a:pPr>
            <a:r>
              <a:rPr lang="en-US" altLang="zh-CN" sz="2800" b="1" dirty="0"/>
              <a:t>a.</a:t>
            </a:r>
            <a:r>
              <a:rPr lang="zh-CN" altLang="en-US" sz="2800" b="1" dirty="0"/>
              <a:t>单个二极管</a:t>
            </a:r>
          </a:p>
        </p:txBody>
      </p:sp>
      <p:sp>
        <p:nvSpPr>
          <p:cNvPr id="39951" name="矩形 33"/>
          <p:cNvSpPr/>
          <p:nvPr/>
        </p:nvSpPr>
        <p:spPr>
          <a:xfrm>
            <a:off x="4311650" y="2478088"/>
            <a:ext cx="1978025" cy="585787"/>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eaLnBrk="1" hangingPunct="1">
              <a:spcBef>
                <a:spcPct val="0"/>
              </a:spcBef>
              <a:buNone/>
            </a:pPr>
            <a:r>
              <a:rPr lang="zh-CN" altLang="en-US" sz="2400" b="1" dirty="0"/>
              <a:t>∵ </a:t>
            </a:r>
            <a:r>
              <a:rPr lang="en-US" altLang="zh-CN" b="1" dirty="0"/>
              <a:t>u</a:t>
            </a:r>
            <a:r>
              <a:rPr lang="en-US" altLang="zh-CN" sz="1800" b="1" dirty="0"/>
              <a:t>AB</a:t>
            </a:r>
            <a:r>
              <a:rPr lang="en-US" altLang="zh-CN" sz="2800" b="1" dirty="0"/>
              <a:t>=4V, </a:t>
            </a:r>
            <a:endParaRPr lang="zh-CN" altLang="en-US" sz="2800" b="1" dirty="0"/>
          </a:p>
        </p:txBody>
      </p:sp>
      <p:sp>
        <p:nvSpPr>
          <p:cNvPr id="39954" name="矩形 36"/>
          <p:cNvSpPr/>
          <p:nvPr/>
        </p:nvSpPr>
        <p:spPr>
          <a:xfrm>
            <a:off x="4356100" y="3324225"/>
            <a:ext cx="1758950" cy="584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eaLnBrk="1" hangingPunct="1">
              <a:spcBef>
                <a:spcPct val="0"/>
              </a:spcBef>
              <a:buNone/>
            </a:pPr>
            <a:r>
              <a:rPr lang="zh-CN" altLang="en-US" sz="2400" b="1" dirty="0"/>
              <a:t>∴</a:t>
            </a:r>
            <a:r>
              <a:rPr lang="zh-CN" altLang="en-US" sz="2000" b="1" dirty="0"/>
              <a:t> </a:t>
            </a:r>
            <a:r>
              <a:rPr lang="en-US" altLang="zh-CN" b="1" dirty="0"/>
              <a:t>u</a:t>
            </a:r>
            <a:r>
              <a:rPr lang="en-US" altLang="zh-CN" sz="1600" b="1" dirty="0"/>
              <a:t>CB</a:t>
            </a:r>
            <a:r>
              <a:rPr lang="en-US" altLang="zh-CN" sz="2800" b="1" dirty="0"/>
              <a:t>=4V</a:t>
            </a:r>
            <a:endParaRPr lang="zh-CN" altLang="en-US" sz="2800" b="1" dirty="0"/>
          </a:p>
        </p:txBody>
      </p:sp>
      <p:pic>
        <p:nvPicPr>
          <p:cNvPr id="19464" name="Picture 15"/>
          <p:cNvPicPr>
            <a:picLocks noChangeAspect="1"/>
          </p:cNvPicPr>
          <p:nvPr/>
        </p:nvPicPr>
        <p:blipFill>
          <a:blip r:embed="rId3"/>
          <a:stretch>
            <a:fillRect/>
          </a:stretch>
        </p:blipFill>
        <p:spPr>
          <a:xfrm>
            <a:off x="8705850" y="44450"/>
            <a:ext cx="403225" cy="404813"/>
          </a:xfrm>
          <a:prstGeom prst="rect">
            <a:avLst/>
          </a:prstGeom>
          <a:noFill/>
          <a:ln w="9525">
            <a:noFill/>
          </a:ln>
        </p:spPr>
      </p:pic>
      <p:sp>
        <p:nvSpPr>
          <p:cNvPr id="34" name="矩形 28"/>
          <p:cNvSpPr/>
          <p:nvPr/>
        </p:nvSpPr>
        <p:spPr>
          <a:xfrm>
            <a:off x="4037013" y="1598613"/>
            <a:ext cx="2660650" cy="46196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eaLnBrk="1" hangingPunct="1">
              <a:spcBef>
                <a:spcPct val="0"/>
              </a:spcBef>
              <a:buNone/>
            </a:pPr>
            <a:r>
              <a:rPr lang="zh-CN" altLang="en-US" sz="2400" b="1" dirty="0">
                <a:solidFill>
                  <a:srgbClr val="FF0000"/>
                </a:solidFill>
              </a:rPr>
              <a:t>看管子两端电压！</a:t>
            </a:r>
          </a:p>
        </p:txBody>
      </p:sp>
      <p:sp>
        <p:nvSpPr>
          <p:cNvPr id="41" name="矩形 36"/>
          <p:cNvSpPr/>
          <p:nvPr/>
        </p:nvSpPr>
        <p:spPr>
          <a:xfrm>
            <a:off x="4427538" y="4076700"/>
            <a:ext cx="3206750" cy="46196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eaLnBrk="1" hangingPunct="1">
              <a:spcBef>
                <a:spcPct val="0"/>
              </a:spcBef>
              <a:buNone/>
            </a:pPr>
            <a:r>
              <a:rPr lang="zh-CN" altLang="en-US" sz="2400" b="1" dirty="0"/>
              <a:t>假设</a:t>
            </a:r>
            <a:r>
              <a:rPr lang="en-US" altLang="zh-CN" sz="2400" b="1" dirty="0"/>
              <a:t>D</a:t>
            </a:r>
            <a:r>
              <a:rPr lang="zh-CN" altLang="en-US" sz="2400" b="1" dirty="0"/>
              <a:t>导通时压降</a:t>
            </a:r>
            <a:r>
              <a:rPr lang="en-US" altLang="zh-CN" sz="2400" b="1" dirty="0"/>
              <a:t>0.7V</a:t>
            </a:r>
          </a:p>
        </p:txBody>
      </p:sp>
      <p:sp>
        <p:nvSpPr>
          <p:cNvPr id="4" name="矩形 3"/>
          <p:cNvSpPr/>
          <p:nvPr/>
        </p:nvSpPr>
        <p:spPr>
          <a:xfrm>
            <a:off x="4427538" y="4754563"/>
            <a:ext cx="2674937" cy="584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2400" b="1" dirty="0">
                <a:solidFill>
                  <a:srgbClr val="000000"/>
                </a:solidFill>
              </a:rPr>
              <a:t>∴</a:t>
            </a:r>
            <a:r>
              <a:rPr lang="en-US" altLang="zh-CN" sz="2400" b="1" i="1" dirty="0">
                <a:solidFill>
                  <a:srgbClr val="000000"/>
                </a:solidFill>
              </a:rPr>
              <a:t>U</a:t>
            </a:r>
            <a:r>
              <a:rPr lang="en-US" altLang="zh-CN" sz="1800" b="1" dirty="0">
                <a:solidFill>
                  <a:srgbClr val="000000"/>
                </a:solidFill>
              </a:rPr>
              <a:t>o3 </a:t>
            </a:r>
            <a:r>
              <a:rPr lang="en-US" altLang="zh-CN" sz="2400" b="1" dirty="0">
                <a:solidFill>
                  <a:srgbClr val="000000"/>
                </a:solidFill>
              </a:rPr>
              <a:t>= </a:t>
            </a:r>
            <a:r>
              <a:rPr lang="en-US" altLang="zh-CN" b="1" i="1" dirty="0">
                <a:solidFill>
                  <a:srgbClr val="000000"/>
                </a:solidFill>
              </a:rPr>
              <a:t>u</a:t>
            </a:r>
            <a:r>
              <a:rPr lang="en-US" altLang="zh-CN" sz="1800" b="1" dirty="0">
                <a:solidFill>
                  <a:srgbClr val="000000"/>
                </a:solidFill>
              </a:rPr>
              <a:t>CB</a:t>
            </a:r>
            <a:r>
              <a:rPr lang="en-US" altLang="zh-CN" sz="2400" b="1" dirty="0">
                <a:solidFill>
                  <a:srgbClr val="000000"/>
                </a:solidFill>
              </a:rPr>
              <a:t>+</a:t>
            </a:r>
            <a:r>
              <a:rPr lang="en-US" altLang="zh-CN" b="1" i="1" dirty="0">
                <a:solidFill>
                  <a:srgbClr val="000000"/>
                </a:solidFill>
              </a:rPr>
              <a:t>u</a:t>
            </a:r>
            <a:r>
              <a:rPr lang="en-US" altLang="zh-CN" sz="1800" b="1" dirty="0">
                <a:solidFill>
                  <a:srgbClr val="000000"/>
                </a:solidFill>
              </a:rPr>
              <a:t>BG</a:t>
            </a:r>
            <a:endParaRPr lang="zh-CN" altLang="en-US" sz="1800" dirty="0"/>
          </a:p>
        </p:txBody>
      </p:sp>
      <p:grpSp>
        <p:nvGrpSpPr>
          <p:cNvPr id="5" name="组合 4"/>
          <p:cNvGrpSpPr/>
          <p:nvPr/>
        </p:nvGrpSpPr>
        <p:grpSpPr>
          <a:xfrm>
            <a:off x="1042988" y="2554288"/>
            <a:ext cx="3160712" cy="2098675"/>
            <a:chOff x="1043608" y="2555057"/>
            <a:chExt cx="3160052" cy="2098046"/>
          </a:xfrm>
        </p:grpSpPr>
        <p:pic>
          <p:nvPicPr>
            <p:cNvPr id="19473" name="Picture 2"/>
            <p:cNvPicPr>
              <a:picLocks noChangeAspect="1"/>
            </p:cNvPicPr>
            <p:nvPr/>
          </p:nvPicPr>
          <p:blipFill>
            <a:blip r:embed="rId4"/>
            <a:stretch>
              <a:fillRect/>
            </a:stretch>
          </p:blipFill>
          <p:spPr>
            <a:xfrm>
              <a:off x="1043608" y="2770804"/>
              <a:ext cx="3160052" cy="1666308"/>
            </a:xfrm>
            <a:prstGeom prst="rect">
              <a:avLst/>
            </a:prstGeom>
            <a:noFill/>
            <a:ln w="9525">
              <a:noFill/>
            </a:ln>
          </p:spPr>
        </p:pic>
        <p:sp>
          <p:nvSpPr>
            <p:cNvPr id="19474" name="矩形 4"/>
            <p:cNvSpPr/>
            <p:nvPr/>
          </p:nvSpPr>
          <p:spPr>
            <a:xfrm>
              <a:off x="1780466" y="3460998"/>
              <a:ext cx="369888" cy="4000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en-US" altLang="zh-CN" sz="2000" b="1" dirty="0">
                  <a:solidFill>
                    <a:schemeClr val="accent2"/>
                  </a:solidFill>
                </a:rPr>
                <a:t>A</a:t>
              </a:r>
              <a:endParaRPr lang="zh-CN" altLang="en-US" sz="2000" b="1" dirty="0">
                <a:solidFill>
                  <a:schemeClr val="accent2"/>
                </a:solidFill>
              </a:endParaRPr>
            </a:p>
          </p:txBody>
        </p:sp>
        <p:sp>
          <p:nvSpPr>
            <p:cNvPr id="19475" name="矩形 30"/>
            <p:cNvSpPr/>
            <p:nvPr/>
          </p:nvSpPr>
          <p:spPr>
            <a:xfrm>
              <a:off x="3186296" y="3491161"/>
              <a:ext cx="352425" cy="369887"/>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en-US" altLang="zh-CN" sz="1800" b="1" dirty="0">
                  <a:solidFill>
                    <a:schemeClr val="accent2"/>
                  </a:solidFill>
                </a:rPr>
                <a:t>B</a:t>
              </a:r>
              <a:endParaRPr lang="zh-CN" altLang="en-US" sz="1800" b="1" dirty="0">
                <a:solidFill>
                  <a:schemeClr val="accent2"/>
                </a:solidFill>
              </a:endParaRPr>
            </a:p>
          </p:txBody>
        </p:sp>
        <p:sp>
          <p:nvSpPr>
            <p:cNvPr id="19476" name="Oval 14"/>
            <p:cNvSpPr/>
            <p:nvPr/>
          </p:nvSpPr>
          <p:spPr>
            <a:xfrm>
              <a:off x="1683760" y="3661023"/>
              <a:ext cx="111125" cy="111125"/>
            </a:xfrm>
            <a:prstGeom prst="ellipse">
              <a:avLst/>
            </a:prstGeom>
            <a:solidFill>
              <a:schemeClr val="tx1"/>
            </a:solidFill>
            <a:ln w="9525" cap="flat" cmpd="sng">
              <a:solidFill>
                <a:srgbClr val="0070C0"/>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1800" dirty="0"/>
            </a:p>
          </p:txBody>
        </p:sp>
        <p:sp>
          <p:nvSpPr>
            <p:cNvPr id="19477" name="Oval 14"/>
            <p:cNvSpPr/>
            <p:nvPr/>
          </p:nvSpPr>
          <p:spPr>
            <a:xfrm>
              <a:off x="3066782" y="3625770"/>
              <a:ext cx="111125" cy="111125"/>
            </a:xfrm>
            <a:prstGeom prst="ellipse">
              <a:avLst/>
            </a:prstGeom>
            <a:solidFill>
              <a:schemeClr val="tx1"/>
            </a:solidFill>
            <a:ln w="9525" cap="flat" cmpd="sng">
              <a:solidFill>
                <a:srgbClr val="0070C0"/>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1800" dirty="0"/>
            </a:p>
          </p:txBody>
        </p:sp>
        <p:sp>
          <p:nvSpPr>
            <p:cNvPr id="19478" name="矩形 30"/>
            <p:cNvSpPr/>
            <p:nvPr/>
          </p:nvSpPr>
          <p:spPr>
            <a:xfrm>
              <a:off x="2843808" y="2555057"/>
              <a:ext cx="352425" cy="369887"/>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en-US" altLang="zh-CN" sz="1800" b="1" dirty="0">
                  <a:solidFill>
                    <a:schemeClr val="accent2"/>
                  </a:solidFill>
                </a:rPr>
                <a:t>C</a:t>
              </a:r>
              <a:endParaRPr lang="zh-CN" altLang="en-US" sz="1800" b="1" dirty="0">
                <a:solidFill>
                  <a:schemeClr val="accent2"/>
                </a:solidFill>
              </a:endParaRPr>
            </a:p>
          </p:txBody>
        </p:sp>
        <p:sp>
          <p:nvSpPr>
            <p:cNvPr id="19479" name="矩形 30"/>
            <p:cNvSpPr/>
            <p:nvPr/>
          </p:nvSpPr>
          <p:spPr>
            <a:xfrm>
              <a:off x="3161073" y="4283912"/>
              <a:ext cx="364126" cy="36919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en-US" altLang="zh-CN" sz="1800" b="1" dirty="0">
                  <a:solidFill>
                    <a:schemeClr val="accent2"/>
                  </a:solidFill>
                </a:rPr>
                <a:t>G</a:t>
              </a:r>
              <a:endParaRPr lang="zh-CN" altLang="en-US" sz="1800" b="1" dirty="0">
                <a:solidFill>
                  <a:schemeClr val="accent2"/>
                </a:solidFill>
              </a:endParaRPr>
            </a:p>
          </p:txBody>
        </p:sp>
      </p:grpSp>
      <p:sp>
        <p:nvSpPr>
          <p:cNvPr id="46" name="矩形 45"/>
          <p:cNvSpPr/>
          <p:nvPr/>
        </p:nvSpPr>
        <p:spPr>
          <a:xfrm>
            <a:off x="5138738" y="5426075"/>
            <a:ext cx="2535237" cy="5238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en-US" altLang="zh-CN" sz="2000" b="1" dirty="0">
                <a:solidFill>
                  <a:srgbClr val="000000"/>
                </a:solidFill>
              </a:rPr>
              <a:t>  = </a:t>
            </a:r>
            <a:r>
              <a:rPr lang="en-US" altLang="zh-CN" sz="2800" b="1" dirty="0">
                <a:solidFill>
                  <a:srgbClr val="000000"/>
                </a:solidFill>
              </a:rPr>
              <a:t>0.7-2= -1.3V</a:t>
            </a:r>
            <a:endParaRPr lang="zh-CN" altLang="en-US" sz="1600" dirty="0"/>
          </a:p>
        </p:txBody>
      </p:sp>
      <p:sp>
        <p:nvSpPr>
          <p:cNvPr id="19470" name="灯片编号占位符 1"/>
          <p:cNvSpPr txBox="1">
            <a:spLocks noGrp="1"/>
          </p:cNvSpPr>
          <p:nvPr>
            <p:ph type="sldNum" sz="quarter" idx="12"/>
          </p:nvPr>
        </p:nvSpPr>
        <p:spPr/>
        <p:txBody>
          <a:bodyPr/>
          <a:lstStyle/>
          <a:p>
            <a:pPr marL="0" indent="0" algn="r" eaLnBrk="1" hangingPunct="1">
              <a:spcBef>
                <a:spcPct val="0"/>
              </a:spcBef>
              <a:buNone/>
            </a:pPr>
            <a:fld id="{9A0DB2DC-4C9A-4742-B13C-FB6460FD3503}" type="slidenum">
              <a:rPr lang="en-US" altLang="zh-CN" sz="1400" dirty="0"/>
              <a:t>21</a:t>
            </a:fld>
            <a:endParaRPr lang="en-US" altLang="zh-CN" sz="1400" dirty="0"/>
          </a:p>
        </p:txBody>
      </p:sp>
      <p:sp>
        <p:nvSpPr>
          <p:cNvPr id="22" name="矩形 33"/>
          <p:cNvSpPr/>
          <p:nvPr/>
        </p:nvSpPr>
        <p:spPr>
          <a:xfrm>
            <a:off x="6138863" y="2546350"/>
            <a:ext cx="2892425" cy="52228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eaLnBrk="1" hangingPunct="1">
              <a:spcBef>
                <a:spcPct val="0"/>
              </a:spcBef>
              <a:buNone/>
            </a:pPr>
            <a:r>
              <a:rPr lang="zh-CN" altLang="en-US" sz="2800" b="1" dirty="0">
                <a:latin typeface="楷体" panose="02010609060101010101" pitchFamily="49" charset="-122"/>
                <a:ea typeface="楷体" panose="02010609060101010101" pitchFamily="49" charset="-122"/>
              </a:rPr>
              <a:t>且刚上电时</a:t>
            </a:r>
            <a:r>
              <a:rPr lang="en-US" altLang="zh-CN" sz="2800" b="1" i="1" dirty="0">
                <a:latin typeface="Times New Roman" panose="02020603050405020304" pitchFamily="18" charset="0"/>
                <a:ea typeface="楷体" panose="02010609060101010101" pitchFamily="49" charset="-122"/>
              </a:rPr>
              <a:t>i</a:t>
            </a:r>
            <a:r>
              <a:rPr lang="en-US" altLang="zh-CN" sz="2800" b="1" dirty="0">
                <a:latin typeface="Times New Roman" panose="02020603050405020304" pitchFamily="18" charset="0"/>
                <a:ea typeface="楷体" panose="02010609060101010101" pitchFamily="49" charset="-122"/>
              </a:rPr>
              <a:t>=0</a:t>
            </a:r>
            <a:r>
              <a:rPr lang="zh-CN" altLang="en-US" sz="2800" b="1" dirty="0">
                <a:latin typeface="楷体" panose="02010609060101010101" pitchFamily="49" charset="-122"/>
                <a:ea typeface="楷体" panose="02010609060101010101" pitchFamily="49" charset="-122"/>
              </a:rPr>
              <a:t>，</a:t>
            </a:r>
          </a:p>
        </p:txBody>
      </p:sp>
      <p:sp>
        <p:nvSpPr>
          <p:cNvPr id="23" name="矩形 36"/>
          <p:cNvSpPr/>
          <p:nvPr/>
        </p:nvSpPr>
        <p:spPr>
          <a:xfrm>
            <a:off x="6289675" y="3338513"/>
            <a:ext cx="1546225" cy="522287"/>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eaLnBrk="1" hangingPunct="1">
              <a:spcBef>
                <a:spcPct val="0"/>
              </a:spcBef>
              <a:buNone/>
            </a:pPr>
            <a:r>
              <a:rPr lang="zh-CN" altLang="en-US" sz="2400" b="1" dirty="0"/>
              <a:t>∴</a:t>
            </a:r>
            <a:r>
              <a:rPr lang="zh-CN" altLang="en-US" sz="2000" b="1" dirty="0"/>
              <a:t> </a:t>
            </a:r>
            <a:r>
              <a:rPr lang="en-US" altLang="zh-CN" sz="2800" b="1" dirty="0"/>
              <a:t>D</a:t>
            </a:r>
            <a:r>
              <a:rPr lang="zh-CN" altLang="en-US" sz="2800" b="1" dirty="0"/>
              <a:t>导通</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9946"/>
                                        </p:tgtEl>
                                        <p:attrNameLst>
                                          <p:attrName>style.visibility</p:attrName>
                                        </p:attrNameLst>
                                      </p:cBhvr>
                                      <p:to>
                                        <p:strVal val="visible"/>
                                      </p:to>
                                    </p:set>
                                    <p:animEffect transition="in" filter="wipe(left)">
                                      <p:cBhvr>
                                        <p:cTn id="7" dur="500"/>
                                        <p:tgtEl>
                                          <p:spTgt spid="3994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4"/>
                                        </p:tgtEl>
                                        <p:attrNameLst>
                                          <p:attrName>style.visibility</p:attrName>
                                        </p:attrNameLst>
                                      </p:cBhvr>
                                      <p:to>
                                        <p:strVal val="visible"/>
                                      </p:to>
                                    </p:set>
                                    <p:animEffect transition="in" filter="fade">
                                      <p:cBhvr>
                                        <p:cTn id="12" dur="500"/>
                                        <p:tgtEl>
                                          <p:spTgt spid="3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9951"/>
                                        </p:tgtEl>
                                        <p:attrNameLst>
                                          <p:attrName>style.visibility</p:attrName>
                                        </p:attrNameLst>
                                      </p:cBhvr>
                                      <p:to>
                                        <p:strVal val="visible"/>
                                      </p:to>
                                    </p:set>
                                    <p:animEffect transition="in" filter="wipe(left)">
                                      <p:cBhvr>
                                        <p:cTn id="22" dur="500"/>
                                        <p:tgtEl>
                                          <p:spTgt spid="3995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wipe(left)">
                                      <p:cBhvr>
                                        <p:cTn id="27" dur="500"/>
                                        <p:tgtEl>
                                          <p:spTgt spid="2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39954"/>
                                        </p:tgtEl>
                                        <p:attrNameLst>
                                          <p:attrName>style.visibility</p:attrName>
                                        </p:attrNameLst>
                                      </p:cBhvr>
                                      <p:to>
                                        <p:strVal val="visible"/>
                                      </p:to>
                                    </p:set>
                                    <p:animEffect transition="in" filter="wipe(left)">
                                      <p:cBhvr>
                                        <p:cTn id="32" dur="500"/>
                                        <p:tgtEl>
                                          <p:spTgt spid="39954"/>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23"/>
                                        </p:tgtEl>
                                        <p:attrNameLst>
                                          <p:attrName>style.visibility</p:attrName>
                                        </p:attrNameLst>
                                      </p:cBhvr>
                                      <p:to>
                                        <p:strVal val="visible"/>
                                      </p:to>
                                    </p:set>
                                    <p:animEffect transition="in" filter="wipe(left)">
                                      <p:cBhvr>
                                        <p:cTn id="37" dur="500"/>
                                        <p:tgtEl>
                                          <p:spTgt spid="23"/>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41"/>
                                        </p:tgtEl>
                                        <p:attrNameLst>
                                          <p:attrName>style.visibility</p:attrName>
                                        </p:attrNameLst>
                                      </p:cBhvr>
                                      <p:to>
                                        <p:strVal val="visible"/>
                                      </p:to>
                                    </p:set>
                                    <p:animEffect transition="in" filter="wipe(left)">
                                      <p:cBhvr>
                                        <p:cTn id="42" dur="500"/>
                                        <p:tgtEl>
                                          <p:spTgt spid="41"/>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4"/>
                                        </p:tgtEl>
                                        <p:attrNameLst>
                                          <p:attrName>style.visibility</p:attrName>
                                        </p:attrNameLst>
                                      </p:cBhvr>
                                      <p:to>
                                        <p:strVal val="visible"/>
                                      </p:to>
                                    </p:set>
                                    <p:animEffect transition="in" filter="wipe(left)">
                                      <p:cBhvr>
                                        <p:cTn id="47" dur="500"/>
                                        <p:tgtEl>
                                          <p:spTgt spid="4"/>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46"/>
                                        </p:tgtEl>
                                        <p:attrNameLst>
                                          <p:attrName>style.visibility</p:attrName>
                                        </p:attrNameLst>
                                      </p:cBhvr>
                                      <p:to>
                                        <p:strVal val="visible"/>
                                      </p:to>
                                    </p:set>
                                    <p:animEffect transition="in" filter="wipe(left)">
                                      <p:cBhvr>
                                        <p:cTn id="52"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46" grpId="0"/>
      <p:bldP spid="39951" grpId="0"/>
      <p:bldP spid="39954" grpId="0"/>
      <p:bldP spid="34" grpId="0"/>
      <p:bldP spid="41" grpId="0"/>
      <p:bldP spid="4" grpId="0"/>
      <p:bldP spid="46" grpId="0"/>
      <p:bldP spid="22" grpId="0"/>
      <p:bldP spid="2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custDataLst>
              <p:tags r:id="rId2"/>
            </p:custDataLst>
          </p:nvPr>
        </p:nvSpPr>
        <p:spPr>
          <a:xfrm>
            <a:off x="914400" y="649288"/>
            <a:ext cx="7315200" cy="1560513"/>
          </a:xfrm>
          <a:prstGeom prst="rect">
            <a:avLst/>
          </a:prstGeom>
          <a:no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600" b="1" i="0" u="none" strike="noStrike" kern="1200" cap="none" spc="0" normalizeH="0" baseline="0" noProof="0" dirty="0">
                <a:ln>
                  <a:noFill/>
                </a:ln>
                <a:solidFill>
                  <a:srgbClr val="000000"/>
                </a:solidFill>
                <a:effectLst/>
                <a:uLnTx/>
                <a:uFillTx/>
                <a:latin typeface="+mn-lt"/>
                <a:ea typeface="+mn-ea"/>
                <a:cs typeface="+mn-cs"/>
              </a:rPr>
              <a:t>假设</a:t>
            </a:r>
            <a:r>
              <a:rPr kumimoji="0" lang="en-US" altLang="zh-CN" sz="2600" b="1" i="0" u="none" strike="noStrike" kern="1200" cap="none" spc="0" normalizeH="0" baseline="0" noProof="0" dirty="0">
                <a:ln>
                  <a:noFill/>
                </a:ln>
                <a:solidFill>
                  <a:srgbClr val="000000"/>
                </a:solidFill>
                <a:effectLst/>
                <a:uLnTx/>
                <a:uFillTx/>
                <a:latin typeface="+mn-lt"/>
                <a:ea typeface="+mn-ea"/>
                <a:cs typeface="+mn-cs"/>
              </a:rPr>
              <a:t>D</a:t>
            </a:r>
            <a:r>
              <a:rPr kumimoji="0" lang="zh-CN" altLang="en-US" sz="2600" b="1" i="0" u="none" strike="noStrike" kern="1200" cap="none" spc="0" normalizeH="0" baseline="0" noProof="0" dirty="0">
                <a:ln>
                  <a:noFill/>
                </a:ln>
                <a:solidFill>
                  <a:srgbClr val="000000"/>
                </a:solidFill>
                <a:effectLst/>
                <a:uLnTx/>
                <a:uFillTx/>
                <a:latin typeface="+mn-lt"/>
                <a:ea typeface="+mn-ea"/>
                <a:cs typeface="+mn-cs"/>
              </a:rPr>
              <a:t>正向压降为</a:t>
            </a:r>
            <a:r>
              <a:rPr kumimoji="0" lang="en-US" altLang="zh-CN" sz="2600" b="1" i="0" u="none" strike="noStrike" kern="1200" cap="none" spc="0" normalizeH="0" baseline="0" noProof="0" dirty="0">
                <a:ln>
                  <a:noFill/>
                </a:ln>
                <a:solidFill>
                  <a:srgbClr val="000000"/>
                </a:solidFill>
                <a:effectLst/>
                <a:uLnTx/>
                <a:uFillTx/>
                <a:latin typeface="+mn-lt"/>
                <a:ea typeface="+mn-ea"/>
                <a:cs typeface="+mn-cs"/>
              </a:rPr>
              <a:t>0.7V</a:t>
            </a:r>
            <a:r>
              <a:rPr kumimoji="0" lang="zh-CN" altLang="en-US" sz="2600" b="1" i="0" u="none" strike="noStrike" kern="1200" cap="none" spc="0" normalizeH="0" baseline="0" noProof="0" dirty="0">
                <a:ln>
                  <a:noFill/>
                </a:ln>
                <a:solidFill>
                  <a:srgbClr val="000000"/>
                </a:solidFill>
                <a:effectLst/>
                <a:uLnTx/>
                <a:uFillTx/>
                <a:latin typeface="+mn-lt"/>
                <a:ea typeface="+mn-ea"/>
                <a:cs typeface="+mn-cs"/>
              </a:rPr>
              <a:t>，求</a:t>
            </a:r>
            <a:r>
              <a:rPr kumimoji="0" lang="en-US" altLang="zh-CN" sz="2800" b="1" i="1" u="none" strike="noStrike" kern="1200" cap="none" spc="0" normalizeH="0" baseline="0" noProof="0" dirty="0">
                <a:ln>
                  <a:noFill/>
                </a:ln>
                <a:solidFill>
                  <a:srgbClr val="000000"/>
                </a:solidFill>
                <a:effectLst/>
                <a:uLnTx/>
                <a:uFillTx/>
                <a:latin typeface="+mn-lt"/>
                <a:ea typeface="+mn-ea"/>
                <a:cs typeface="+mn-cs"/>
              </a:rPr>
              <a:t>U</a:t>
            </a:r>
            <a:r>
              <a:rPr kumimoji="0" lang="en-US" altLang="zh-CN" sz="1800" b="1" i="0" u="none" strike="noStrike" kern="1200" cap="none" spc="0" normalizeH="0" baseline="0" noProof="0" dirty="0">
                <a:ln>
                  <a:noFill/>
                </a:ln>
                <a:solidFill>
                  <a:srgbClr val="000000"/>
                </a:solidFill>
                <a:effectLst/>
                <a:uLnTx/>
                <a:uFillTx/>
                <a:latin typeface="+mn-lt"/>
                <a:ea typeface="+mn-ea"/>
                <a:cs typeface="+mn-cs"/>
              </a:rPr>
              <a:t>O6</a:t>
            </a:r>
            <a:endParaRPr kumimoji="0" lang="zh-CN" altLang="en-US" sz="1800" b="1" i="0" u="none" strike="noStrike" kern="1200" cap="none" spc="0" normalizeH="0" baseline="0" noProof="0" dirty="0">
              <a:ln>
                <a:noFill/>
              </a:ln>
              <a:solidFill>
                <a:srgbClr val="000000"/>
              </a:solidFill>
              <a:effectLst/>
              <a:uLnTx/>
              <a:uFillTx/>
              <a:latin typeface="+mn-lt"/>
              <a:ea typeface="+mn-ea"/>
              <a:cs typeface="+mn-cs"/>
            </a:endParaRPr>
          </a:p>
        </p:txBody>
      </p:sp>
      <p:sp>
        <p:nvSpPr>
          <p:cNvPr id="8" name="矩形 7"/>
          <p:cNvSpPr/>
          <p:nvPr>
            <p:custDataLst>
              <p:tags r:id="rId3"/>
            </p:custDataLst>
          </p:nvPr>
        </p:nvSpPr>
        <p:spPr>
          <a:xfrm>
            <a:off x="2206625" y="2095500"/>
            <a:ext cx="1447800" cy="642938"/>
          </a:xfrm>
          <a:prstGeom prst="rect">
            <a:avLst/>
          </a:prstGeom>
          <a:no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600" b="1" i="0" u="none" strike="noStrike" kern="1200" cap="none" spc="0" normalizeH="0" baseline="0" noProof="0" dirty="0">
                <a:ln>
                  <a:noFill/>
                </a:ln>
                <a:solidFill>
                  <a:srgbClr val="000000"/>
                </a:solidFill>
                <a:effectLst/>
                <a:uLnTx/>
                <a:uFillTx/>
                <a:latin typeface="+mn-lt"/>
                <a:ea typeface="+mn-ea"/>
                <a:cs typeface="+mn-cs"/>
              </a:rPr>
              <a:t>2.7V</a:t>
            </a:r>
            <a:endParaRPr kumimoji="0" lang="zh-CN" altLang="en-US" sz="2600" b="1" i="0" u="none" strike="noStrike" kern="1200" cap="none" spc="0" normalizeH="0" baseline="0" noProof="0" dirty="0">
              <a:ln>
                <a:noFill/>
              </a:ln>
              <a:solidFill>
                <a:srgbClr val="000000"/>
              </a:solidFill>
              <a:effectLst/>
              <a:uLnTx/>
              <a:uFillTx/>
              <a:latin typeface="+mn-lt"/>
              <a:ea typeface="+mn-ea"/>
              <a:cs typeface="+mn-cs"/>
            </a:endParaRPr>
          </a:p>
        </p:txBody>
      </p:sp>
      <p:sp>
        <p:nvSpPr>
          <p:cNvPr id="9" name="矩形 8"/>
          <p:cNvSpPr/>
          <p:nvPr>
            <p:custDataLst>
              <p:tags r:id="rId4"/>
            </p:custDataLst>
          </p:nvPr>
        </p:nvSpPr>
        <p:spPr>
          <a:xfrm>
            <a:off x="2206625" y="2952750"/>
            <a:ext cx="1447800" cy="642938"/>
          </a:xfrm>
          <a:prstGeom prst="rect">
            <a:avLst/>
          </a:prstGeom>
          <a:no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600" b="1" i="0" u="none" strike="noStrike" kern="1200" cap="none" spc="0" normalizeH="0" baseline="0" noProof="0" dirty="0">
                <a:ln>
                  <a:noFill/>
                </a:ln>
                <a:solidFill>
                  <a:srgbClr val="000000"/>
                </a:solidFill>
                <a:effectLst/>
                <a:uLnTx/>
                <a:uFillTx/>
                <a:latin typeface="+mn-lt"/>
                <a:ea typeface="+mn-ea"/>
                <a:cs typeface="+mn-cs"/>
              </a:rPr>
              <a:t>-2V</a:t>
            </a:r>
            <a:endParaRPr kumimoji="0" lang="zh-CN" altLang="en-US" sz="2600" b="1" i="0" u="none" strike="noStrike" kern="1200" cap="none" spc="0" normalizeH="0" baseline="0" noProof="0" dirty="0">
              <a:ln>
                <a:noFill/>
              </a:ln>
              <a:solidFill>
                <a:srgbClr val="000000"/>
              </a:solidFill>
              <a:effectLst/>
              <a:uLnTx/>
              <a:uFillTx/>
              <a:latin typeface="+mn-lt"/>
              <a:ea typeface="+mn-ea"/>
              <a:cs typeface="+mn-cs"/>
            </a:endParaRPr>
          </a:p>
        </p:txBody>
      </p:sp>
      <p:sp>
        <p:nvSpPr>
          <p:cNvPr id="10" name="矩形 9"/>
          <p:cNvSpPr/>
          <p:nvPr>
            <p:custDataLst>
              <p:tags r:id="rId5"/>
            </p:custDataLst>
          </p:nvPr>
        </p:nvSpPr>
        <p:spPr>
          <a:xfrm>
            <a:off x="2206625" y="3810000"/>
            <a:ext cx="1447800" cy="642938"/>
          </a:xfrm>
          <a:prstGeom prst="rect">
            <a:avLst/>
          </a:prstGeom>
          <a:no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600" b="1" i="0" u="none" strike="noStrike" kern="1200" cap="none" spc="0" normalizeH="0" baseline="0" noProof="0" dirty="0">
                <a:ln>
                  <a:noFill/>
                </a:ln>
                <a:solidFill>
                  <a:srgbClr val="000000"/>
                </a:solidFill>
                <a:effectLst/>
                <a:uLnTx/>
                <a:uFillTx/>
                <a:latin typeface="+mn-lt"/>
                <a:ea typeface="+mn-ea"/>
                <a:cs typeface="+mn-cs"/>
              </a:rPr>
              <a:t>0V</a:t>
            </a:r>
            <a:endParaRPr kumimoji="0" lang="zh-CN" altLang="en-US" sz="2600" b="1" i="0" u="none" strike="noStrike" kern="1200" cap="none" spc="0" normalizeH="0" baseline="0" noProof="0" dirty="0">
              <a:ln>
                <a:noFill/>
              </a:ln>
              <a:solidFill>
                <a:srgbClr val="000000"/>
              </a:solidFill>
              <a:effectLst/>
              <a:uLnTx/>
              <a:uFillTx/>
              <a:latin typeface="+mn-lt"/>
              <a:ea typeface="+mn-ea"/>
              <a:cs typeface="+mn-cs"/>
            </a:endParaRPr>
          </a:p>
        </p:txBody>
      </p:sp>
      <p:sp>
        <p:nvSpPr>
          <p:cNvPr id="11" name="矩形 10"/>
          <p:cNvSpPr/>
          <p:nvPr>
            <p:custDataLst>
              <p:tags r:id="rId6"/>
            </p:custDataLst>
          </p:nvPr>
        </p:nvSpPr>
        <p:spPr>
          <a:xfrm>
            <a:off x="2206625" y="4667250"/>
            <a:ext cx="1447800" cy="642938"/>
          </a:xfrm>
          <a:prstGeom prst="rect">
            <a:avLst/>
          </a:prstGeom>
          <a:no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600" b="1" i="0" u="none" strike="noStrike" kern="1200" cap="none" spc="0" normalizeH="0" baseline="0" noProof="0" dirty="0">
                <a:ln>
                  <a:noFill/>
                </a:ln>
                <a:solidFill>
                  <a:srgbClr val="000000"/>
                </a:solidFill>
                <a:effectLst/>
                <a:uLnTx/>
                <a:uFillTx/>
                <a:latin typeface="+mn-lt"/>
                <a:ea typeface="+mn-ea"/>
                <a:cs typeface="+mn-cs"/>
              </a:rPr>
              <a:t>2V</a:t>
            </a:r>
            <a:endParaRPr kumimoji="0" lang="zh-CN" altLang="en-US" sz="2600" b="1" i="0" u="none" strike="noStrike" kern="1200" cap="none" spc="0" normalizeH="0" baseline="0" noProof="0" dirty="0">
              <a:ln>
                <a:noFill/>
              </a:ln>
              <a:solidFill>
                <a:srgbClr val="000000"/>
              </a:solidFill>
              <a:effectLst/>
              <a:uLnTx/>
              <a:uFillTx/>
              <a:latin typeface="+mn-lt"/>
              <a:ea typeface="+mn-ea"/>
              <a:cs typeface="+mn-cs"/>
            </a:endParaRPr>
          </a:p>
        </p:txBody>
      </p:sp>
      <p:sp>
        <p:nvSpPr>
          <p:cNvPr id="12" name="椭圆 11"/>
          <p:cNvSpPr>
            <a:spLocks noChangeAspect="1"/>
          </p:cNvSpPr>
          <p:nvPr>
            <p:custDataLst>
              <p:tags r:id="rId7"/>
            </p:custDataLst>
          </p:nvPr>
        </p:nvSpPr>
        <p:spPr>
          <a:xfrm>
            <a:off x="1492250" y="2159000"/>
            <a:ext cx="514350" cy="514350"/>
          </a:xfrm>
          <a:prstGeom prst="ellipse">
            <a:avLst/>
          </a:prstGeom>
          <a:solidFill>
            <a:srgbClr val="808080"/>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anchor="ctr" anchorCtr="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600" b="0" i="0" u="none" strike="noStrike" kern="1200" cap="none" spc="0" normalizeH="0" baseline="0" noProof="0">
                <a:ln>
                  <a:noFill/>
                </a:ln>
                <a:solidFill>
                  <a:srgbClr val="FFFFFF"/>
                </a:solidFill>
                <a:effectLst/>
                <a:uLnTx/>
                <a:uFillTx/>
                <a:latin typeface="+mn-lt"/>
                <a:ea typeface="+mn-ea"/>
                <a:cs typeface="+mn-cs"/>
              </a:rPr>
              <a:t>A</a:t>
            </a:r>
            <a:endParaRPr kumimoji="0" lang="zh-CN" altLang="en-US" sz="1600" b="0" i="0" u="none" strike="noStrike" kern="1200" cap="none" spc="0" normalizeH="0" baseline="0" noProof="0">
              <a:ln>
                <a:noFill/>
              </a:ln>
              <a:solidFill>
                <a:srgbClr val="FFFFFF"/>
              </a:solidFill>
              <a:effectLst/>
              <a:uLnTx/>
              <a:uFillTx/>
              <a:latin typeface="+mn-lt"/>
              <a:ea typeface="+mn-ea"/>
              <a:cs typeface="+mn-cs"/>
            </a:endParaRPr>
          </a:p>
        </p:txBody>
      </p:sp>
      <p:sp>
        <p:nvSpPr>
          <p:cNvPr id="13" name="椭圆 12"/>
          <p:cNvSpPr>
            <a:spLocks noChangeAspect="1"/>
          </p:cNvSpPr>
          <p:nvPr>
            <p:custDataLst>
              <p:tags r:id="rId8"/>
            </p:custDataLst>
          </p:nvPr>
        </p:nvSpPr>
        <p:spPr>
          <a:xfrm>
            <a:off x="1492250" y="3016250"/>
            <a:ext cx="514350" cy="514350"/>
          </a:xfrm>
          <a:prstGeom prst="ellipse">
            <a:avLst/>
          </a:prstGeom>
          <a:solidFill>
            <a:srgbClr val="00FF00"/>
          </a:solidFill>
          <a:ln w="254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anchor="ctr" anchorCtr="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600" b="0" i="0" u="none" strike="noStrike" kern="1200" cap="none" spc="0" normalizeH="0" baseline="0" noProof="0">
                <a:ln>
                  <a:noFill/>
                </a:ln>
                <a:solidFill>
                  <a:srgbClr val="FFFFFF"/>
                </a:solidFill>
                <a:effectLst/>
                <a:uLnTx/>
                <a:uFillTx/>
                <a:latin typeface="+mn-lt"/>
                <a:ea typeface="+mn-ea"/>
                <a:cs typeface="+mn-cs"/>
              </a:rPr>
              <a:t>B</a:t>
            </a:r>
            <a:endParaRPr kumimoji="0" lang="zh-CN" altLang="en-US" sz="1600" b="0" i="0" u="none" strike="noStrike" kern="1200" cap="none" spc="0" normalizeH="0" baseline="0" noProof="0">
              <a:ln>
                <a:noFill/>
              </a:ln>
              <a:solidFill>
                <a:srgbClr val="FFFFFF"/>
              </a:solidFill>
              <a:effectLst/>
              <a:uLnTx/>
              <a:uFillTx/>
              <a:latin typeface="+mn-lt"/>
              <a:ea typeface="+mn-ea"/>
              <a:cs typeface="+mn-cs"/>
            </a:endParaRPr>
          </a:p>
        </p:txBody>
      </p:sp>
      <p:sp>
        <p:nvSpPr>
          <p:cNvPr id="14" name="椭圆 13"/>
          <p:cNvSpPr>
            <a:spLocks noChangeAspect="1"/>
          </p:cNvSpPr>
          <p:nvPr>
            <p:custDataLst>
              <p:tags r:id="rId9"/>
            </p:custDataLst>
          </p:nvPr>
        </p:nvSpPr>
        <p:spPr>
          <a:xfrm>
            <a:off x="1492250" y="3873500"/>
            <a:ext cx="514350" cy="514350"/>
          </a:xfrm>
          <a:prstGeom prst="ellipse">
            <a:avLst/>
          </a:prstGeom>
          <a:solidFill>
            <a:srgbClr val="808080"/>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anchor="ctr" anchorCtr="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600" b="0" i="0" u="none" strike="noStrike" kern="1200" cap="none" spc="0" normalizeH="0" baseline="0" noProof="0">
                <a:ln>
                  <a:noFill/>
                </a:ln>
                <a:solidFill>
                  <a:srgbClr val="FFFFFF"/>
                </a:solidFill>
                <a:effectLst/>
                <a:uLnTx/>
                <a:uFillTx/>
                <a:latin typeface="+mn-lt"/>
                <a:ea typeface="+mn-ea"/>
                <a:cs typeface="+mn-cs"/>
              </a:rPr>
              <a:t>C</a:t>
            </a:r>
            <a:endParaRPr kumimoji="0" lang="zh-CN" altLang="en-US" sz="1600" b="0" i="0" u="none" strike="noStrike" kern="1200" cap="none" spc="0" normalizeH="0" baseline="0" noProof="0">
              <a:ln>
                <a:noFill/>
              </a:ln>
              <a:solidFill>
                <a:srgbClr val="FFFFFF"/>
              </a:solidFill>
              <a:effectLst/>
              <a:uLnTx/>
              <a:uFillTx/>
              <a:latin typeface="+mn-lt"/>
              <a:ea typeface="+mn-ea"/>
              <a:cs typeface="+mn-cs"/>
            </a:endParaRPr>
          </a:p>
        </p:txBody>
      </p:sp>
      <p:sp>
        <p:nvSpPr>
          <p:cNvPr id="15" name="椭圆 14"/>
          <p:cNvSpPr>
            <a:spLocks noChangeAspect="1"/>
          </p:cNvSpPr>
          <p:nvPr>
            <p:custDataLst>
              <p:tags r:id="rId10"/>
            </p:custDataLst>
          </p:nvPr>
        </p:nvSpPr>
        <p:spPr>
          <a:xfrm>
            <a:off x="1492250" y="4730750"/>
            <a:ext cx="514350" cy="514350"/>
          </a:xfrm>
          <a:prstGeom prst="ellipse">
            <a:avLst/>
          </a:prstGeom>
          <a:solidFill>
            <a:srgbClr val="808080"/>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anchor="ctr" anchorCtr="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600" b="0" i="0" u="none" strike="noStrike" kern="1200" cap="none" spc="0" normalizeH="0" baseline="0" noProof="0">
                <a:ln>
                  <a:noFill/>
                </a:ln>
                <a:solidFill>
                  <a:srgbClr val="FFFFFF"/>
                </a:solidFill>
                <a:effectLst/>
                <a:uLnTx/>
                <a:uFillTx/>
                <a:latin typeface="+mn-lt"/>
                <a:ea typeface="+mn-ea"/>
                <a:cs typeface="+mn-cs"/>
              </a:rPr>
              <a:t>D</a:t>
            </a:r>
            <a:endParaRPr kumimoji="0" lang="zh-CN" altLang="en-US" sz="1600" b="0" i="0" u="none" strike="noStrike" kern="1200" cap="none" spc="0" normalizeH="0" baseline="0" noProof="0">
              <a:ln>
                <a:noFill/>
              </a:ln>
              <a:solidFill>
                <a:srgbClr val="FFFFFF"/>
              </a:solidFill>
              <a:effectLst/>
              <a:uLnTx/>
              <a:uFillTx/>
              <a:latin typeface="+mn-lt"/>
              <a:ea typeface="+mn-ea"/>
              <a:cs typeface="+mn-cs"/>
            </a:endParaRPr>
          </a:p>
        </p:txBody>
      </p:sp>
      <p:sp>
        <p:nvSpPr>
          <p:cNvPr id="16" name="圆角矩形 15"/>
          <p:cNvSpPr/>
          <p:nvPr>
            <p:custDataLst>
              <p:tags r:id="rId11"/>
            </p:custDataLst>
          </p:nvPr>
        </p:nvSpPr>
        <p:spPr>
          <a:xfrm>
            <a:off x="6172200" y="6215063"/>
            <a:ext cx="1543050" cy="411163"/>
          </a:xfrm>
          <a:prstGeom prst="roundRect">
            <a:avLst/>
          </a:prstGeom>
          <a:solidFill>
            <a:srgbClr val="808080"/>
          </a:solidFill>
          <a:ln w="381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anchor="ctr" anchorCtr="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600" b="0" i="0" u="none" strike="noStrike" kern="1200" cap="none" spc="0" normalizeH="0" baseline="0" noProof="0">
                <a:ln>
                  <a:noFill/>
                </a:ln>
                <a:solidFill>
                  <a:srgbClr val="FFFFFF"/>
                </a:solidFill>
                <a:effectLst/>
                <a:uLnTx/>
                <a:uFillTx/>
                <a:latin typeface="+mn-lt"/>
                <a:ea typeface="+mn-ea"/>
                <a:cs typeface="+mn-cs"/>
              </a:rPr>
              <a:t>提交</a:t>
            </a:r>
          </a:p>
        </p:txBody>
      </p:sp>
      <p:grpSp>
        <p:nvGrpSpPr>
          <p:cNvPr id="22540" name="组合 19"/>
          <p:cNvGrpSpPr/>
          <p:nvPr/>
        </p:nvGrpSpPr>
        <p:grpSpPr>
          <a:xfrm>
            <a:off x="4859338" y="1936750"/>
            <a:ext cx="3168650" cy="2068513"/>
            <a:chOff x="5580112" y="1270000"/>
            <a:chExt cx="3168352" cy="2068265"/>
          </a:xfrm>
        </p:grpSpPr>
        <p:pic>
          <p:nvPicPr>
            <p:cNvPr id="22550" name="Picture 2"/>
            <p:cNvPicPr>
              <a:picLocks noChangeAspect="1"/>
            </p:cNvPicPr>
            <p:nvPr/>
          </p:nvPicPr>
          <p:blipFill>
            <a:blip r:embed="rId20"/>
            <a:stretch>
              <a:fillRect/>
            </a:stretch>
          </p:blipFill>
          <p:spPr>
            <a:xfrm>
              <a:off x="5580112" y="1522994"/>
              <a:ext cx="3168352" cy="1586875"/>
            </a:xfrm>
            <a:prstGeom prst="rect">
              <a:avLst/>
            </a:prstGeom>
            <a:noFill/>
            <a:ln w="9525">
              <a:noFill/>
            </a:ln>
          </p:spPr>
        </p:pic>
        <p:sp>
          <p:nvSpPr>
            <p:cNvPr id="22551" name="矩形 4"/>
            <p:cNvSpPr/>
            <p:nvPr/>
          </p:nvSpPr>
          <p:spPr>
            <a:xfrm>
              <a:off x="6450186" y="2171700"/>
              <a:ext cx="369888" cy="4000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en-US" altLang="zh-CN" sz="2000" b="1" dirty="0">
                  <a:solidFill>
                    <a:schemeClr val="accent2"/>
                  </a:solidFill>
                </a:rPr>
                <a:t>A</a:t>
              </a:r>
              <a:endParaRPr lang="zh-CN" altLang="en-US" sz="2000" b="1" dirty="0">
                <a:solidFill>
                  <a:schemeClr val="accent2"/>
                </a:solidFill>
              </a:endParaRPr>
            </a:p>
          </p:txBody>
        </p:sp>
        <p:sp>
          <p:nvSpPr>
            <p:cNvPr id="22552" name="矩形 30"/>
            <p:cNvSpPr/>
            <p:nvPr/>
          </p:nvSpPr>
          <p:spPr>
            <a:xfrm>
              <a:off x="7794873" y="2201863"/>
              <a:ext cx="352425" cy="369887"/>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en-US" altLang="zh-CN" sz="1800" b="1" dirty="0">
                  <a:solidFill>
                    <a:schemeClr val="accent2"/>
                  </a:solidFill>
                </a:rPr>
                <a:t>B</a:t>
              </a:r>
              <a:endParaRPr lang="zh-CN" altLang="en-US" sz="1800" b="1" dirty="0">
                <a:solidFill>
                  <a:schemeClr val="accent2"/>
                </a:solidFill>
              </a:endParaRPr>
            </a:p>
          </p:txBody>
        </p:sp>
        <p:sp>
          <p:nvSpPr>
            <p:cNvPr id="22553" name="矩形 30"/>
            <p:cNvSpPr/>
            <p:nvPr/>
          </p:nvSpPr>
          <p:spPr>
            <a:xfrm>
              <a:off x="7715250" y="1270000"/>
              <a:ext cx="352425" cy="369887"/>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en-US" altLang="zh-CN" sz="1800" b="1" dirty="0">
                  <a:solidFill>
                    <a:schemeClr val="accent2"/>
                  </a:solidFill>
                </a:rPr>
                <a:t>C</a:t>
              </a:r>
              <a:endParaRPr lang="zh-CN" altLang="en-US" sz="1800" b="1" dirty="0">
                <a:solidFill>
                  <a:schemeClr val="accent2"/>
                </a:solidFill>
              </a:endParaRPr>
            </a:p>
          </p:txBody>
        </p:sp>
        <p:sp>
          <p:nvSpPr>
            <p:cNvPr id="22554" name="Oval 14"/>
            <p:cNvSpPr/>
            <p:nvPr/>
          </p:nvSpPr>
          <p:spPr>
            <a:xfrm>
              <a:off x="6211406" y="2343989"/>
              <a:ext cx="111125" cy="111125"/>
            </a:xfrm>
            <a:prstGeom prst="ellipse">
              <a:avLst/>
            </a:prstGeom>
            <a:solidFill>
              <a:schemeClr val="tx1"/>
            </a:solidFill>
            <a:ln w="9525" cap="flat" cmpd="sng">
              <a:solidFill>
                <a:srgbClr val="0070C0"/>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1800" dirty="0"/>
            </a:p>
          </p:txBody>
        </p:sp>
        <p:sp>
          <p:nvSpPr>
            <p:cNvPr id="22555" name="Oval 14"/>
            <p:cNvSpPr/>
            <p:nvPr/>
          </p:nvSpPr>
          <p:spPr>
            <a:xfrm>
              <a:off x="7587347" y="2360767"/>
              <a:ext cx="111125" cy="111125"/>
            </a:xfrm>
            <a:prstGeom prst="ellipse">
              <a:avLst/>
            </a:prstGeom>
            <a:solidFill>
              <a:schemeClr val="tx1"/>
            </a:solidFill>
            <a:ln w="9525" cap="flat" cmpd="sng">
              <a:solidFill>
                <a:srgbClr val="0070C0"/>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1800" dirty="0"/>
            </a:p>
          </p:txBody>
        </p:sp>
        <p:sp>
          <p:nvSpPr>
            <p:cNvPr id="22556" name="矩形 30"/>
            <p:cNvSpPr/>
            <p:nvPr/>
          </p:nvSpPr>
          <p:spPr>
            <a:xfrm>
              <a:off x="7794873" y="2968942"/>
              <a:ext cx="364168" cy="36932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en-US" altLang="zh-CN" sz="1800" b="1" dirty="0">
                  <a:solidFill>
                    <a:schemeClr val="accent2"/>
                  </a:solidFill>
                </a:rPr>
                <a:t>G</a:t>
              </a:r>
              <a:endParaRPr lang="zh-CN" altLang="en-US" sz="1800" b="1" dirty="0">
                <a:solidFill>
                  <a:schemeClr val="accent2"/>
                </a:solidFill>
              </a:endParaRPr>
            </a:p>
          </p:txBody>
        </p:sp>
      </p:grpSp>
      <p:sp>
        <p:nvSpPr>
          <p:cNvPr id="22541" name="灯片编号占位符 1"/>
          <p:cNvSpPr txBox="1">
            <a:spLocks noGrp="1"/>
          </p:cNvSpPr>
          <p:nvPr>
            <p:ph type="sldNum" sz="quarter" idx="12"/>
          </p:nvPr>
        </p:nvSpPr>
        <p:spPr/>
        <p:txBody>
          <a:bodyPr/>
          <a:lstStyle/>
          <a:p>
            <a:pPr marL="0" indent="0" algn="r" eaLnBrk="1" hangingPunct="1">
              <a:spcBef>
                <a:spcPct val="0"/>
              </a:spcBef>
              <a:buNone/>
            </a:pPr>
            <a:fld id="{9A0DB2DC-4C9A-4742-B13C-FB6460FD3503}" type="slidenum">
              <a:rPr lang="en-US" altLang="zh-CN" sz="1400" dirty="0"/>
              <a:t>22</a:t>
            </a:fld>
            <a:endParaRPr lang="en-US" altLang="zh-CN" sz="1400" dirty="0"/>
          </a:p>
        </p:txBody>
      </p:sp>
      <p:sp>
        <p:nvSpPr>
          <p:cNvPr id="27" name="矩形 26"/>
          <p:cNvSpPr/>
          <p:nvPr>
            <p:custDataLst>
              <p:tags r:id="rId12"/>
            </p:custDataLst>
          </p:nvPr>
        </p:nvSpPr>
        <p:spPr>
          <a:xfrm>
            <a:off x="2206625" y="5499100"/>
            <a:ext cx="1933575" cy="642938"/>
          </a:xfrm>
          <a:prstGeom prst="rect">
            <a:avLst/>
          </a:prstGeom>
          <a:no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600" b="1" i="0" u="none" strike="noStrike" kern="1200" cap="none" spc="0" normalizeH="0" baseline="0" noProof="0" dirty="0">
                <a:ln>
                  <a:noFill/>
                </a:ln>
                <a:solidFill>
                  <a:srgbClr val="000000"/>
                </a:solidFill>
                <a:effectLst/>
                <a:uLnTx/>
                <a:uFillTx/>
                <a:latin typeface="+mn-lt"/>
                <a:ea typeface="+mn-ea"/>
                <a:cs typeface="+mn-cs"/>
              </a:rPr>
              <a:t>以上都不对</a:t>
            </a:r>
          </a:p>
        </p:txBody>
      </p:sp>
      <p:sp>
        <p:nvSpPr>
          <p:cNvPr id="28" name="椭圆 27"/>
          <p:cNvSpPr>
            <a:spLocks noChangeAspect="1"/>
          </p:cNvSpPr>
          <p:nvPr>
            <p:custDataLst>
              <p:tags r:id="rId13"/>
            </p:custDataLst>
          </p:nvPr>
        </p:nvSpPr>
        <p:spPr>
          <a:xfrm>
            <a:off x="1492250" y="5562600"/>
            <a:ext cx="514350" cy="514350"/>
          </a:xfrm>
          <a:prstGeom prst="ellipse">
            <a:avLst/>
          </a:prstGeom>
          <a:solidFill>
            <a:srgbClr val="808080"/>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anchor="ctr" anchorCtr="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600" b="0" i="0" u="none" strike="noStrike" kern="1200" cap="none" spc="0" normalizeH="0" baseline="0" noProof="0">
                <a:ln>
                  <a:noFill/>
                </a:ln>
                <a:solidFill>
                  <a:srgbClr val="FFFFFF"/>
                </a:solidFill>
                <a:effectLst/>
                <a:uLnTx/>
                <a:uFillTx/>
                <a:latin typeface="+mn-lt"/>
                <a:ea typeface="+mn-ea"/>
                <a:cs typeface="+mn-cs"/>
              </a:rPr>
              <a:t>E</a:t>
            </a:r>
            <a:endParaRPr kumimoji="0" lang="zh-CN" altLang="en-US" sz="1600" b="0" i="0" u="none" strike="noStrike" kern="1200" cap="none" spc="0" normalizeH="0" baseline="0" noProof="0">
              <a:ln>
                <a:noFill/>
              </a:ln>
              <a:solidFill>
                <a:srgbClr val="FFFFFF"/>
              </a:solidFill>
              <a:effectLst/>
              <a:uLnTx/>
              <a:uFillTx/>
              <a:latin typeface="+mn-lt"/>
              <a:ea typeface="+mn-ea"/>
              <a:cs typeface="+mn-cs"/>
            </a:endParaRPr>
          </a:p>
        </p:txBody>
      </p:sp>
      <p:grpSp>
        <p:nvGrpSpPr>
          <p:cNvPr id="22544" name="组合 5"/>
          <p:cNvGrpSpPr/>
          <p:nvPr/>
        </p:nvGrpSpPr>
        <p:grpSpPr>
          <a:xfrm>
            <a:off x="0" y="0"/>
            <a:ext cx="9144000" cy="635000"/>
            <a:chOff x="0" y="0"/>
            <a:chExt cx="9144000" cy="635000"/>
          </a:xfrm>
        </p:grpSpPr>
        <p:sp>
          <p:nvSpPr>
            <p:cNvPr id="3" name="TitleBackground"/>
            <p:cNvSpPr/>
            <p:nvPr>
              <p:custDataLst>
                <p:tags r:id="rId15"/>
              </p:custDataLst>
            </p:nvPr>
          </p:nvSpPr>
          <p:spPr>
            <a:xfrm>
              <a:off x="0" y="0"/>
              <a:ext cx="9144000" cy="635000"/>
            </a:xfrm>
            <a:prstGeom prst="rect">
              <a:avLst/>
            </a:prstGeom>
            <a:solidFill>
              <a:srgbClr val="F6F7F8"/>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7" name="ColorBlock"/>
            <p:cNvSpPr/>
            <p:nvPr>
              <p:custDataLst>
                <p:tags r:id="rId16"/>
              </p:custDataLst>
            </p:nvPr>
          </p:nvSpPr>
          <p:spPr>
            <a:xfrm>
              <a:off x="0" y="0"/>
              <a:ext cx="254000" cy="635000"/>
            </a:xfrm>
            <a:prstGeom prst="rect">
              <a:avLst/>
            </a:prstGeom>
            <a:solidFill>
              <a:srgbClr val="639EF4"/>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4" name="TypeText"/>
            <p:cNvSpPr/>
            <p:nvPr>
              <p:custDataLst>
                <p:tags r:id="rId17"/>
              </p:custDataLst>
            </p:nvPr>
          </p:nvSpPr>
          <p:spPr>
            <a:xfrm>
              <a:off x="254000" y="0"/>
              <a:ext cx="1905000" cy="635000"/>
            </a:xfrm>
            <a:prstGeom prst="rect">
              <a:avLst/>
            </a:prstGeom>
            <a:no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26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单选题</a:t>
              </a:r>
            </a:p>
          </p:txBody>
        </p:sp>
        <p:sp>
          <p:nvSpPr>
            <p:cNvPr id="5" name="TipText"/>
            <p:cNvSpPr/>
            <p:nvPr>
              <p:custDataLst>
                <p:tags r:id="rId18"/>
              </p:custDataLst>
            </p:nvPr>
          </p:nvSpPr>
          <p:spPr>
            <a:xfrm>
              <a:off x="1525588" y="109538"/>
              <a:ext cx="2286000" cy="508000"/>
            </a:xfrm>
            <a:prstGeom prst="rect">
              <a:avLst/>
            </a:prstGeom>
            <a:no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a:ln>
                    <a:noFill/>
                  </a:ln>
                  <a:solidFill>
                    <a:srgbClr val="80808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1</a:t>
              </a:r>
              <a:r>
                <a:rPr kumimoji="0" lang="zh-CN" altLang="en-US" sz="2000" b="0" i="0" u="none" strike="noStrike" kern="1200" cap="none" spc="0" normalizeH="0" baseline="0" noProof="0">
                  <a:ln>
                    <a:noFill/>
                  </a:ln>
                  <a:solidFill>
                    <a:srgbClr val="80808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分</a:t>
              </a:r>
            </a:p>
          </p:txBody>
        </p:sp>
      </p:grpSp>
      <p:pic>
        <p:nvPicPr>
          <p:cNvPr id="22545" name="图片 1"/>
          <p:cNvPicPr/>
          <p:nvPr>
            <p:custDataLst>
              <p:tags r:id="rId14"/>
            </p:custDataLst>
          </p:nvPr>
        </p:nvPicPr>
        <p:blipFill>
          <a:blip r:embed="rId21"/>
          <a:stretch>
            <a:fillRect/>
          </a:stretch>
        </p:blipFill>
        <p:spPr>
          <a:xfrm>
            <a:off x="7594600" y="63500"/>
            <a:ext cx="1422400" cy="508000"/>
          </a:xfrm>
          <a:prstGeom prst="rect">
            <a:avLst/>
          </a:prstGeom>
          <a:noFill/>
          <a:ln w="9525">
            <a:noFill/>
          </a:ln>
        </p:spPr>
      </p:pic>
    </p:spTree>
    <p:custDataLst>
      <p:tags r:id="rId1"/>
    </p:custDataLst>
  </p:cSld>
  <p:clrMapOvr>
    <a:masterClrMapping/>
  </p:clrMapOvr>
  <p:transition spd="slow"/>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p:cNvSpPr>
          <p:nvPr>
            <p:ph type="title"/>
          </p:nvPr>
        </p:nvSpPr>
        <p:spPr>
          <a:xfrm>
            <a:off x="179388" y="692150"/>
            <a:ext cx="1512887" cy="603250"/>
          </a:xfrm>
        </p:spPr>
        <p:txBody>
          <a:bodyPr vert="horz" wrap="square" lIns="91440" tIns="45720" rIns="91440" bIns="45720" anchor="ctr" anchorCtr="0"/>
          <a:lstStyle/>
          <a:p>
            <a:pPr algn="l" eaLnBrk="1" hangingPunct="1"/>
            <a:r>
              <a:rPr lang="zh-CN" altLang="en-US" sz="3600" dirty="0">
                <a:ea typeface="华文行楷" panose="02010800040101010101" pitchFamily="2" charset="-122"/>
              </a:rPr>
              <a:t>讨论：</a:t>
            </a:r>
            <a:endParaRPr lang="zh-CN" altLang="en-US" sz="2800" b="1" dirty="0"/>
          </a:p>
        </p:txBody>
      </p:sp>
      <p:sp>
        <p:nvSpPr>
          <p:cNvPr id="23555" name="Rectangle 3"/>
          <p:cNvSpPr>
            <a:spLocks noGrp="1"/>
          </p:cNvSpPr>
          <p:nvPr>
            <p:ph type="body" sz="half" idx="1"/>
          </p:nvPr>
        </p:nvSpPr>
        <p:spPr>
          <a:xfrm>
            <a:off x="1619250" y="765175"/>
            <a:ext cx="5113338" cy="576263"/>
          </a:xfrm>
        </p:spPr>
        <p:txBody>
          <a:bodyPr vert="horz" wrap="square" lIns="91440" tIns="45720" rIns="91440" bIns="45720" anchor="t" anchorCtr="0"/>
          <a:lstStyle/>
          <a:p>
            <a:pPr marL="0" indent="0" eaLnBrk="1" hangingPunct="1">
              <a:buClrTx/>
              <a:buSzTx/>
              <a:buFontTx/>
              <a:buNone/>
            </a:pPr>
            <a:r>
              <a:rPr lang="en-US" altLang="zh-CN" sz="2800" b="1" dirty="0">
                <a:latin typeface="楷体" panose="02010609060101010101" pitchFamily="49" charset="-122"/>
                <a:ea typeface="楷体" panose="02010609060101010101" pitchFamily="49" charset="-122"/>
              </a:rPr>
              <a:t>2. </a:t>
            </a:r>
            <a:r>
              <a:rPr lang="zh-CN" altLang="en-US" sz="2800" b="1" dirty="0">
                <a:latin typeface="楷体" panose="02010609060101010101" pitchFamily="49" charset="-122"/>
                <a:ea typeface="楷体" panose="02010609060101010101" pitchFamily="49" charset="-122"/>
              </a:rPr>
              <a:t>如何判断二极管的工作状态？</a:t>
            </a:r>
          </a:p>
        </p:txBody>
      </p:sp>
      <p:sp>
        <p:nvSpPr>
          <p:cNvPr id="39942" name="矩形 3"/>
          <p:cNvSpPr/>
          <p:nvPr/>
        </p:nvSpPr>
        <p:spPr>
          <a:xfrm>
            <a:off x="1289050" y="1844675"/>
            <a:ext cx="1987550" cy="5238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2800" b="1" dirty="0">
                <a:solidFill>
                  <a:srgbClr val="FF0000"/>
                </a:solidFill>
              </a:rPr>
              <a:t>假设检验！</a:t>
            </a:r>
          </a:p>
        </p:txBody>
      </p:sp>
      <p:sp>
        <p:nvSpPr>
          <p:cNvPr id="39943" name="矩形 24"/>
          <p:cNvSpPr/>
          <p:nvPr/>
        </p:nvSpPr>
        <p:spPr>
          <a:xfrm>
            <a:off x="936625" y="4581525"/>
            <a:ext cx="7300913" cy="83026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2400" b="1" dirty="0">
                <a:solidFill>
                  <a:srgbClr val="FF0000"/>
                </a:solidFill>
                <a:latin typeface="楷体" panose="02010609060101010101" pitchFamily="49" charset="-122"/>
                <a:ea typeface="楷体" panose="02010609060101010101" pitchFamily="49" charset="-122"/>
              </a:rPr>
              <a:t>假设二极管处于某个状态，检验另一个二极管的电压</a:t>
            </a:r>
            <a:endParaRPr lang="en-US" altLang="zh-CN" sz="2400" b="1" dirty="0">
              <a:solidFill>
                <a:srgbClr val="FF0000"/>
              </a:solidFill>
              <a:latin typeface="楷体" panose="02010609060101010101" pitchFamily="49" charset="-122"/>
              <a:ea typeface="楷体" panose="02010609060101010101" pitchFamily="49" charset="-122"/>
            </a:endParaRPr>
          </a:p>
          <a:p>
            <a:pPr marL="0" lvl="0" indent="0" eaLnBrk="1" hangingPunct="1">
              <a:spcBef>
                <a:spcPct val="0"/>
              </a:spcBef>
              <a:buNone/>
            </a:pPr>
            <a:r>
              <a:rPr lang="zh-CN" altLang="en-US" sz="2400" b="1" dirty="0">
                <a:solidFill>
                  <a:srgbClr val="FF0000"/>
                </a:solidFill>
                <a:latin typeface="楷体" panose="02010609060101010101" pitchFamily="49" charset="-122"/>
                <a:ea typeface="楷体" panose="02010609060101010101" pitchFamily="49" charset="-122"/>
              </a:rPr>
              <a:t>是否合理。</a:t>
            </a:r>
          </a:p>
        </p:txBody>
      </p:sp>
      <p:sp>
        <p:nvSpPr>
          <p:cNvPr id="16390" name="矩形 26"/>
          <p:cNvSpPr/>
          <p:nvPr/>
        </p:nvSpPr>
        <p:spPr>
          <a:xfrm>
            <a:off x="936625" y="5991225"/>
            <a:ext cx="8286750" cy="46196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2400" b="1" u="sng" dirty="0"/>
              <a:t>为什么正偏导通时压降近似是</a:t>
            </a:r>
            <a:r>
              <a:rPr lang="en-US" altLang="zh-CN" sz="2400" b="1" u="sng" dirty="0"/>
              <a:t>0.7v</a:t>
            </a:r>
            <a:r>
              <a:rPr lang="zh-CN" altLang="en-US" sz="2400" b="1" u="sng" dirty="0"/>
              <a:t>，不是</a:t>
            </a:r>
            <a:r>
              <a:rPr lang="en-US" altLang="zh-CN" sz="2400" b="1" u="sng" dirty="0"/>
              <a:t>1.58v</a:t>
            </a:r>
            <a:r>
              <a:rPr lang="zh-CN" altLang="en-US" sz="2400" b="1" u="sng" dirty="0"/>
              <a:t>，</a:t>
            </a:r>
            <a:r>
              <a:rPr lang="en-US" altLang="zh-CN" sz="2400" b="1" u="sng" dirty="0"/>
              <a:t>41.5v???</a:t>
            </a:r>
          </a:p>
        </p:txBody>
      </p:sp>
      <p:sp>
        <p:nvSpPr>
          <p:cNvPr id="39946" name="矩形 28"/>
          <p:cNvSpPr/>
          <p:nvPr/>
        </p:nvSpPr>
        <p:spPr>
          <a:xfrm>
            <a:off x="4211638" y="1341438"/>
            <a:ext cx="1816100" cy="4603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eaLnBrk="1" hangingPunct="1">
              <a:spcBef>
                <a:spcPct val="0"/>
              </a:spcBef>
              <a:buNone/>
            </a:pPr>
            <a:r>
              <a:rPr lang="zh-CN" altLang="en-US" sz="2400" b="1" dirty="0"/>
              <a:t>假设</a:t>
            </a:r>
            <a:r>
              <a:rPr lang="en-US" altLang="zh-CN" sz="2400" b="1" dirty="0"/>
              <a:t>D1</a:t>
            </a:r>
            <a:r>
              <a:rPr lang="zh-CN" altLang="en-US" sz="2400" b="1" dirty="0"/>
              <a:t>导通</a:t>
            </a:r>
          </a:p>
        </p:txBody>
      </p:sp>
      <p:sp>
        <p:nvSpPr>
          <p:cNvPr id="39951" name="矩形 33"/>
          <p:cNvSpPr/>
          <p:nvPr/>
        </p:nvSpPr>
        <p:spPr>
          <a:xfrm>
            <a:off x="4321175" y="1911350"/>
            <a:ext cx="1400175" cy="5238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eaLnBrk="1" hangingPunct="1">
              <a:spcBef>
                <a:spcPct val="0"/>
              </a:spcBef>
              <a:buNone/>
            </a:pPr>
            <a:r>
              <a:rPr lang="zh-CN" altLang="en-US" sz="2000" b="1" dirty="0"/>
              <a:t>∵ </a:t>
            </a:r>
            <a:r>
              <a:rPr lang="en-US" altLang="zh-CN" sz="2800" b="1" dirty="0"/>
              <a:t>u</a:t>
            </a:r>
            <a:r>
              <a:rPr lang="en-US" altLang="zh-CN" sz="1600" b="1" dirty="0"/>
              <a:t>A</a:t>
            </a:r>
            <a:r>
              <a:rPr lang="en-US" altLang="zh-CN" sz="2400" b="1" dirty="0"/>
              <a:t>=0, </a:t>
            </a:r>
            <a:endParaRPr lang="zh-CN" altLang="en-US" sz="2400" b="1" dirty="0"/>
          </a:p>
        </p:txBody>
      </p:sp>
      <p:sp>
        <p:nvSpPr>
          <p:cNvPr id="39952" name="矩形 34"/>
          <p:cNvSpPr/>
          <p:nvPr/>
        </p:nvSpPr>
        <p:spPr>
          <a:xfrm>
            <a:off x="5492750" y="1911350"/>
            <a:ext cx="1763713" cy="5238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eaLnBrk="1" hangingPunct="1">
              <a:spcBef>
                <a:spcPct val="0"/>
              </a:spcBef>
              <a:buNone/>
            </a:pPr>
            <a:r>
              <a:rPr lang="zh-CN" altLang="en-US" sz="2000" b="1" dirty="0"/>
              <a:t>∴</a:t>
            </a:r>
            <a:r>
              <a:rPr lang="en-US" altLang="zh-CN" sz="2800" b="1" dirty="0"/>
              <a:t>u</a:t>
            </a:r>
            <a:r>
              <a:rPr lang="en-US" altLang="zh-CN" sz="1600" b="1" dirty="0"/>
              <a:t>B</a:t>
            </a:r>
            <a:r>
              <a:rPr lang="en-US" altLang="zh-CN" sz="2400" b="1" dirty="0"/>
              <a:t>=0.7V, </a:t>
            </a:r>
            <a:endParaRPr lang="zh-CN" altLang="en-US" sz="2400" b="1" dirty="0"/>
          </a:p>
        </p:txBody>
      </p:sp>
      <p:sp>
        <p:nvSpPr>
          <p:cNvPr id="39953" name="矩形 35"/>
          <p:cNvSpPr/>
          <p:nvPr/>
        </p:nvSpPr>
        <p:spPr>
          <a:xfrm>
            <a:off x="4422775" y="2476500"/>
            <a:ext cx="1611313" cy="5238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eaLnBrk="1" hangingPunct="1">
              <a:spcBef>
                <a:spcPct val="0"/>
              </a:spcBef>
              <a:buNone/>
            </a:pPr>
            <a:r>
              <a:rPr lang="zh-CN" altLang="en-US" sz="2000" b="1" dirty="0"/>
              <a:t>∵</a:t>
            </a:r>
            <a:r>
              <a:rPr lang="en-US" altLang="zh-CN" sz="2800" b="1" dirty="0"/>
              <a:t>u</a:t>
            </a:r>
            <a:r>
              <a:rPr lang="en-US" altLang="zh-CN" sz="1600" b="1" dirty="0"/>
              <a:t>C</a:t>
            </a:r>
            <a:r>
              <a:rPr lang="en-US" altLang="zh-CN" sz="2400" b="1" dirty="0"/>
              <a:t>=-2V, </a:t>
            </a:r>
            <a:endParaRPr lang="zh-CN" altLang="en-US" sz="2400" b="1" dirty="0"/>
          </a:p>
        </p:txBody>
      </p:sp>
      <p:sp>
        <p:nvSpPr>
          <p:cNvPr id="39954" name="矩形 36"/>
          <p:cNvSpPr/>
          <p:nvPr/>
        </p:nvSpPr>
        <p:spPr>
          <a:xfrm>
            <a:off x="5867400" y="2476500"/>
            <a:ext cx="1911350" cy="5238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eaLnBrk="1" hangingPunct="1">
              <a:spcBef>
                <a:spcPct val="0"/>
              </a:spcBef>
              <a:buNone/>
            </a:pPr>
            <a:r>
              <a:rPr lang="zh-CN" altLang="en-US" sz="2000" b="1" dirty="0"/>
              <a:t>∴</a:t>
            </a:r>
            <a:r>
              <a:rPr lang="en-US" altLang="zh-CN" sz="2800" b="1" dirty="0"/>
              <a:t>u</a:t>
            </a:r>
            <a:r>
              <a:rPr lang="en-US" altLang="zh-CN" sz="1600" b="1" dirty="0"/>
              <a:t>BC</a:t>
            </a:r>
            <a:r>
              <a:rPr lang="en-US" altLang="zh-CN" sz="2400" b="1" dirty="0"/>
              <a:t>=2.7V, </a:t>
            </a:r>
            <a:endParaRPr lang="zh-CN" altLang="en-US" sz="2400" b="1" dirty="0"/>
          </a:p>
        </p:txBody>
      </p:sp>
      <p:grpSp>
        <p:nvGrpSpPr>
          <p:cNvPr id="39955" name="组合 9"/>
          <p:cNvGrpSpPr/>
          <p:nvPr/>
        </p:nvGrpSpPr>
        <p:grpSpPr>
          <a:xfrm>
            <a:off x="7778750" y="2276475"/>
            <a:ext cx="319088" cy="576263"/>
            <a:chOff x="8030129" y="2199928"/>
            <a:chExt cx="636462" cy="941040"/>
          </a:xfrm>
        </p:grpSpPr>
        <p:cxnSp>
          <p:nvCxnSpPr>
            <p:cNvPr id="7" name="直接连接符 6"/>
            <p:cNvCxnSpPr/>
            <p:nvPr/>
          </p:nvCxnSpPr>
          <p:spPr>
            <a:xfrm>
              <a:off x="8030129" y="2199928"/>
              <a:ext cx="636462" cy="94104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flipH="1">
              <a:off x="8030129" y="2199928"/>
              <a:ext cx="636462" cy="94104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39956" name="矩形 43"/>
          <p:cNvSpPr/>
          <p:nvPr/>
        </p:nvSpPr>
        <p:spPr>
          <a:xfrm>
            <a:off x="4244975" y="3040063"/>
            <a:ext cx="1817688" cy="4603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eaLnBrk="1" hangingPunct="1">
              <a:spcBef>
                <a:spcPct val="0"/>
              </a:spcBef>
              <a:buNone/>
            </a:pPr>
            <a:r>
              <a:rPr lang="zh-CN" altLang="en-US" sz="2400" b="1" dirty="0"/>
              <a:t>假设</a:t>
            </a:r>
            <a:r>
              <a:rPr lang="en-US" altLang="zh-CN" sz="2400" b="1" dirty="0"/>
              <a:t>D1</a:t>
            </a:r>
            <a:r>
              <a:rPr lang="zh-CN" altLang="en-US" sz="2400" b="1" dirty="0"/>
              <a:t>截止</a:t>
            </a:r>
          </a:p>
        </p:txBody>
      </p:sp>
      <p:sp>
        <p:nvSpPr>
          <p:cNvPr id="39957" name="矩形 44"/>
          <p:cNvSpPr/>
          <p:nvPr/>
        </p:nvSpPr>
        <p:spPr>
          <a:xfrm>
            <a:off x="4354513" y="3492500"/>
            <a:ext cx="1401762" cy="5238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eaLnBrk="1" hangingPunct="1">
              <a:spcBef>
                <a:spcPct val="0"/>
              </a:spcBef>
              <a:buNone/>
            </a:pPr>
            <a:r>
              <a:rPr lang="zh-CN" altLang="en-US" sz="2000" b="1" dirty="0"/>
              <a:t>∵ </a:t>
            </a:r>
            <a:r>
              <a:rPr lang="en-US" altLang="zh-CN" sz="2800" b="1" dirty="0"/>
              <a:t>u</a:t>
            </a:r>
            <a:r>
              <a:rPr lang="en-US" altLang="zh-CN" sz="1600" b="1" dirty="0"/>
              <a:t>A</a:t>
            </a:r>
            <a:r>
              <a:rPr lang="en-US" altLang="zh-CN" sz="2400" b="1" dirty="0"/>
              <a:t>=0, </a:t>
            </a:r>
            <a:endParaRPr lang="zh-CN" altLang="en-US" sz="2400" b="1" dirty="0"/>
          </a:p>
        </p:txBody>
      </p:sp>
      <p:sp>
        <p:nvSpPr>
          <p:cNvPr id="39958" name="矩形 45"/>
          <p:cNvSpPr/>
          <p:nvPr/>
        </p:nvSpPr>
        <p:spPr>
          <a:xfrm>
            <a:off x="5586413" y="3492500"/>
            <a:ext cx="1643062" cy="5238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eaLnBrk="1" hangingPunct="1">
              <a:spcBef>
                <a:spcPct val="0"/>
              </a:spcBef>
              <a:buNone/>
            </a:pPr>
            <a:r>
              <a:rPr lang="zh-CN" altLang="en-US" sz="2000" b="1" dirty="0"/>
              <a:t>∴</a:t>
            </a:r>
            <a:r>
              <a:rPr lang="en-US" altLang="zh-CN" sz="2800" b="1" dirty="0"/>
              <a:t>u</a:t>
            </a:r>
            <a:r>
              <a:rPr lang="en-US" altLang="zh-CN" sz="1600" b="1" dirty="0"/>
              <a:t>PC</a:t>
            </a:r>
            <a:r>
              <a:rPr lang="en-US" altLang="zh-CN" sz="2400" b="1" dirty="0"/>
              <a:t>=4V, </a:t>
            </a:r>
            <a:endParaRPr lang="zh-CN" altLang="en-US" sz="2400" b="1" dirty="0"/>
          </a:p>
        </p:txBody>
      </p:sp>
      <p:sp>
        <p:nvSpPr>
          <p:cNvPr id="39959" name="矩形 46"/>
          <p:cNvSpPr/>
          <p:nvPr/>
        </p:nvSpPr>
        <p:spPr>
          <a:xfrm>
            <a:off x="4424363" y="4057650"/>
            <a:ext cx="1674812" cy="5238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eaLnBrk="1" hangingPunct="1">
              <a:spcBef>
                <a:spcPct val="0"/>
              </a:spcBef>
              <a:buNone/>
            </a:pPr>
            <a:r>
              <a:rPr lang="zh-CN" altLang="en-US" sz="2000" b="1" dirty="0"/>
              <a:t>∴ </a:t>
            </a:r>
            <a:r>
              <a:rPr lang="en-US" altLang="zh-CN" sz="2800" b="1" dirty="0"/>
              <a:t>D</a:t>
            </a:r>
            <a:r>
              <a:rPr lang="en-US" altLang="zh-CN" sz="1600" b="1" dirty="0"/>
              <a:t>2</a:t>
            </a:r>
            <a:r>
              <a:rPr lang="zh-CN" altLang="en-US" sz="2400" b="1" dirty="0"/>
              <a:t>导通</a:t>
            </a:r>
            <a:r>
              <a:rPr lang="en-US" altLang="zh-CN" sz="2400" b="1" dirty="0"/>
              <a:t>, </a:t>
            </a:r>
            <a:endParaRPr lang="zh-CN" altLang="en-US" sz="2400" b="1" dirty="0"/>
          </a:p>
        </p:txBody>
      </p:sp>
      <p:sp>
        <p:nvSpPr>
          <p:cNvPr id="39960" name="矩形 47"/>
          <p:cNvSpPr/>
          <p:nvPr/>
        </p:nvSpPr>
        <p:spPr>
          <a:xfrm>
            <a:off x="5830888" y="4057650"/>
            <a:ext cx="3349625" cy="52387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eaLnBrk="1" hangingPunct="1">
              <a:spcBef>
                <a:spcPct val="0"/>
              </a:spcBef>
              <a:buNone/>
            </a:pPr>
            <a:r>
              <a:rPr lang="zh-CN" altLang="en-US" sz="2000" b="1" dirty="0"/>
              <a:t>∴</a:t>
            </a:r>
            <a:r>
              <a:rPr lang="en-US" altLang="zh-CN" sz="2800" b="1" dirty="0"/>
              <a:t>u</a:t>
            </a:r>
            <a:r>
              <a:rPr lang="en-US" altLang="zh-CN" sz="1600" b="1" dirty="0"/>
              <a:t>BC</a:t>
            </a:r>
            <a:r>
              <a:rPr lang="en-US" altLang="zh-CN" sz="2400" b="1" dirty="0"/>
              <a:t>=0.7V, </a:t>
            </a:r>
            <a:r>
              <a:rPr lang="en-US" altLang="zh-CN" sz="2800" b="1" dirty="0"/>
              <a:t>u</a:t>
            </a:r>
            <a:r>
              <a:rPr lang="en-US" altLang="zh-CN" sz="1600" b="1" dirty="0"/>
              <a:t>B</a:t>
            </a:r>
            <a:r>
              <a:rPr lang="en-US" altLang="zh-CN" sz="2400" b="1" dirty="0"/>
              <a:t>=-1.3V</a:t>
            </a:r>
            <a:endParaRPr lang="zh-CN" altLang="en-US" sz="2400" b="1" dirty="0"/>
          </a:p>
        </p:txBody>
      </p:sp>
      <p:grpSp>
        <p:nvGrpSpPr>
          <p:cNvPr id="23570" name="组合 1"/>
          <p:cNvGrpSpPr/>
          <p:nvPr/>
        </p:nvGrpSpPr>
        <p:grpSpPr>
          <a:xfrm>
            <a:off x="755650" y="2492375"/>
            <a:ext cx="3168650" cy="1860550"/>
            <a:chOff x="827088" y="1414463"/>
            <a:chExt cx="3168650" cy="1860550"/>
          </a:xfrm>
        </p:grpSpPr>
        <p:graphicFrame>
          <p:nvGraphicFramePr>
            <p:cNvPr id="23580" name="Object 6"/>
            <p:cNvGraphicFramePr>
              <a:graphicFrameLocks noChangeAspect="1"/>
            </p:cNvGraphicFramePr>
            <p:nvPr/>
          </p:nvGraphicFramePr>
          <p:xfrm>
            <a:off x="827088" y="1628775"/>
            <a:ext cx="3168650" cy="1638300"/>
          </p:xfrm>
          <a:graphic>
            <a:graphicData uri="http://schemas.openxmlformats.org/presentationml/2006/ole">
              <mc:AlternateContent xmlns:mc="http://schemas.openxmlformats.org/markup-compatibility/2006">
                <mc:Choice xmlns:v="urn:schemas-microsoft-com:vml" Requires="v">
                  <p:oleObj r:id="rId3" imgW="8677275" imgH="4486275" progId="MSPhotoEd.3">
                    <p:embed/>
                  </p:oleObj>
                </mc:Choice>
                <mc:Fallback>
                  <p:oleObj r:id="rId3" imgW="8677275" imgH="4486275" progId="MSPhotoEd.3">
                    <p:embed/>
                    <p:pic>
                      <p:nvPicPr>
                        <p:cNvPr id="0" name="图片 3089"/>
                        <p:cNvPicPr/>
                        <p:nvPr/>
                      </p:nvPicPr>
                      <p:blipFill>
                        <a:blip r:embed="rId4"/>
                        <a:stretch>
                          <a:fillRect/>
                        </a:stretch>
                      </p:blipFill>
                      <p:spPr>
                        <a:xfrm>
                          <a:off x="827088" y="1628775"/>
                          <a:ext cx="3168650" cy="1638300"/>
                        </a:xfrm>
                        <a:prstGeom prst="rect">
                          <a:avLst/>
                        </a:prstGeom>
                        <a:noFill/>
                        <a:ln w="38100">
                          <a:noFill/>
                          <a:miter/>
                        </a:ln>
                      </p:spPr>
                    </p:pic>
                  </p:oleObj>
                </mc:Fallback>
              </mc:AlternateContent>
            </a:graphicData>
          </a:graphic>
        </p:graphicFrame>
        <p:sp>
          <p:nvSpPr>
            <p:cNvPr id="23581" name="矩形 4"/>
            <p:cNvSpPr/>
            <p:nvPr/>
          </p:nvSpPr>
          <p:spPr>
            <a:xfrm>
              <a:off x="1692275" y="2874963"/>
              <a:ext cx="369888" cy="4000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en-US" altLang="zh-CN" sz="2000" b="1" dirty="0">
                  <a:solidFill>
                    <a:schemeClr val="accent2"/>
                  </a:solidFill>
                </a:rPr>
                <a:t>A</a:t>
              </a:r>
              <a:endParaRPr lang="zh-CN" altLang="en-US" sz="2000" b="1" dirty="0">
                <a:solidFill>
                  <a:schemeClr val="accent2"/>
                </a:solidFill>
              </a:endParaRPr>
            </a:p>
          </p:txBody>
        </p:sp>
        <p:sp>
          <p:nvSpPr>
            <p:cNvPr id="23582" name="矩形 30"/>
            <p:cNvSpPr/>
            <p:nvPr/>
          </p:nvSpPr>
          <p:spPr>
            <a:xfrm>
              <a:off x="1892300" y="1414463"/>
              <a:ext cx="352425" cy="369887"/>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en-US" altLang="zh-CN" sz="1800" b="1" dirty="0">
                  <a:solidFill>
                    <a:schemeClr val="accent2"/>
                  </a:solidFill>
                </a:rPr>
                <a:t>B</a:t>
              </a:r>
              <a:endParaRPr lang="zh-CN" altLang="en-US" sz="1800" b="1" dirty="0">
                <a:solidFill>
                  <a:schemeClr val="accent2"/>
                </a:solidFill>
              </a:endParaRPr>
            </a:p>
          </p:txBody>
        </p:sp>
        <p:sp>
          <p:nvSpPr>
            <p:cNvPr id="23583" name="矩形 31"/>
            <p:cNvSpPr/>
            <p:nvPr/>
          </p:nvSpPr>
          <p:spPr>
            <a:xfrm>
              <a:off x="3203575" y="2276475"/>
              <a:ext cx="352425" cy="36988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en-US" altLang="zh-CN" sz="1800" b="1" dirty="0">
                  <a:solidFill>
                    <a:schemeClr val="accent2"/>
                  </a:solidFill>
                </a:rPr>
                <a:t>C</a:t>
              </a:r>
              <a:endParaRPr lang="zh-CN" altLang="en-US" sz="1800" b="1" dirty="0">
                <a:solidFill>
                  <a:schemeClr val="accent2"/>
                </a:solidFill>
              </a:endParaRPr>
            </a:p>
          </p:txBody>
        </p:sp>
        <p:sp>
          <p:nvSpPr>
            <p:cNvPr id="23584" name="Oval 14"/>
            <p:cNvSpPr/>
            <p:nvPr/>
          </p:nvSpPr>
          <p:spPr>
            <a:xfrm>
              <a:off x="3100388" y="2389188"/>
              <a:ext cx="111125" cy="111125"/>
            </a:xfrm>
            <a:prstGeom prst="ellipse">
              <a:avLst/>
            </a:prstGeom>
            <a:solidFill>
              <a:schemeClr val="tx1"/>
            </a:solidFill>
            <a:ln w="9525" cap="flat" cmpd="sng">
              <a:solidFill>
                <a:srgbClr val="0070C0"/>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1800" dirty="0"/>
            </a:p>
          </p:txBody>
        </p:sp>
        <p:sp>
          <p:nvSpPr>
            <p:cNvPr id="23585" name="矩形 48"/>
            <p:cNvSpPr/>
            <p:nvPr/>
          </p:nvSpPr>
          <p:spPr>
            <a:xfrm>
              <a:off x="1123950" y="2276475"/>
              <a:ext cx="352425" cy="36988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en-US" altLang="zh-CN" sz="1800" b="1" dirty="0">
                  <a:solidFill>
                    <a:schemeClr val="accent2"/>
                  </a:solidFill>
                </a:rPr>
                <a:t>P</a:t>
              </a:r>
              <a:endParaRPr lang="zh-CN" altLang="en-US" sz="1800" b="1" dirty="0">
                <a:solidFill>
                  <a:schemeClr val="accent2"/>
                </a:solidFill>
              </a:endParaRPr>
            </a:p>
          </p:txBody>
        </p:sp>
        <p:sp>
          <p:nvSpPr>
            <p:cNvPr id="23586" name="Oval 14"/>
            <p:cNvSpPr/>
            <p:nvPr/>
          </p:nvSpPr>
          <p:spPr>
            <a:xfrm>
              <a:off x="1401763" y="2389188"/>
              <a:ext cx="111125" cy="111125"/>
            </a:xfrm>
            <a:prstGeom prst="ellipse">
              <a:avLst/>
            </a:prstGeom>
            <a:solidFill>
              <a:schemeClr val="tx1"/>
            </a:solidFill>
            <a:ln w="9525" cap="flat" cmpd="sng">
              <a:solidFill>
                <a:srgbClr val="0070C0"/>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1800" dirty="0"/>
            </a:p>
          </p:txBody>
        </p:sp>
      </p:grpSp>
      <p:grpSp>
        <p:nvGrpSpPr>
          <p:cNvPr id="39963" name="组合 50"/>
          <p:cNvGrpSpPr/>
          <p:nvPr/>
        </p:nvGrpSpPr>
        <p:grpSpPr>
          <a:xfrm>
            <a:off x="8585200" y="4170363"/>
            <a:ext cx="508000" cy="574675"/>
            <a:chOff x="8030129" y="2122048"/>
            <a:chExt cx="1014306" cy="941040"/>
          </a:xfrm>
        </p:grpSpPr>
        <p:cxnSp>
          <p:nvCxnSpPr>
            <p:cNvPr id="52" name="直接连接符 51"/>
            <p:cNvCxnSpPr/>
            <p:nvPr/>
          </p:nvCxnSpPr>
          <p:spPr>
            <a:xfrm>
              <a:off x="8030129" y="2823929"/>
              <a:ext cx="415233" cy="192367"/>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flipH="1">
              <a:off x="8407325" y="2122048"/>
              <a:ext cx="637110" cy="94104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grpSp>
      <p:pic>
        <p:nvPicPr>
          <p:cNvPr id="23572" name="Picture 15"/>
          <p:cNvPicPr>
            <a:picLocks noChangeAspect="1"/>
          </p:cNvPicPr>
          <p:nvPr/>
        </p:nvPicPr>
        <p:blipFill>
          <a:blip r:embed="rId5"/>
          <a:stretch>
            <a:fillRect/>
          </a:stretch>
        </p:blipFill>
        <p:spPr>
          <a:xfrm>
            <a:off x="8705850" y="44450"/>
            <a:ext cx="403225" cy="404813"/>
          </a:xfrm>
          <a:prstGeom prst="rect">
            <a:avLst/>
          </a:prstGeom>
          <a:noFill/>
          <a:ln w="9525">
            <a:noFill/>
          </a:ln>
        </p:spPr>
      </p:pic>
      <p:sp>
        <p:nvSpPr>
          <p:cNvPr id="34" name="矩形 28"/>
          <p:cNvSpPr/>
          <p:nvPr/>
        </p:nvSpPr>
        <p:spPr>
          <a:xfrm>
            <a:off x="900113" y="1382713"/>
            <a:ext cx="2227262" cy="46196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eaLnBrk="1" hangingPunct="1">
              <a:spcBef>
                <a:spcPct val="0"/>
              </a:spcBef>
              <a:buNone/>
            </a:pPr>
            <a:r>
              <a:rPr lang="en-US" altLang="zh-CN" sz="2400" b="1" dirty="0"/>
              <a:t>b</a:t>
            </a:r>
            <a:r>
              <a:rPr lang="zh-CN" altLang="en-US" sz="2400" b="1" dirty="0"/>
              <a:t>）两个二极管</a:t>
            </a:r>
          </a:p>
        </p:txBody>
      </p:sp>
      <p:sp>
        <p:nvSpPr>
          <p:cNvPr id="3" name="矩形 2"/>
          <p:cNvSpPr/>
          <p:nvPr/>
        </p:nvSpPr>
        <p:spPr>
          <a:xfrm>
            <a:off x="755650" y="5459413"/>
            <a:ext cx="8051800" cy="523875"/>
          </a:xfrm>
          <a:prstGeom prst="rect">
            <a:avLst/>
          </a:prstGeom>
          <a:solidFill>
            <a:srgbClr val="FFFF00"/>
          </a:solid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en-US" altLang="zh-CN" sz="2800" b="1" dirty="0"/>
              <a:t>Si</a:t>
            </a:r>
            <a:r>
              <a:rPr lang="zh-CN" altLang="en-US" sz="2800" b="1" dirty="0"/>
              <a:t>二极管要么</a:t>
            </a:r>
            <a:r>
              <a:rPr lang="zh-CN" altLang="en-US" sz="2800" b="1" dirty="0">
                <a:solidFill>
                  <a:srgbClr val="FF0000"/>
                </a:solidFill>
              </a:rPr>
              <a:t> 反偏截止 ，</a:t>
            </a:r>
            <a:r>
              <a:rPr lang="zh-CN" altLang="en-US" sz="2800" b="1" dirty="0"/>
              <a:t>要么 </a:t>
            </a:r>
            <a:r>
              <a:rPr lang="zh-CN" altLang="en-US" sz="2800" b="1" dirty="0">
                <a:solidFill>
                  <a:srgbClr val="FF0000"/>
                </a:solidFill>
              </a:rPr>
              <a:t>正偏导通压降</a:t>
            </a:r>
            <a:r>
              <a:rPr lang="en-US" altLang="zh-CN" sz="2800" b="1" dirty="0">
                <a:solidFill>
                  <a:srgbClr val="FF0000"/>
                </a:solidFill>
              </a:rPr>
              <a:t>0.7V</a:t>
            </a:r>
            <a:endParaRPr lang="zh-CN" altLang="en-US" sz="2800" b="1" dirty="0">
              <a:solidFill>
                <a:srgbClr val="FF0000"/>
              </a:solidFill>
            </a:endParaRPr>
          </a:p>
        </p:txBody>
      </p:sp>
      <p:graphicFrame>
        <p:nvGraphicFramePr>
          <p:cNvPr id="4" name="对象 3"/>
          <p:cNvGraphicFramePr>
            <a:graphicFrameLocks noChangeAspect="1"/>
          </p:cNvGraphicFramePr>
          <p:nvPr/>
        </p:nvGraphicFramePr>
        <p:xfrm>
          <a:off x="7002463" y="612775"/>
          <a:ext cx="2106612" cy="1447800"/>
        </p:xfrm>
        <a:graphic>
          <a:graphicData uri="http://schemas.openxmlformats.org/presentationml/2006/ole">
            <mc:AlternateContent xmlns:mc="http://schemas.openxmlformats.org/markup-compatibility/2006">
              <mc:Choice xmlns:v="urn:schemas-microsoft-com:vml" Requires="v">
                <p:oleObj r:id="rId6" imgW="9763125" imgH="6715125" progId="MSPhotoEd.3">
                  <p:embed/>
                </p:oleObj>
              </mc:Choice>
              <mc:Fallback>
                <p:oleObj r:id="rId6" imgW="9763125" imgH="6715125" progId="MSPhotoEd.3">
                  <p:embed/>
                  <p:pic>
                    <p:nvPicPr>
                      <p:cNvPr id="0" name="图片 3088"/>
                      <p:cNvPicPr/>
                      <p:nvPr/>
                    </p:nvPicPr>
                    <p:blipFill>
                      <a:blip r:embed="rId7"/>
                      <a:stretch>
                        <a:fillRect/>
                      </a:stretch>
                    </p:blipFill>
                    <p:spPr>
                      <a:xfrm>
                        <a:off x="7002463" y="612775"/>
                        <a:ext cx="2106612" cy="1447800"/>
                      </a:xfrm>
                      <a:prstGeom prst="rect">
                        <a:avLst/>
                      </a:prstGeom>
                      <a:noFill/>
                      <a:ln w="38100">
                        <a:noFill/>
                        <a:miter/>
                      </a:ln>
                    </p:spPr>
                  </p:pic>
                </p:oleObj>
              </mc:Fallback>
            </mc:AlternateContent>
          </a:graphicData>
        </a:graphic>
      </p:graphicFrame>
      <p:sp>
        <p:nvSpPr>
          <p:cNvPr id="23576" name="灯片编号占位符 1"/>
          <p:cNvSpPr txBox="1">
            <a:spLocks noGrp="1"/>
          </p:cNvSpPr>
          <p:nvPr>
            <p:ph type="sldNum" sz="quarter" idx="12"/>
          </p:nvPr>
        </p:nvSpPr>
        <p:spPr/>
        <p:txBody>
          <a:bodyPr/>
          <a:lstStyle/>
          <a:p>
            <a:pPr marL="0" indent="0" algn="r" eaLnBrk="1" hangingPunct="1">
              <a:spcBef>
                <a:spcPct val="0"/>
              </a:spcBef>
              <a:buNone/>
            </a:pPr>
            <a:fld id="{9A0DB2DC-4C9A-4742-B13C-FB6460FD3503}" type="slidenum">
              <a:rPr lang="en-US" altLang="zh-CN" sz="1400" dirty="0"/>
              <a:t>23</a:t>
            </a:fld>
            <a:endParaRPr lang="en-US" altLang="zh-CN" sz="1400" dirty="0"/>
          </a:p>
        </p:txBody>
      </p:sp>
      <p:sp>
        <p:nvSpPr>
          <p:cNvPr id="36" name="矩形 43"/>
          <p:cNvSpPr/>
          <p:nvPr/>
        </p:nvSpPr>
        <p:spPr>
          <a:xfrm>
            <a:off x="6273800" y="3038475"/>
            <a:ext cx="2041525" cy="46196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eaLnBrk="1" hangingPunct="1">
              <a:spcBef>
                <a:spcPct val="0"/>
              </a:spcBef>
              <a:buNone/>
            </a:pPr>
            <a:r>
              <a:rPr lang="zh-CN" altLang="en-US" sz="2400" b="1" dirty="0"/>
              <a:t>电路刚上电时</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ipe(left)">
                                      <p:cBhvr>
                                        <p:cTn id="7" dur="500"/>
                                        <p:tgtEl>
                                          <p:spTgt spid="3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9942"/>
                                        </p:tgtEl>
                                        <p:attrNameLst>
                                          <p:attrName>style.visibility</p:attrName>
                                        </p:attrNameLst>
                                      </p:cBhvr>
                                      <p:to>
                                        <p:strVal val="visible"/>
                                      </p:to>
                                    </p:set>
                                    <p:animEffect transition="in" filter="fade">
                                      <p:cBhvr>
                                        <p:cTn id="12" dur="500"/>
                                        <p:tgtEl>
                                          <p:spTgt spid="3994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9943"/>
                                        </p:tgtEl>
                                        <p:attrNameLst>
                                          <p:attrName>style.visibility</p:attrName>
                                        </p:attrNameLst>
                                      </p:cBhvr>
                                      <p:to>
                                        <p:strVal val="visible"/>
                                      </p:to>
                                    </p:set>
                                    <p:animEffect transition="in" filter="wipe(left)">
                                      <p:cBhvr>
                                        <p:cTn id="17" dur="500"/>
                                        <p:tgtEl>
                                          <p:spTgt spid="3994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9946"/>
                                        </p:tgtEl>
                                        <p:attrNameLst>
                                          <p:attrName>style.visibility</p:attrName>
                                        </p:attrNameLst>
                                      </p:cBhvr>
                                      <p:to>
                                        <p:strVal val="visible"/>
                                      </p:to>
                                    </p:set>
                                    <p:animEffect transition="in" filter="wipe(left)">
                                      <p:cBhvr>
                                        <p:cTn id="22" dur="500"/>
                                        <p:tgtEl>
                                          <p:spTgt spid="3994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9951"/>
                                        </p:tgtEl>
                                        <p:attrNameLst>
                                          <p:attrName>style.visibility</p:attrName>
                                        </p:attrNameLst>
                                      </p:cBhvr>
                                      <p:to>
                                        <p:strVal val="visible"/>
                                      </p:to>
                                    </p:set>
                                    <p:animEffect transition="in" filter="wipe(left)">
                                      <p:cBhvr>
                                        <p:cTn id="27" dur="500"/>
                                        <p:tgtEl>
                                          <p:spTgt spid="39951"/>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39952"/>
                                        </p:tgtEl>
                                        <p:attrNameLst>
                                          <p:attrName>style.visibility</p:attrName>
                                        </p:attrNameLst>
                                      </p:cBhvr>
                                      <p:to>
                                        <p:strVal val="visible"/>
                                      </p:to>
                                    </p:set>
                                    <p:animEffect transition="in" filter="wipe(left)">
                                      <p:cBhvr>
                                        <p:cTn id="32" dur="500"/>
                                        <p:tgtEl>
                                          <p:spTgt spid="39952"/>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39953"/>
                                        </p:tgtEl>
                                        <p:attrNameLst>
                                          <p:attrName>style.visibility</p:attrName>
                                        </p:attrNameLst>
                                      </p:cBhvr>
                                      <p:to>
                                        <p:strVal val="visible"/>
                                      </p:to>
                                    </p:set>
                                    <p:animEffect transition="in" filter="wipe(left)">
                                      <p:cBhvr>
                                        <p:cTn id="37" dur="500"/>
                                        <p:tgtEl>
                                          <p:spTgt spid="39953"/>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39954"/>
                                        </p:tgtEl>
                                        <p:attrNameLst>
                                          <p:attrName>style.visibility</p:attrName>
                                        </p:attrNameLst>
                                      </p:cBhvr>
                                      <p:to>
                                        <p:strVal val="visible"/>
                                      </p:to>
                                    </p:set>
                                    <p:animEffect transition="in" filter="wipe(left)">
                                      <p:cBhvr>
                                        <p:cTn id="42" dur="500"/>
                                        <p:tgtEl>
                                          <p:spTgt spid="39954"/>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9955"/>
                                        </p:tgtEl>
                                        <p:attrNameLst>
                                          <p:attrName>style.visibility</p:attrName>
                                        </p:attrNameLst>
                                      </p:cBhvr>
                                      <p:to>
                                        <p:strVal val="visible"/>
                                      </p:to>
                                    </p:set>
                                    <p:animEffect transition="in" filter="fade">
                                      <p:cBhvr>
                                        <p:cTn id="47" dur="500"/>
                                        <p:tgtEl>
                                          <p:spTgt spid="39955"/>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39956"/>
                                        </p:tgtEl>
                                        <p:attrNameLst>
                                          <p:attrName>style.visibility</p:attrName>
                                        </p:attrNameLst>
                                      </p:cBhvr>
                                      <p:to>
                                        <p:strVal val="visible"/>
                                      </p:to>
                                    </p:set>
                                    <p:animEffect transition="in" filter="wipe(left)">
                                      <p:cBhvr>
                                        <p:cTn id="52" dur="500"/>
                                        <p:tgtEl>
                                          <p:spTgt spid="39956"/>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36"/>
                                        </p:tgtEl>
                                        <p:attrNameLst>
                                          <p:attrName>style.visibility</p:attrName>
                                        </p:attrNameLst>
                                      </p:cBhvr>
                                      <p:to>
                                        <p:strVal val="visible"/>
                                      </p:to>
                                    </p:set>
                                    <p:animEffect transition="in" filter="wipe(left)">
                                      <p:cBhvr>
                                        <p:cTn id="57" dur="500"/>
                                        <p:tgtEl>
                                          <p:spTgt spid="36"/>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39957"/>
                                        </p:tgtEl>
                                        <p:attrNameLst>
                                          <p:attrName>style.visibility</p:attrName>
                                        </p:attrNameLst>
                                      </p:cBhvr>
                                      <p:to>
                                        <p:strVal val="visible"/>
                                      </p:to>
                                    </p:set>
                                    <p:animEffect transition="in" filter="wipe(left)">
                                      <p:cBhvr>
                                        <p:cTn id="62" dur="500"/>
                                        <p:tgtEl>
                                          <p:spTgt spid="39957"/>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39958"/>
                                        </p:tgtEl>
                                        <p:attrNameLst>
                                          <p:attrName>style.visibility</p:attrName>
                                        </p:attrNameLst>
                                      </p:cBhvr>
                                      <p:to>
                                        <p:strVal val="visible"/>
                                      </p:to>
                                    </p:set>
                                    <p:animEffect transition="in" filter="wipe(left)">
                                      <p:cBhvr>
                                        <p:cTn id="67" dur="500"/>
                                        <p:tgtEl>
                                          <p:spTgt spid="39958"/>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39959"/>
                                        </p:tgtEl>
                                        <p:attrNameLst>
                                          <p:attrName>style.visibility</p:attrName>
                                        </p:attrNameLst>
                                      </p:cBhvr>
                                      <p:to>
                                        <p:strVal val="visible"/>
                                      </p:to>
                                    </p:set>
                                    <p:animEffect transition="in" filter="wipe(left)">
                                      <p:cBhvr>
                                        <p:cTn id="72" dur="500"/>
                                        <p:tgtEl>
                                          <p:spTgt spid="39959"/>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grpId="0" nodeType="clickEffect">
                                  <p:stCondLst>
                                    <p:cond delay="0"/>
                                  </p:stCondLst>
                                  <p:childTnLst>
                                    <p:set>
                                      <p:cBhvr>
                                        <p:cTn id="76" dur="1" fill="hold">
                                          <p:stCondLst>
                                            <p:cond delay="0"/>
                                          </p:stCondLst>
                                        </p:cTn>
                                        <p:tgtEl>
                                          <p:spTgt spid="39960"/>
                                        </p:tgtEl>
                                        <p:attrNameLst>
                                          <p:attrName>style.visibility</p:attrName>
                                        </p:attrNameLst>
                                      </p:cBhvr>
                                      <p:to>
                                        <p:strVal val="visible"/>
                                      </p:to>
                                    </p:set>
                                    <p:animEffect transition="in" filter="wipe(left)">
                                      <p:cBhvr>
                                        <p:cTn id="77" dur="500"/>
                                        <p:tgtEl>
                                          <p:spTgt spid="39960"/>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nodeType="clickEffect">
                                  <p:stCondLst>
                                    <p:cond delay="0"/>
                                  </p:stCondLst>
                                  <p:childTnLst>
                                    <p:set>
                                      <p:cBhvr>
                                        <p:cTn id="81" dur="1" fill="hold">
                                          <p:stCondLst>
                                            <p:cond delay="0"/>
                                          </p:stCondLst>
                                        </p:cTn>
                                        <p:tgtEl>
                                          <p:spTgt spid="39963"/>
                                        </p:tgtEl>
                                        <p:attrNameLst>
                                          <p:attrName>style.visibility</p:attrName>
                                        </p:attrNameLst>
                                      </p:cBhvr>
                                      <p:to>
                                        <p:strVal val="visible"/>
                                      </p:to>
                                    </p:set>
                                    <p:animEffect transition="in" filter="fade">
                                      <p:cBhvr>
                                        <p:cTn id="82" dur="500"/>
                                        <p:tgtEl>
                                          <p:spTgt spid="39963"/>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grpId="0" nodeType="clickEffect">
                                  <p:stCondLst>
                                    <p:cond delay="0"/>
                                  </p:stCondLst>
                                  <p:childTnLst>
                                    <p:set>
                                      <p:cBhvr>
                                        <p:cTn id="86" dur="1" fill="hold">
                                          <p:stCondLst>
                                            <p:cond delay="0"/>
                                          </p:stCondLst>
                                        </p:cTn>
                                        <p:tgtEl>
                                          <p:spTgt spid="3"/>
                                        </p:tgtEl>
                                        <p:attrNameLst>
                                          <p:attrName>style.visibility</p:attrName>
                                        </p:attrNameLst>
                                      </p:cBhvr>
                                      <p:to>
                                        <p:strVal val="visible"/>
                                      </p:to>
                                    </p:set>
                                    <p:animEffect transition="in" filter="fade">
                                      <p:cBhvr>
                                        <p:cTn id="87" dur="500"/>
                                        <p:tgtEl>
                                          <p:spTgt spid="3"/>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8" fill="hold" grpId="0" nodeType="clickEffect">
                                  <p:stCondLst>
                                    <p:cond delay="0"/>
                                  </p:stCondLst>
                                  <p:childTnLst>
                                    <p:set>
                                      <p:cBhvr>
                                        <p:cTn id="91" dur="1" fill="hold">
                                          <p:stCondLst>
                                            <p:cond delay="0"/>
                                          </p:stCondLst>
                                        </p:cTn>
                                        <p:tgtEl>
                                          <p:spTgt spid="16390"/>
                                        </p:tgtEl>
                                        <p:attrNameLst>
                                          <p:attrName>style.visibility</p:attrName>
                                        </p:attrNameLst>
                                      </p:cBhvr>
                                      <p:to>
                                        <p:strVal val="visible"/>
                                      </p:to>
                                    </p:set>
                                    <p:animEffect transition="in" filter="wipe(left)">
                                      <p:cBhvr>
                                        <p:cTn id="92" dur="500"/>
                                        <p:tgtEl>
                                          <p:spTgt spid="16390"/>
                                        </p:tgtEl>
                                      </p:cBhvr>
                                    </p:animEffect>
                                  </p:childTnLst>
                                </p:cTn>
                              </p:par>
                            </p:childTnLst>
                          </p:cTn>
                        </p:par>
                      </p:childTnLst>
                    </p:cTn>
                  </p:par>
                  <p:par>
                    <p:cTn id="93" fill="hold">
                      <p:stCondLst>
                        <p:cond delay="indefinite"/>
                      </p:stCondLst>
                      <p:childTnLst>
                        <p:par>
                          <p:cTn id="94" fill="hold">
                            <p:stCondLst>
                              <p:cond delay="0"/>
                            </p:stCondLst>
                            <p:childTnLst>
                              <p:par>
                                <p:cTn id="95" presetID="9" presetClass="entr" presetSubtype="0" fill="hold" nodeType="clickEffect">
                                  <p:stCondLst>
                                    <p:cond delay="0"/>
                                  </p:stCondLst>
                                  <p:childTnLst>
                                    <p:set>
                                      <p:cBhvr>
                                        <p:cTn id="96" dur="1" fill="hold">
                                          <p:stCondLst>
                                            <p:cond delay="0"/>
                                          </p:stCondLst>
                                        </p:cTn>
                                        <p:tgtEl>
                                          <p:spTgt spid="4"/>
                                        </p:tgtEl>
                                        <p:attrNameLst>
                                          <p:attrName>style.visibility</p:attrName>
                                        </p:attrNameLst>
                                      </p:cBhvr>
                                      <p:to>
                                        <p:strVal val="visible"/>
                                      </p:to>
                                    </p:set>
                                    <p:animEffect transition="in" filter="dissolve">
                                      <p:cBhvr>
                                        <p:cTn id="9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42" grpId="0"/>
      <p:bldP spid="39943" grpId="0"/>
      <p:bldP spid="16390" grpId="0"/>
      <p:bldP spid="39946" grpId="0"/>
      <p:bldP spid="39951" grpId="0"/>
      <p:bldP spid="39952" grpId="0"/>
      <p:bldP spid="39953" grpId="0"/>
      <p:bldP spid="39954" grpId="0"/>
      <p:bldP spid="39956" grpId="0"/>
      <p:bldP spid="39957" grpId="0"/>
      <p:bldP spid="39958" grpId="0"/>
      <p:bldP spid="39959" grpId="0"/>
      <p:bldP spid="39960" grpId="0"/>
      <p:bldP spid="34" grpId="0"/>
      <p:bldP spid="3" grpId="0" bldLvl="0" animBg="1"/>
      <p:bldP spid="3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p:cNvSpPr>
          <p:nvPr>
            <p:ph type="title"/>
          </p:nvPr>
        </p:nvSpPr>
        <p:spPr>
          <a:xfrm>
            <a:off x="323850" y="692150"/>
            <a:ext cx="6718300" cy="762000"/>
          </a:xfrm>
        </p:spPr>
        <p:txBody>
          <a:bodyPr vert="horz" wrap="square" lIns="91440" tIns="45720" rIns="91440" bIns="45720" anchor="ctr" anchorCtr="0"/>
          <a:lstStyle/>
          <a:p>
            <a:pPr algn="l" eaLnBrk="1" hangingPunct="1"/>
            <a:r>
              <a:rPr lang="zh-CN" altLang="en-US" sz="3600" dirty="0">
                <a:ea typeface="华文行楷" panose="02010800040101010101" pitchFamily="2" charset="-122"/>
              </a:rPr>
              <a:t>五、稳压二极管</a:t>
            </a:r>
            <a:endParaRPr lang="zh-CN" altLang="en-US" sz="5400" dirty="0">
              <a:ea typeface="华文行楷" panose="02010800040101010101" pitchFamily="2" charset="-122"/>
            </a:endParaRPr>
          </a:p>
        </p:txBody>
      </p:sp>
      <p:sp>
        <p:nvSpPr>
          <p:cNvPr id="27651" name="Text Box 3"/>
          <p:cNvSpPr txBox="1"/>
          <p:nvPr/>
        </p:nvSpPr>
        <p:spPr>
          <a:xfrm>
            <a:off x="541338" y="1333500"/>
            <a:ext cx="3505200" cy="519113"/>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50000"/>
              </a:spcBef>
              <a:buNone/>
            </a:pPr>
            <a:r>
              <a:rPr lang="en-US" altLang="zh-CN" sz="2800" dirty="0">
                <a:latin typeface="华文行楷" panose="02010800040101010101" pitchFamily="2" charset="-122"/>
                <a:ea typeface="华文行楷" panose="02010800040101010101" pitchFamily="2" charset="-122"/>
              </a:rPr>
              <a:t>1.  </a:t>
            </a:r>
            <a:r>
              <a:rPr lang="zh-CN" altLang="en-US" sz="2800" dirty="0">
                <a:latin typeface="华文行楷" panose="02010800040101010101" pitchFamily="2" charset="-122"/>
                <a:ea typeface="华文行楷" panose="02010800040101010101" pitchFamily="2" charset="-122"/>
              </a:rPr>
              <a:t>伏安特性</a:t>
            </a:r>
          </a:p>
        </p:txBody>
      </p:sp>
      <p:graphicFrame>
        <p:nvGraphicFramePr>
          <p:cNvPr id="27652" name="Object 4"/>
          <p:cNvGraphicFramePr>
            <a:graphicFrameLocks noChangeAspect="1"/>
          </p:cNvGraphicFramePr>
          <p:nvPr/>
        </p:nvGraphicFramePr>
        <p:xfrm>
          <a:off x="3276600" y="1412875"/>
          <a:ext cx="5334000" cy="2628900"/>
        </p:xfrm>
        <a:graphic>
          <a:graphicData uri="http://schemas.openxmlformats.org/presentationml/2006/ole">
            <mc:AlternateContent xmlns:mc="http://schemas.openxmlformats.org/markup-compatibility/2006">
              <mc:Choice xmlns:v="urn:schemas-microsoft-com:vml" Requires="v">
                <p:oleObj r:id="rId2" imgW="21116925" imgH="10410825" progId="MSPhotoEd.3">
                  <p:embed/>
                </p:oleObj>
              </mc:Choice>
              <mc:Fallback>
                <p:oleObj r:id="rId2" imgW="21116925" imgH="10410825" progId="MSPhotoEd.3">
                  <p:embed/>
                  <p:pic>
                    <p:nvPicPr>
                      <p:cNvPr id="0" name="图片 3090"/>
                      <p:cNvPicPr/>
                      <p:nvPr/>
                    </p:nvPicPr>
                    <p:blipFill>
                      <a:blip r:embed="rId3"/>
                      <a:stretch>
                        <a:fillRect/>
                      </a:stretch>
                    </p:blipFill>
                    <p:spPr>
                      <a:xfrm>
                        <a:off x="3276600" y="1412875"/>
                        <a:ext cx="5334000" cy="2628900"/>
                      </a:xfrm>
                      <a:prstGeom prst="rect">
                        <a:avLst/>
                      </a:prstGeom>
                      <a:noFill/>
                      <a:ln w="38100">
                        <a:noFill/>
                        <a:miter/>
                      </a:ln>
                    </p:spPr>
                  </p:pic>
                </p:oleObj>
              </mc:Fallback>
            </mc:AlternateContent>
          </a:graphicData>
        </a:graphic>
      </p:graphicFrame>
      <p:sp>
        <p:nvSpPr>
          <p:cNvPr id="27653" name="AutoShape 5"/>
          <p:cNvSpPr/>
          <p:nvPr/>
        </p:nvSpPr>
        <p:spPr>
          <a:xfrm>
            <a:off x="5875338" y="3736975"/>
            <a:ext cx="2819400" cy="442913"/>
          </a:xfrm>
          <a:prstGeom prst="borderCallout1">
            <a:avLst>
              <a:gd name="adj1" fmla="val 25806"/>
              <a:gd name="adj2" fmla="val -2704"/>
              <a:gd name="adj3" fmla="val -259500"/>
              <a:gd name="adj4" fmla="val -21282"/>
            </a:avLst>
          </a:prstGeom>
          <a:solidFill>
            <a:srgbClr val="66FFFF"/>
          </a:solidFill>
          <a:ln w="19050" cap="flat" cmpd="sng">
            <a:solidFill>
              <a:srgbClr val="FF33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eaLnBrk="1" hangingPunct="1">
              <a:spcBef>
                <a:spcPct val="0"/>
              </a:spcBef>
              <a:buNone/>
            </a:pPr>
            <a:r>
              <a:rPr lang="zh-CN" altLang="en-US" sz="2000" b="1" dirty="0">
                <a:latin typeface="Times New Roman" panose="02020603050405020304" pitchFamily="18" charset="0"/>
              </a:rPr>
              <a:t>进入稳压区的最小电流</a:t>
            </a:r>
          </a:p>
        </p:txBody>
      </p:sp>
      <p:sp>
        <p:nvSpPr>
          <p:cNvPr id="27654" name="AutoShape 6"/>
          <p:cNvSpPr/>
          <p:nvPr/>
        </p:nvSpPr>
        <p:spPr>
          <a:xfrm>
            <a:off x="5875338" y="4270375"/>
            <a:ext cx="2867025" cy="476250"/>
          </a:xfrm>
          <a:prstGeom prst="borderCallout1">
            <a:avLst>
              <a:gd name="adj1" fmla="val 24000"/>
              <a:gd name="adj2" fmla="val -2657"/>
              <a:gd name="adj3" fmla="val -86000"/>
              <a:gd name="adj4" fmla="val -21153"/>
            </a:avLst>
          </a:prstGeom>
          <a:solidFill>
            <a:srgbClr val="66FFFF"/>
          </a:solidFill>
          <a:ln w="19050" cap="flat" cmpd="sng">
            <a:solidFill>
              <a:srgbClr val="FF33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eaLnBrk="1" hangingPunct="1">
              <a:spcBef>
                <a:spcPct val="0"/>
              </a:spcBef>
              <a:buNone/>
            </a:pPr>
            <a:r>
              <a:rPr lang="zh-CN" altLang="en-US" sz="2000" b="1" dirty="0">
                <a:latin typeface="Times New Roman" panose="02020603050405020304" pitchFamily="18" charset="0"/>
              </a:rPr>
              <a:t>不至于损坏的最大电流</a:t>
            </a:r>
          </a:p>
        </p:txBody>
      </p:sp>
      <p:sp>
        <p:nvSpPr>
          <p:cNvPr id="27655" name="Text Box 7"/>
          <p:cNvSpPr txBox="1"/>
          <p:nvPr/>
        </p:nvSpPr>
        <p:spPr>
          <a:xfrm>
            <a:off x="693738" y="1866900"/>
            <a:ext cx="2438400" cy="228282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50000"/>
              </a:spcBef>
              <a:buNone/>
            </a:pPr>
            <a:r>
              <a:rPr lang="en-US" altLang="zh-CN" sz="2400" dirty="0">
                <a:latin typeface="Times New Roman" panose="02020603050405020304" pitchFamily="18" charset="0"/>
              </a:rPr>
              <a:t>   </a:t>
            </a:r>
            <a:r>
              <a:rPr lang="zh-CN" altLang="en-US" sz="2400" b="1" dirty="0">
                <a:latin typeface="Times New Roman" panose="02020603050405020304" pitchFamily="18" charset="0"/>
              </a:rPr>
              <a:t>由一个</a:t>
            </a:r>
            <a:r>
              <a:rPr lang="en-US" altLang="zh-CN" sz="2400" b="1" dirty="0">
                <a:latin typeface="Times New Roman" panose="02020603050405020304" pitchFamily="18" charset="0"/>
              </a:rPr>
              <a:t>PN</a:t>
            </a:r>
            <a:r>
              <a:rPr lang="zh-CN" altLang="en-US" sz="2400" b="1" dirty="0">
                <a:latin typeface="Times New Roman" panose="02020603050405020304" pitchFamily="18" charset="0"/>
              </a:rPr>
              <a:t>结组成，反向击穿后在一定的电流范围内端电压基本不变，为稳定电压。</a:t>
            </a:r>
          </a:p>
        </p:txBody>
      </p:sp>
      <p:sp>
        <p:nvSpPr>
          <p:cNvPr id="27656" name="Text Box 8"/>
          <p:cNvSpPr txBox="1"/>
          <p:nvPr/>
        </p:nvSpPr>
        <p:spPr>
          <a:xfrm>
            <a:off x="539750" y="4078288"/>
            <a:ext cx="2514600" cy="519112"/>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50000"/>
              </a:spcBef>
              <a:buNone/>
            </a:pPr>
            <a:r>
              <a:rPr lang="en-US" altLang="zh-CN" sz="2800" dirty="0">
                <a:latin typeface="华文行楷" panose="02010800040101010101" pitchFamily="2" charset="-122"/>
                <a:ea typeface="华文行楷" panose="02010800040101010101" pitchFamily="2" charset="-122"/>
              </a:rPr>
              <a:t>2.  </a:t>
            </a:r>
            <a:r>
              <a:rPr lang="zh-CN" altLang="en-US" sz="2800" dirty="0">
                <a:latin typeface="华文行楷" panose="02010800040101010101" pitchFamily="2" charset="-122"/>
                <a:ea typeface="华文行楷" panose="02010800040101010101" pitchFamily="2" charset="-122"/>
              </a:rPr>
              <a:t>主要参数</a:t>
            </a:r>
          </a:p>
        </p:txBody>
      </p:sp>
      <p:sp>
        <p:nvSpPr>
          <p:cNvPr id="27657" name="Text Box 9"/>
          <p:cNvSpPr txBox="1"/>
          <p:nvPr/>
        </p:nvSpPr>
        <p:spPr>
          <a:xfrm>
            <a:off x="828675" y="4581525"/>
            <a:ext cx="4535488" cy="461963"/>
          </a:xfrm>
          <a:prstGeom prst="rect">
            <a:avLst/>
          </a:prstGeom>
          <a:solidFill>
            <a:srgbClr val="FFFFCC"/>
          </a:solidFill>
          <a:ln w="9525" cap="flat" cmpd="sng">
            <a:solidFill>
              <a:srgbClr val="FF0000"/>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50000"/>
              </a:spcBef>
              <a:buNone/>
            </a:pPr>
            <a:r>
              <a:rPr lang="zh-CN" altLang="en-US" sz="2400" b="1" dirty="0">
                <a:latin typeface="Times New Roman" panose="02020603050405020304" pitchFamily="18" charset="0"/>
              </a:rPr>
              <a:t>稳定电压</a:t>
            </a:r>
            <a:r>
              <a:rPr lang="en-US" altLang="zh-CN" sz="2400" b="1" i="1" dirty="0">
                <a:latin typeface="Times New Roman" panose="02020603050405020304" pitchFamily="18" charset="0"/>
              </a:rPr>
              <a:t>U</a:t>
            </a:r>
            <a:r>
              <a:rPr lang="en-US" altLang="zh-CN" sz="2400" b="1" baseline="-25000" dirty="0">
                <a:latin typeface="Times New Roman" panose="02020603050405020304" pitchFamily="18" charset="0"/>
              </a:rPr>
              <a:t>Z</a:t>
            </a:r>
            <a:r>
              <a:rPr lang="zh-CN" altLang="en-US" sz="2400" b="1" dirty="0">
                <a:latin typeface="Times New Roman" panose="02020603050405020304" pitchFamily="18" charset="0"/>
              </a:rPr>
              <a:t>、稳压区最小电流</a:t>
            </a:r>
            <a:r>
              <a:rPr lang="en-US" altLang="zh-CN" sz="2400" b="1" i="1" dirty="0">
                <a:latin typeface="Times New Roman" panose="02020603050405020304" pitchFamily="18" charset="0"/>
              </a:rPr>
              <a:t>I</a:t>
            </a:r>
            <a:r>
              <a:rPr lang="en-US" altLang="zh-CN" sz="2400" b="1" baseline="-25000" dirty="0">
                <a:latin typeface="Times New Roman" panose="02020603050405020304" pitchFamily="18" charset="0"/>
              </a:rPr>
              <a:t>Z</a:t>
            </a:r>
          </a:p>
        </p:txBody>
      </p:sp>
      <p:sp>
        <p:nvSpPr>
          <p:cNvPr id="27658" name="Text Box 10"/>
          <p:cNvSpPr txBox="1"/>
          <p:nvPr/>
        </p:nvSpPr>
        <p:spPr>
          <a:xfrm>
            <a:off x="827088" y="5084763"/>
            <a:ext cx="3505200" cy="466725"/>
          </a:xfrm>
          <a:prstGeom prst="rect">
            <a:avLst/>
          </a:prstGeom>
          <a:solidFill>
            <a:srgbClr val="FFFFCC"/>
          </a:solidFill>
          <a:ln w="9525" cap="flat" cmpd="sng">
            <a:solidFill>
              <a:srgbClr val="FF0000"/>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50000"/>
              </a:spcBef>
              <a:buNone/>
            </a:pPr>
            <a:r>
              <a:rPr lang="zh-CN" altLang="en-US" sz="2400" b="1" dirty="0">
                <a:latin typeface="Times New Roman" panose="02020603050405020304" pitchFamily="18" charset="0"/>
              </a:rPr>
              <a:t>最大功耗</a:t>
            </a:r>
            <a:r>
              <a:rPr lang="en-US" altLang="zh-CN" sz="2400" b="1" i="1" dirty="0">
                <a:latin typeface="Times New Roman" panose="02020603050405020304" pitchFamily="18" charset="0"/>
              </a:rPr>
              <a:t>P</a:t>
            </a:r>
            <a:r>
              <a:rPr lang="en-US" altLang="zh-CN" sz="2400" b="1" baseline="-25000" dirty="0">
                <a:latin typeface="Times New Roman" panose="02020603050405020304" pitchFamily="18" charset="0"/>
              </a:rPr>
              <a:t>ZM</a:t>
            </a:r>
            <a:r>
              <a:rPr lang="zh-CN" altLang="en-US" sz="2400" b="1" dirty="0">
                <a:latin typeface="Times New Roman" panose="02020603050405020304" pitchFamily="18" charset="0"/>
              </a:rPr>
              <a:t>＝ </a:t>
            </a:r>
            <a:r>
              <a:rPr lang="en-US" altLang="zh-CN" sz="2400" b="1" i="1" dirty="0">
                <a:latin typeface="Times New Roman" panose="02020603050405020304" pitchFamily="18" charset="0"/>
              </a:rPr>
              <a:t>I</a:t>
            </a:r>
            <a:r>
              <a:rPr lang="en-US" altLang="zh-CN" sz="2400" b="1" baseline="-25000" dirty="0">
                <a:latin typeface="Times New Roman" panose="02020603050405020304" pitchFamily="18" charset="0"/>
              </a:rPr>
              <a:t>ZM </a:t>
            </a:r>
            <a:r>
              <a:rPr lang="en-US" altLang="zh-CN" sz="2400" b="1" i="1" dirty="0">
                <a:latin typeface="Times New Roman" panose="02020603050405020304" pitchFamily="18" charset="0"/>
              </a:rPr>
              <a:t>U</a:t>
            </a:r>
            <a:r>
              <a:rPr lang="en-US" altLang="zh-CN" sz="2400" b="1" baseline="-25000" dirty="0">
                <a:latin typeface="Times New Roman" panose="02020603050405020304" pitchFamily="18" charset="0"/>
              </a:rPr>
              <a:t>Z</a:t>
            </a:r>
          </a:p>
        </p:txBody>
      </p:sp>
      <p:sp>
        <p:nvSpPr>
          <p:cNvPr id="27659" name="Text Box 11"/>
          <p:cNvSpPr txBox="1"/>
          <p:nvPr/>
        </p:nvSpPr>
        <p:spPr>
          <a:xfrm>
            <a:off x="4572000" y="5084763"/>
            <a:ext cx="3382963" cy="466725"/>
          </a:xfrm>
          <a:prstGeom prst="rect">
            <a:avLst/>
          </a:prstGeom>
          <a:solidFill>
            <a:srgbClr val="FFFFCC"/>
          </a:solidFill>
          <a:ln w="9525" cap="flat" cmpd="sng">
            <a:solidFill>
              <a:srgbClr val="FF0000"/>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50000"/>
              </a:spcBef>
              <a:buNone/>
            </a:pPr>
            <a:r>
              <a:rPr lang="zh-CN" altLang="en-US" sz="2400" b="1" dirty="0">
                <a:latin typeface="Times New Roman" panose="02020603050405020304" pitchFamily="18" charset="0"/>
              </a:rPr>
              <a:t>动态电阻</a:t>
            </a:r>
            <a:r>
              <a:rPr lang="en-US" altLang="zh-CN" sz="2400" b="1" i="1" dirty="0">
                <a:latin typeface="Times New Roman" panose="02020603050405020304" pitchFamily="18" charset="0"/>
              </a:rPr>
              <a:t>r</a:t>
            </a:r>
            <a:r>
              <a:rPr lang="en-US" altLang="zh-CN" sz="2400" b="1" baseline="-25000" dirty="0">
                <a:latin typeface="Times New Roman" panose="02020603050405020304" pitchFamily="18" charset="0"/>
              </a:rPr>
              <a:t>z</a:t>
            </a:r>
            <a:r>
              <a:rPr lang="zh-CN" altLang="en-US" sz="2400" b="1" dirty="0">
                <a:latin typeface="Times New Roman" panose="02020603050405020304" pitchFamily="18" charset="0"/>
              </a:rPr>
              <a:t>＝</a:t>
            </a:r>
            <a:r>
              <a:rPr lang="en-US" altLang="zh-CN" sz="2400" b="1" dirty="0">
                <a:latin typeface="Times New Roman" panose="02020603050405020304" pitchFamily="18" charset="0"/>
              </a:rPr>
              <a:t>Δ</a:t>
            </a:r>
            <a:r>
              <a:rPr lang="en-US" altLang="zh-CN" sz="2400" b="1" i="1" dirty="0">
                <a:latin typeface="Times New Roman" panose="02020603050405020304" pitchFamily="18" charset="0"/>
              </a:rPr>
              <a:t>U</a:t>
            </a:r>
            <a:r>
              <a:rPr lang="en-US" altLang="zh-CN" sz="2400" b="1" baseline="-25000" dirty="0">
                <a:latin typeface="Times New Roman" panose="02020603050405020304" pitchFamily="18" charset="0"/>
              </a:rPr>
              <a:t>Z</a:t>
            </a:r>
            <a:r>
              <a:rPr lang="en-US" altLang="zh-CN" sz="2400" b="1" i="1" baseline="-25000" dirty="0">
                <a:latin typeface="Times New Roman" panose="02020603050405020304" pitchFamily="18" charset="0"/>
              </a:rPr>
              <a:t> </a:t>
            </a:r>
            <a:r>
              <a:rPr lang="en-US" altLang="zh-CN" sz="2400" b="1" dirty="0">
                <a:latin typeface="Times New Roman" panose="02020603050405020304" pitchFamily="18" charset="0"/>
              </a:rPr>
              <a:t>/Δ</a:t>
            </a:r>
            <a:r>
              <a:rPr lang="en-US" altLang="zh-CN" sz="2400" b="1" i="1" dirty="0">
                <a:latin typeface="Times New Roman" panose="02020603050405020304" pitchFamily="18" charset="0"/>
              </a:rPr>
              <a:t>I</a:t>
            </a:r>
            <a:r>
              <a:rPr lang="en-US" altLang="zh-CN" sz="2400" b="1" baseline="-25000" dirty="0">
                <a:latin typeface="Times New Roman" panose="02020603050405020304" pitchFamily="18" charset="0"/>
              </a:rPr>
              <a:t>Z</a:t>
            </a:r>
            <a:endParaRPr lang="en-US" altLang="zh-CN" sz="2400" b="1" dirty="0">
              <a:latin typeface="Times New Roman" panose="02020603050405020304" pitchFamily="18" charset="0"/>
            </a:endParaRPr>
          </a:p>
        </p:txBody>
      </p:sp>
      <p:sp>
        <p:nvSpPr>
          <p:cNvPr id="27665" name="Text Box 17"/>
          <p:cNvSpPr txBox="1"/>
          <p:nvPr/>
        </p:nvSpPr>
        <p:spPr>
          <a:xfrm>
            <a:off x="468313" y="5516563"/>
            <a:ext cx="8351837" cy="118745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50000"/>
              </a:spcBef>
              <a:buNone/>
            </a:pPr>
            <a:r>
              <a:rPr lang="en-US" altLang="zh-CN" sz="2400" b="1" dirty="0"/>
              <a:t>    </a:t>
            </a:r>
            <a:r>
              <a:rPr lang="zh-CN" altLang="en-US" sz="2400" b="1" dirty="0"/>
              <a:t>若稳压管的电流太小则不稳压，若稳压管的电流太大则会因功耗过大而损坏，因而稳压管电路中必需有限制稳压管电流的限流电阻！</a:t>
            </a:r>
          </a:p>
        </p:txBody>
      </p:sp>
      <p:pic>
        <p:nvPicPr>
          <p:cNvPr id="27668" name="Picture 20" descr="DZ10T1004"/>
          <p:cNvPicPr>
            <a:picLocks noChangeAspect="1"/>
          </p:cNvPicPr>
          <p:nvPr/>
        </p:nvPicPr>
        <p:blipFill>
          <a:blip r:embed="rId4"/>
          <a:srcRect r="26541"/>
          <a:stretch>
            <a:fillRect/>
          </a:stretch>
        </p:blipFill>
        <p:spPr>
          <a:xfrm>
            <a:off x="6011863" y="1700213"/>
            <a:ext cx="2592387" cy="1938337"/>
          </a:xfrm>
          <a:prstGeom prst="rect">
            <a:avLst/>
          </a:prstGeom>
          <a:noFill/>
          <a:ln w="9525">
            <a:noFill/>
          </a:ln>
        </p:spPr>
      </p:pic>
      <p:sp>
        <p:nvSpPr>
          <p:cNvPr id="27669" name="AutoShape 21"/>
          <p:cNvSpPr/>
          <p:nvPr/>
        </p:nvSpPr>
        <p:spPr>
          <a:xfrm>
            <a:off x="5003800" y="765175"/>
            <a:ext cx="1508125" cy="465138"/>
          </a:xfrm>
          <a:prstGeom prst="borderCallout1">
            <a:avLst>
              <a:gd name="adj1" fmla="val 24574"/>
              <a:gd name="adj2" fmla="val 105051"/>
              <a:gd name="adj3" fmla="val 210241"/>
              <a:gd name="adj4" fmla="val 138528"/>
            </a:avLst>
          </a:prstGeom>
          <a:solidFill>
            <a:srgbClr val="66FFFF"/>
          </a:solidFill>
          <a:ln w="9525" cap="flat" cmpd="sng">
            <a:solidFill>
              <a:srgbClr val="FF00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eaLnBrk="1" hangingPunct="1">
              <a:spcBef>
                <a:spcPct val="0"/>
              </a:spcBef>
              <a:buNone/>
            </a:pPr>
            <a:r>
              <a:rPr lang="zh-CN" altLang="en-US" sz="2000" b="1" dirty="0"/>
              <a:t>限流电阻</a:t>
            </a:r>
          </a:p>
        </p:txBody>
      </p:sp>
      <p:sp>
        <p:nvSpPr>
          <p:cNvPr id="27670" name="AutoShape 22"/>
          <p:cNvSpPr/>
          <p:nvPr/>
        </p:nvSpPr>
        <p:spPr>
          <a:xfrm>
            <a:off x="4067175" y="3314700"/>
            <a:ext cx="1063625" cy="401638"/>
          </a:xfrm>
          <a:prstGeom prst="borderCallout1">
            <a:avLst>
              <a:gd name="adj1" fmla="val 28458"/>
              <a:gd name="adj2" fmla="val -7162"/>
              <a:gd name="adj3" fmla="val -7509"/>
              <a:gd name="adj4" fmla="val -33731"/>
            </a:avLst>
          </a:prstGeom>
          <a:solidFill>
            <a:srgbClr val="66FFFF"/>
          </a:solidFill>
          <a:ln w="19050" cap="flat" cmpd="sng">
            <a:solidFill>
              <a:srgbClr val="FF00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eaLnBrk="1" hangingPunct="1">
              <a:spcBef>
                <a:spcPct val="0"/>
              </a:spcBef>
              <a:buNone/>
            </a:pPr>
            <a:r>
              <a:rPr lang="zh-CN" altLang="en-US" sz="2000" b="1" dirty="0"/>
              <a:t>斜率？</a:t>
            </a:r>
          </a:p>
        </p:txBody>
      </p:sp>
      <p:sp>
        <p:nvSpPr>
          <p:cNvPr id="29712" name="灯片编号占位符 1"/>
          <p:cNvSpPr txBox="1">
            <a:spLocks noGrp="1"/>
          </p:cNvSpPr>
          <p:nvPr>
            <p:ph type="sldNum" sz="quarter" idx="12"/>
          </p:nvPr>
        </p:nvSpPr>
        <p:spPr/>
        <p:txBody>
          <a:bodyPr/>
          <a:lstStyle/>
          <a:p>
            <a:pPr marL="0" indent="0" algn="r" eaLnBrk="1" hangingPunct="1">
              <a:spcBef>
                <a:spcPct val="0"/>
              </a:spcBef>
              <a:buNone/>
            </a:pPr>
            <a:fld id="{9A0DB2DC-4C9A-4742-B13C-FB6460FD3503}" type="slidenum">
              <a:rPr lang="en-US" altLang="zh-CN" sz="1400" dirty="0"/>
              <a:t>24</a:t>
            </a:fld>
            <a:endParaRPr lang="en-US" altLang="zh-CN" sz="1400" dirty="0"/>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withEffect">
                                  <p:stCondLst>
                                    <p:cond delay="0"/>
                                  </p:stCondLst>
                                  <p:childTnLst>
                                    <p:set>
                                      <p:cBhvr>
                                        <p:cTn id="6" dur="indefinite" fill="hold">
                                          <p:stCondLst>
                                            <p:cond delay="0"/>
                                          </p:stCondLst>
                                        </p:cTn>
                                        <p:tgtEl>
                                          <p:spTgt spid="27650"/>
                                        </p:tgtEl>
                                        <p:attrNameLst>
                                          <p:attrName>style.visibility</p:attrName>
                                        </p:attrNameLst>
                                      </p:cBhvr>
                                      <p:to>
                                        <p:strVal val="visible"/>
                                      </p:to>
                                    </p:set>
                                    <p:anim calcmode="lin" valueType="num">
                                      <p:cBhvr>
                                        <p:cTn id="7" dur="500" fill="hold"/>
                                        <p:tgtEl>
                                          <p:spTgt spid="27650"/>
                                        </p:tgtEl>
                                        <p:attrNameLst>
                                          <p:attrName>ppt_w</p:attrName>
                                        </p:attrNameLst>
                                      </p:cBhvr>
                                      <p:tavLst>
                                        <p:tav tm="0">
                                          <p:val>
                                            <p:fltVal val="0"/>
                                          </p:val>
                                        </p:tav>
                                        <p:tav tm="100000">
                                          <p:val>
                                            <p:strVal val="#ppt_w"/>
                                          </p:val>
                                        </p:tav>
                                      </p:tavLst>
                                    </p:anim>
                                    <p:anim calcmode="lin" valueType="num">
                                      <p:cBhvr>
                                        <p:cTn id="8" dur="500" fill="hold"/>
                                        <p:tgtEl>
                                          <p:spTgt spid="27650"/>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1" fill="hold" grpId="0" nodeType="clickEffect">
                                  <p:stCondLst>
                                    <p:cond delay="0"/>
                                  </p:stCondLst>
                                  <p:childTnLst>
                                    <p:set>
                                      <p:cBhvr>
                                        <p:cTn id="12" dur="1" fill="hold">
                                          <p:stCondLst>
                                            <p:cond delay="0"/>
                                          </p:stCondLst>
                                        </p:cTn>
                                        <p:tgtEl>
                                          <p:spTgt spid="27651"/>
                                        </p:tgtEl>
                                        <p:attrNameLst>
                                          <p:attrName>style.visibility</p:attrName>
                                        </p:attrNameLst>
                                      </p:cBhvr>
                                      <p:to>
                                        <p:strVal val="visible"/>
                                      </p:to>
                                    </p:set>
                                    <p:animEffect transition="in" filter="wipe(up)">
                                      <p:cBhvr>
                                        <p:cTn id="13" dur="500"/>
                                        <p:tgtEl>
                                          <p:spTgt spid="27651"/>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nodeType="clickEffect">
                                  <p:stCondLst>
                                    <p:cond delay="0"/>
                                  </p:stCondLst>
                                  <p:childTnLst>
                                    <p:set>
                                      <p:cBhvr>
                                        <p:cTn id="17" dur="1" fill="hold">
                                          <p:stCondLst>
                                            <p:cond delay="0"/>
                                          </p:stCondLst>
                                        </p:cTn>
                                        <p:tgtEl>
                                          <p:spTgt spid="27652"/>
                                        </p:tgtEl>
                                        <p:attrNameLst>
                                          <p:attrName>style.visibility</p:attrName>
                                        </p:attrNameLst>
                                      </p:cBhvr>
                                      <p:to>
                                        <p:strVal val="visible"/>
                                      </p:to>
                                    </p:set>
                                    <p:animEffect transition="in" filter="dissolve">
                                      <p:cBhvr>
                                        <p:cTn id="18" dur="500"/>
                                        <p:tgtEl>
                                          <p:spTgt spid="27652"/>
                                        </p:tgtEl>
                                      </p:cBhvr>
                                    </p:animEffect>
                                  </p:childTnLst>
                                </p:cTn>
                              </p:par>
                            </p:childTnLst>
                          </p:cTn>
                        </p:par>
                      </p:childTnLst>
                    </p:cTn>
                  </p:par>
                  <p:par>
                    <p:cTn id="19" fill="hold">
                      <p:stCondLst>
                        <p:cond delay="indefinite"/>
                      </p:stCondLst>
                      <p:childTnLst>
                        <p:par>
                          <p:cTn id="20" fill="hold">
                            <p:stCondLst>
                              <p:cond delay="0"/>
                            </p:stCondLst>
                            <p:childTnLst>
                              <p:par>
                                <p:cTn id="21" presetID="17" presetClass="entr" presetSubtype="8" fill="hold" grpId="0" nodeType="clickEffect">
                                  <p:stCondLst>
                                    <p:cond delay="0"/>
                                  </p:stCondLst>
                                  <p:childTnLst>
                                    <p:set>
                                      <p:cBhvr>
                                        <p:cTn id="22" dur="1" fill="hold">
                                          <p:stCondLst>
                                            <p:cond delay="0"/>
                                          </p:stCondLst>
                                        </p:cTn>
                                        <p:tgtEl>
                                          <p:spTgt spid="27655"/>
                                        </p:tgtEl>
                                        <p:attrNameLst>
                                          <p:attrName>style.visibility</p:attrName>
                                        </p:attrNameLst>
                                      </p:cBhvr>
                                      <p:to>
                                        <p:strVal val="visible"/>
                                      </p:to>
                                    </p:set>
                                    <p:anim calcmode="lin" valueType="num">
                                      <p:cBhvr>
                                        <p:cTn id="23" dur="500" fill="hold"/>
                                        <p:tgtEl>
                                          <p:spTgt spid="27655"/>
                                        </p:tgtEl>
                                        <p:attrNameLst>
                                          <p:attrName>ppt_x</p:attrName>
                                        </p:attrNameLst>
                                      </p:cBhvr>
                                      <p:tavLst>
                                        <p:tav tm="0">
                                          <p:val>
                                            <p:strVal val="#ppt_x-#ppt_w/2"/>
                                          </p:val>
                                        </p:tav>
                                        <p:tav tm="100000">
                                          <p:val>
                                            <p:strVal val="#ppt_x"/>
                                          </p:val>
                                        </p:tav>
                                      </p:tavLst>
                                    </p:anim>
                                    <p:anim calcmode="lin" valueType="num">
                                      <p:cBhvr>
                                        <p:cTn id="24" dur="500" fill="hold"/>
                                        <p:tgtEl>
                                          <p:spTgt spid="27655"/>
                                        </p:tgtEl>
                                        <p:attrNameLst>
                                          <p:attrName>ppt_y</p:attrName>
                                        </p:attrNameLst>
                                      </p:cBhvr>
                                      <p:tavLst>
                                        <p:tav tm="0">
                                          <p:val>
                                            <p:strVal val="#ppt_y"/>
                                          </p:val>
                                        </p:tav>
                                        <p:tav tm="100000">
                                          <p:val>
                                            <p:strVal val="#ppt_y"/>
                                          </p:val>
                                        </p:tav>
                                      </p:tavLst>
                                    </p:anim>
                                    <p:anim calcmode="lin" valueType="num">
                                      <p:cBhvr>
                                        <p:cTn id="25" dur="500" fill="hold"/>
                                        <p:tgtEl>
                                          <p:spTgt spid="27655"/>
                                        </p:tgtEl>
                                        <p:attrNameLst>
                                          <p:attrName>ppt_w</p:attrName>
                                        </p:attrNameLst>
                                      </p:cBhvr>
                                      <p:tavLst>
                                        <p:tav tm="0">
                                          <p:val>
                                            <p:fltVal val="0"/>
                                          </p:val>
                                        </p:tav>
                                        <p:tav tm="100000">
                                          <p:val>
                                            <p:strVal val="#ppt_w"/>
                                          </p:val>
                                        </p:tav>
                                      </p:tavLst>
                                    </p:anim>
                                    <p:anim calcmode="lin" valueType="num">
                                      <p:cBhvr>
                                        <p:cTn id="26" dur="500" fill="hold"/>
                                        <p:tgtEl>
                                          <p:spTgt spid="27655"/>
                                        </p:tgtEl>
                                        <p:attrNameLst>
                                          <p:attrName>ppt_h</p:attrName>
                                        </p:attrNameLst>
                                      </p:cBhvr>
                                      <p:tavLst>
                                        <p:tav tm="0">
                                          <p:val>
                                            <p:strVal val="#ppt_h"/>
                                          </p:val>
                                        </p:tav>
                                        <p:tav tm="100000">
                                          <p:val>
                                            <p:strVal val="#ppt_h"/>
                                          </p:val>
                                        </p:tav>
                                      </p:tavLst>
                                    </p:anim>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2765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2765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grpId="0" nodeType="clickEffect">
                                  <p:stCondLst>
                                    <p:cond delay="0"/>
                                  </p:stCondLst>
                                  <p:childTnLst>
                                    <p:set>
                                      <p:cBhvr>
                                        <p:cTn id="38" dur="1" fill="hold">
                                          <p:stCondLst>
                                            <p:cond delay="0"/>
                                          </p:stCondLst>
                                        </p:cTn>
                                        <p:tgtEl>
                                          <p:spTgt spid="27670"/>
                                        </p:tgtEl>
                                        <p:attrNameLst>
                                          <p:attrName>style.visibility</p:attrName>
                                        </p:attrNameLst>
                                      </p:cBhvr>
                                      <p:to>
                                        <p:strVal val="visible"/>
                                      </p:to>
                                    </p:set>
                                    <p:animEffect transition="in" filter="wipe(left)">
                                      <p:cBhvr>
                                        <p:cTn id="39" dur="500"/>
                                        <p:tgtEl>
                                          <p:spTgt spid="27670"/>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grpId="0" nodeType="clickEffect">
                                  <p:stCondLst>
                                    <p:cond delay="0"/>
                                  </p:stCondLst>
                                  <p:childTnLst>
                                    <p:set>
                                      <p:cBhvr>
                                        <p:cTn id="43" dur="1" fill="hold">
                                          <p:stCondLst>
                                            <p:cond delay="0"/>
                                          </p:stCondLst>
                                        </p:cTn>
                                        <p:tgtEl>
                                          <p:spTgt spid="27656"/>
                                        </p:tgtEl>
                                        <p:attrNameLst>
                                          <p:attrName>style.visibility</p:attrName>
                                        </p:attrNameLst>
                                      </p:cBhvr>
                                      <p:to>
                                        <p:strVal val="visible"/>
                                      </p:to>
                                    </p:set>
                                    <p:animEffect transition="in" filter="wipe(left)">
                                      <p:cBhvr>
                                        <p:cTn id="44" dur="500"/>
                                        <p:tgtEl>
                                          <p:spTgt spid="27656"/>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1" fill="hold" grpId="0" nodeType="clickEffect">
                                  <p:stCondLst>
                                    <p:cond delay="0"/>
                                  </p:stCondLst>
                                  <p:childTnLst>
                                    <p:set>
                                      <p:cBhvr>
                                        <p:cTn id="48" dur="1" fill="hold">
                                          <p:stCondLst>
                                            <p:cond delay="0"/>
                                          </p:stCondLst>
                                        </p:cTn>
                                        <p:tgtEl>
                                          <p:spTgt spid="27657"/>
                                        </p:tgtEl>
                                        <p:attrNameLst>
                                          <p:attrName>style.visibility</p:attrName>
                                        </p:attrNameLst>
                                      </p:cBhvr>
                                      <p:to>
                                        <p:strVal val="visible"/>
                                      </p:to>
                                    </p:set>
                                    <p:animEffect transition="in" filter="wipe(up)">
                                      <p:cBhvr>
                                        <p:cTn id="49" dur="500"/>
                                        <p:tgtEl>
                                          <p:spTgt spid="27657"/>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1" fill="hold" grpId="0" nodeType="clickEffect">
                                  <p:stCondLst>
                                    <p:cond delay="0"/>
                                  </p:stCondLst>
                                  <p:childTnLst>
                                    <p:set>
                                      <p:cBhvr>
                                        <p:cTn id="53" dur="1" fill="hold">
                                          <p:stCondLst>
                                            <p:cond delay="0"/>
                                          </p:stCondLst>
                                        </p:cTn>
                                        <p:tgtEl>
                                          <p:spTgt spid="27658"/>
                                        </p:tgtEl>
                                        <p:attrNameLst>
                                          <p:attrName>style.visibility</p:attrName>
                                        </p:attrNameLst>
                                      </p:cBhvr>
                                      <p:to>
                                        <p:strVal val="visible"/>
                                      </p:to>
                                    </p:set>
                                    <p:animEffect transition="in" filter="wipe(up)">
                                      <p:cBhvr>
                                        <p:cTn id="54" dur="500"/>
                                        <p:tgtEl>
                                          <p:spTgt spid="27658"/>
                                        </p:tgtEl>
                                      </p:cBhvr>
                                    </p:animEffec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499"/>
                                          </p:stCondLst>
                                        </p:cTn>
                                        <p:tgtEl>
                                          <p:spTgt spid="27659"/>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22" presetClass="entr" presetSubtype="8" fill="hold" grpId="0" nodeType="clickEffect">
                                  <p:stCondLst>
                                    <p:cond delay="0"/>
                                  </p:stCondLst>
                                  <p:childTnLst>
                                    <p:set>
                                      <p:cBhvr>
                                        <p:cTn id="62" dur="1" fill="hold">
                                          <p:stCondLst>
                                            <p:cond delay="0"/>
                                          </p:stCondLst>
                                        </p:cTn>
                                        <p:tgtEl>
                                          <p:spTgt spid="27665"/>
                                        </p:tgtEl>
                                        <p:attrNameLst>
                                          <p:attrName>style.visibility</p:attrName>
                                        </p:attrNameLst>
                                      </p:cBhvr>
                                      <p:to>
                                        <p:strVal val="visible"/>
                                      </p:to>
                                    </p:set>
                                    <p:animEffect transition="in" filter="wipe(left)">
                                      <p:cBhvr>
                                        <p:cTn id="63" dur="500"/>
                                        <p:tgtEl>
                                          <p:spTgt spid="27665"/>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8" fill="hold" nodeType="clickEffect">
                                  <p:stCondLst>
                                    <p:cond delay="0"/>
                                  </p:stCondLst>
                                  <p:childTnLst>
                                    <p:set>
                                      <p:cBhvr>
                                        <p:cTn id="67" dur="1" fill="hold">
                                          <p:stCondLst>
                                            <p:cond delay="0"/>
                                          </p:stCondLst>
                                        </p:cTn>
                                        <p:tgtEl>
                                          <p:spTgt spid="27668"/>
                                        </p:tgtEl>
                                        <p:attrNameLst>
                                          <p:attrName>style.visibility</p:attrName>
                                        </p:attrNameLst>
                                      </p:cBhvr>
                                      <p:to>
                                        <p:strVal val="visible"/>
                                      </p:to>
                                    </p:set>
                                    <p:animEffect transition="in" filter="wipe(left)">
                                      <p:cBhvr>
                                        <p:cTn id="68" dur="500"/>
                                        <p:tgtEl>
                                          <p:spTgt spid="27668"/>
                                        </p:tgtEl>
                                      </p:cBhvr>
                                    </p:animEffect>
                                  </p:childTnLst>
                                </p:cTn>
                              </p:par>
                            </p:childTnLst>
                          </p:cTn>
                        </p:par>
                        <p:par>
                          <p:cTn id="69" fill="hold">
                            <p:stCondLst>
                              <p:cond delay="500"/>
                            </p:stCondLst>
                            <p:childTnLst>
                              <p:par>
                                <p:cTn id="70" presetID="22" presetClass="entr" presetSubtype="4" fill="hold" grpId="0" nodeType="afterEffect">
                                  <p:stCondLst>
                                    <p:cond delay="0"/>
                                  </p:stCondLst>
                                  <p:childTnLst>
                                    <p:set>
                                      <p:cBhvr>
                                        <p:cTn id="71" dur="1" fill="hold">
                                          <p:stCondLst>
                                            <p:cond delay="0"/>
                                          </p:stCondLst>
                                        </p:cTn>
                                        <p:tgtEl>
                                          <p:spTgt spid="27669"/>
                                        </p:tgtEl>
                                        <p:attrNameLst>
                                          <p:attrName>style.visibility</p:attrName>
                                        </p:attrNameLst>
                                      </p:cBhvr>
                                      <p:to>
                                        <p:strVal val="visible"/>
                                      </p:to>
                                    </p:set>
                                    <p:animEffect transition="in" filter="wipe(down)">
                                      <p:cBhvr>
                                        <p:cTn id="72" dur="500"/>
                                        <p:tgtEl>
                                          <p:spTgt spid="276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0" grpId="0"/>
      <p:bldP spid="27651" grpId="0"/>
      <p:bldP spid="27653" grpId="0" bldLvl="0" animBg="1"/>
      <p:bldP spid="27654" grpId="0" bldLvl="0" animBg="1"/>
      <p:bldP spid="27655" grpId="0"/>
      <p:bldP spid="27656" grpId="0"/>
      <p:bldP spid="27657" grpId="0" bldLvl="0" animBg="1"/>
      <p:bldP spid="27658" grpId="0" bldLvl="0" animBg="1"/>
      <p:bldP spid="27659" grpId="0" bldLvl="0" animBg="1"/>
      <p:bldP spid="27665" grpId="0"/>
      <p:bldP spid="27669" grpId="0" bldLvl="0" animBg="1"/>
      <p:bldP spid="27670" grpId="0" bldLvl="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4"/>
          <p:cNvPicPr>
            <a:picLocks noChangeAspect="1"/>
          </p:cNvPicPr>
          <p:nvPr/>
        </p:nvPicPr>
        <p:blipFill>
          <a:blip r:embed="rId2"/>
          <a:stretch>
            <a:fillRect/>
          </a:stretch>
        </p:blipFill>
        <p:spPr>
          <a:xfrm>
            <a:off x="323850" y="836613"/>
            <a:ext cx="5238750" cy="1352550"/>
          </a:xfrm>
          <a:prstGeom prst="rect">
            <a:avLst/>
          </a:prstGeom>
          <a:noFill/>
          <a:ln w="9525">
            <a:noFill/>
          </a:ln>
        </p:spPr>
      </p:pic>
      <p:pic>
        <p:nvPicPr>
          <p:cNvPr id="30723" name="Picture 5"/>
          <p:cNvPicPr>
            <a:picLocks noChangeAspect="1"/>
          </p:cNvPicPr>
          <p:nvPr/>
        </p:nvPicPr>
        <p:blipFill>
          <a:blip r:embed="rId3"/>
          <a:stretch>
            <a:fillRect/>
          </a:stretch>
        </p:blipFill>
        <p:spPr>
          <a:xfrm>
            <a:off x="5700713" y="865188"/>
            <a:ext cx="3286125" cy="1790700"/>
          </a:xfrm>
          <a:prstGeom prst="rect">
            <a:avLst/>
          </a:prstGeom>
          <a:noFill/>
          <a:ln w="9525">
            <a:noFill/>
          </a:ln>
        </p:spPr>
      </p:pic>
      <p:sp>
        <p:nvSpPr>
          <p:cNvPr id="4" name="矩形 3"/>
          <p:cNvSpPr/>
          <p:nvPr/>
        </p:nvSpPr>
        <p:spPr>
          <a:xfrm>
            <a:off x="971550" y="865188"/>
            <a:ext cx="647700" cy="33178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2400" b="1" i="0" u="none" strike="noStrike" kern="1200" cap="none" spc="0" normalizeH="0" baseline="0" noProof="0" dirty="0">
                <a:ln>
                  <a:noFill/>
                </a:ln>
                <a:solidFill>
                  <a:srgbClr val="FF0000"/>
                </a:solidFill>
                <a:effectLst>
                  <a:outerShdw blurRad="38100" dist="38100" dir="2700000" algn="tl">
                    <a:srgbClr val="000000">
                      <a:alpha val="43137"/>
                    </a:srgbClr>
                  </a:outerShdw>
                </a:effectLst>
                <a:uLnTx/>
                <a:uFillTx/>
                <a:latin typeface="+mn-lt"/>
                <a:ea typeface="+mn-ea"/>
                <a:cs typeface="+mn-cs"/>
              </a:rPr>
              <a:t>例</a:t>
            </a:r>
            <a:endParaRPr kumimoji="0" lang="zh-CN" altLang="en-US" sz="1800" b="1" i="0" u="none" strike="noStrike" kern="1200" cap="none" spc="0" normalizeH="0" baseline="0" noProof="0" dirty="0">
              <a:ln>
                <a:noFill/>
              </a:ln>
              <a:solidFill>
                <a:srgbClr val="FF0000"/>
              </a:solidFill>
              <a:effectLst>
                <a:outerShdw blurRad="38100" dist="38100" dir="2700000" algn="tl">
                  <a:srgbClr val="000000">
                    <a:alpha val="43137"/>
                  </a:srgbClr>
                </a:outerShdw>
              </a:effectLst>
              <a:uLnTx/>
              <a:uFillTx/>
              <a:latin typeface="+mn-lt"/>
              <a:ea typeface="+mn-ea"/>
              <a:cs typeface="+mn-cs"/>
            </a:endParaRPr>
          </a:p>
        </p:txBody>
      </p:sp>
      <p:pic>
        <p:nvPicPr>
          <p:cNvPr id="30725" name="Picture 15"/>
          <p:cNvPicPr>
            <a:picLocks noChangeAspect="1"/>
          </p:cNvPicPr>
          <p:nvPr/>
        </p:nvPicPr>
        <p:blipFill>
          <a:blip r:embed="rId4"/>
          <a:stretch>
            <a:fillRect/>
          </a:stretch>
        </p:blipFill>
        <p:spPr>
          <a:xfrm>
            <a:off x="8705850" y="44450"/>
            <a:ext cx="403225" cy="404813"/>
          </a:xfrm>
          <a:prstGeom prst="rect">
            <a:avLst/>
          </a:prstGeom>
          <a:noFill/>
          <a:ln w="9525">
            <a:noFill/>
          </a:ln>
        </p:spPr>
      </p:pic>
      <p:sp>
        <p:nvSpPr>
          <p:cNvPr id="30726" name="灯片编号占位符 1"/>
          <p:cNvSpPr txBox="1">
            <a:spLocks noGrp="1"/>
          </p:cNvSpPr>
          <p:nvPr>
            <p:ph type="sldNum" sz="quarter" idx="12"/>
          </p:nvPr>
        </p:nvSpPr>
        <p:spPr/>
        <p:txBody>
          <a:bodyPr/>
          <a:lstStyle/>
          <a:p>
            <a:pPr marL="0" indent="0" algn="r" eaLnBrk="1" hangingPunct="1">
              <a:spcBef>
                <a:spcPct val="0"/>
              </a:spcBef>
              <a:buNone/>
            </a:pPr>
            <a:fld id="{9A0DB2DC-4C9A-4742-B13C-FB6460FD3503}" type="slidenum">
              <a:rPr lang="en-US" altLang="zh-CN" sz="1400" dirty="0"/>
              <a:t>25</a:t>
            </a:fld>
            <a:endParaRPr lang="en-US" altLang="zh-CN" sz="1400" dirty="0"/>
          </a:p>
        </p:txBody>
      </p:sp>
      <p:grpSp>
        <p:nvGrpSpPr>
          <p:cNvPr id="9" name="组合 8"/>
          <p:cNvGrpSpPr/>
          <p:nvPr/>
        </p:nvGrpSpPr>
        <p:grpSpPr>
          <a:xfrm>
            <a:off x="77788" y="2781300"/>
            <a:ext cx="8932862" cy="1098550"/>
            <a:chOff x="77788" y="3100898"/>
            <a:chExt cx="8932862" cy="1097948"/>
          </a:xfrm>
        </p:grpSpPr>
        <p:grpSp>
          <p:nvGrpSpPr>
            <p:cNvPr id="30742" name="组合 7"/>
            <p:cNvGrpSpPr/>
            <p:nvPr/>
          </p:nvGrpSpPr>
          <p:grpSpPr>
            <a:xfrm>
              <a:off x="77788" y="3112996"/>
              <a:ext cx="8932862" cy="1085850"/>
              <a:chOff x="77788" y="3112996"/>
              <a:chExt cx="8932862" cy="1085850"/>
            </a:xfrm>
          </p:grpSpPr>
          <p:pic>
            <p:nvPicPr>
              <p:cNvPr id="30744" name="Picture 7"/>
              <p:cNvPicPr>
                <a:picLocks noChangeAspect="1"/>
              </p:cNvPicPr>
              <p:nvPr/>
            </p:nvPicPr>
            <p:blipFill>
              <a:blip r:embed="rId5"/>
              <a:stretch>
                <a:fillRect/>
              </a:stretch>
            </p:blipFill>
            <p:spPr>
              <a:xfrm>
                <a:off x="77788" y="3112996"/>
                <a:ext cx="8932862" cy="1085850"/>
              </a:xfrm>
              <a:prstGeom prst="rect">
                <a:avLst/>
              </a:prstGeom>
              <a:noFill/>
              <a:ln w="9525">
                <a:noFill/>
              </a:ln>
            </p:spPr>
          </p:pic>
          <p:sp>
            <p:nvSpPr>
              <p:cNvPr id="2" name="矩形 1"/>
              <p:cNvSpPr/>
              <p:nvPr/>
            </p:nvSpPr>
            <p:spPr>
              <a:xfrm>
                <a:off x="7443788" y="3154843"/>
                <a:ext cx="720725" cy="3157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600" b="1" i="0" u="none" strike="noStrike" kern="1200" cap="none" spc="0" normalizeH="0" baseline="0" noProof="0" dirty="0">
                    <a:ln>
                      <a:noFill/>
                    </a:ln>
                    <a:solidFill>
                      <a:srgbClr val="FF0000"/>
                    </a:solidFill>
                    <a:effectLst/>
                    <a:uLnTx/>
                    <a:uFillTx/>
                    <a:latin typeface="+mn-lt"/>
                    <a:ea typeface="+mn-ea"/>
                    <a:cs typeface="+mn-cs"/>
                  </a:rPr>
                  <a:t>-8mA</a:t>
                </a:r>
                <a:endParaRPr kumimoji="0" lang="zh-CN" altLang="en-US" sz="1600" b="1" i="0" u="none" strike="noStrike" kern="1200" cap="none" spc="0" normalizeH="0" baseline="0" noProof="0" dirty="0">
                  <a:ln>
                    <a:noFill/>
                  </a:ln>
                  <a:solidFill>
                    <a:srgbClr val="FF0000"/>
                  </a:solidFill>
                  <a:effectLst/>
                  <a:uLnTx/>
                  <a:uFillTx/>
                  <a:latin typeface="+mn-lt"/>
                  <a:ea typeface="+mn-ea"/>
                  <a:cs typeface="+mn-cs"/>
                </a:endParaRPr>
              </a:p>
            </p:txBody>
          </p:sp>
        </p:grpSp>
        <p:sp>
          <p:nvSpPr>
            <p:cNvPr id="30743" name="TextBox 2"/>
            <p:cNvSpPr txBox="1"/>
            <p:nvPr/>
          </p:nvSpPr>
          <p:spPr>
            <a:xfrm>
              <a:off x="7956376" y="3100898"/>
              <a:ext cx="255198" cy="4001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spcBef>
                  <a:spcPct val="0"/>
                </a:spcBef>
                <a:buNone/>
              </a:pPr>
              <a:r>
                <a:rPr lang="en-US" altLang="zh-CN" sz="2000" b="1" dirty="0"/>
                <a:t>,</a:t>
              </a:r>
              <a:endParaRPr lang="zh-CN" altLang="en-US" sz="2000" b="1" dirty="0"/>
            </a:p>
          </p:txBody>
        </p:sp>
      </p:grpSp>
      <p:grpSp>
        <p:nvGrpSpPr>
          <p:cNvPr id="6" name="组合 5"/>
          <p:cNvGrpSpPr/>
          <p:nvPr/>
        </p:nvGrpSpPr>
        <p:grpSpPr>
          <a:xfrm>
            <a:off x="179388" y="5011738"/>
            <a:ext cx="7777162" cy="433387"/>
            <a:chOff x="179512" y="5389878"/>
            <a:chExt cx="7776864" cy="433522"/>
          </a:xfrm>
        </p:grpSpPr>
        <p:pic>
          <p:nvPicPr>
            <p:cNvPr id="30739" name="Picture 13"/>
            <p:cNvPicPr>
              <a:picLocks noChangeAspect="1"/>
            </p:cNvPicPr>
            <p:nvPr/>
          </p:nvPicPr>
          <p:blipFill>
            <a:blip r:embed="rId6"/>
            <a:stretch>
              <a:fillRect/>
            </a:stretch>
          </p:blipFill>
          <p:spPr>
            <a:xfrm>
              <a:off x="179512" y="5445224"/>
              <a:ext cx="1745456" cy="346426"/>
            </a:xfrm>
            <a:prstGeom prst="rect">
              <a:avLst/>
            </a:prstGeom>
            <a:noFill/>
            <a:ln w="9525">
              <a:noFill/>
            </a:ln>
          </p:spPr>
        </p:pic>
        <p:pic>
          <p:nvPicPr>
            <p:cNvPr id="30740" name="Picture 14"/>
            <p:cNvPicPr>
              <a:picLocks noChangeAspect="1"/>
            </p:cNvPicPr>
            <p:nvPr/>
          </p:nvPicPr>
          <p:blipFill>
            <a:blip r:embed="rId7"/>
            <a:stretch>
              <a:fillRect/>
            </a:stretch>
          </p:blipFill>
          <p:spPr>
            <a:xfrm>
              <a:off x="1924969" y="5389878"/>
              <a:ext cx="4303216" cy="433522"/>
            </a:xfrm>
            <a:prstGeom prst="rect">
              <a:avLst/>
            </a:prstGeom>
            <a:noFill/>
            <a:ln w="9525">
              <a:noFill/>
            </a:ln>
          </p:spPr>
        </p:pic>
        <p:pic>
          <p:nvPicPr>
            <p:cNvPr id="30741" name="Picture 15"/>
            <p:cNvPicPr>
              <a:picLocks noChangeAspect="1"/>
            </p:cNvPicPr>
            <p:nvPr/>
          </p:nvPicPr>
          <p:blipFill>
            <a:blip r:embed="rId8"/>
            <a:stretch>
              <a:fillRect/>
            </a:stretch>
          </p:blipFill>
          <p:spPr>
            <a:xfrm>
              <a:off x="6229916" y="5436279"/>
              <a:ext cx="1726460" cy="365674"/>
            </a:xfrm>
            <a:prstGeom prst="rect">
              <a:avLst/>
            </a:prstGeom>
            <a:noFill/>
            <a:ln w="9525">
              <a:noFill/>
            </a:ln>
          </p:spPr>
        </p:pic>
      </p:grpSp>
      <p:grpSp>
        <p:nvGrpSpPr>
          <p:cNvPr id="10" name="组合 9"/>
          <p:cNvGrpSpPr/>
          <p:nvPr/>
        </p:nvGrpSpPr>
        <p:grpSpPr>
          <a:xfrm>
            <a:off x="179388" y="4046538"/>
            <a:ext cx="8805862" cy="677862"/>
            <a:chOff x="179512" y="4398167"/>
            <a:chExt cx="8805509" cy="677863"/>
          </a:xfrm>
        </p:grpSpPr>
        <p:grpSp>
          <p:nvGrpSpPr>
            <p:cNvPr id="30734" name="组合 6"/>
            <p:cNvGrpSpPr/>
            <p:nvPr/>
          </p:nvGrpSpPr>
          <p:grpSpPr>
            <a:xfrm>
              <a:off x="179512" y="4398167"/>
              <a:ext cx="8805509" cy="677863"/>
              <a:chOff x="179512" y="4398167"/>
              <a:chExt cx="8805509" cy="677863"/>
            </a:xfrm>
          </p:grpSpPr>
          <p:pic>
            <p:nvPicPr>
              <p:cNvPr id="30736" name="Picture 8"/>
              <p:cNvPicPr>
                <a:picLocks noChangeAspect="1"/>
              </p:cNvPicPr>
              <p:nvPr/>
            </p:nvPicPr>
            <p:blipFill>
              <a:blip r:embed="rId9"/>
              <a:stretch>
                <a:fillRect/>
              </a:stretch>
            </p:blipFill>
            <p:spPr>
              <a:xfrm>
                <a:off x="801688" y="4494213"/>
                <a:ext cx="7932737" cy="447675"/>
              </a:xfrm>
              <a:prstGeom prst="rect">
                <a:avLst/>
              </a:prstGeom>
              <a:noFill/>
              <a:ln w="9525">
                <a:noFill/>
              </a:ln>
            </p:spPr>
          </p:pic>
          <p:graphicFrame>
            <p:nvGraphicFramePr>
              <p:cNvPr id="30737" name="对象 4"/>
              <p:cNvGraphicFramePr>
                <a:graphicFrameLocks noChangeAspect="1"/>
              </p:cNvGraphicFramePr>
              <p:nvPr/>
            </p:nvGraphicFramePr>
            <p:xfrm>
              <a:off x="7473721" y="4398167"/>
              <a:ext cx="1511300" cy="677863"/>
            </p:xfrm>
            <a:graphic>
              <a:graphicData uri="http://schemas.openxmlformats.org/presentationml/2006/ole">
                <mc:AlternateContent xmlns:mc="http://schemas.openxmlformats.org/markup-compatibility/2006">
                  <mc:Choice xmlns:v="urn:schemas-microsoft-com:vml" Requires="v">
                    <p:oleObj r:id="rId10" imgW="875665" imgH="393700" progId="Equation.DSMT4">
                      <p:embed/>
                    </p:oleObj>
                  </mc:Choice>
                  <mc:Fallback>
                    <p:oleObj r:id="rId10" imgW="875665" imgH="393700" progId="Equation.DSMT4">
                      <p:embed/>
                      <p:pic>
                        <p:nvPicPr>
                          <p:cNvPr id="0" name="图片 3091"/>
                          <p:cNvPicPr/>
                          <p:nvPr/>
                        </p:nvPicPr>
                        <p:blipFill>
                          <a:blip r:embed="rId11"/>
                          <a:stretch>
                            <a:fillRect/>
                          </a:stretch>
                        </p:blipFill>
                        <p:spPr>
                          <a:xfrm>
                            <a:off x="7473721" y="4398167"/>
                            <a:ext cx="1511300" cy="677863"/>
                          </a:xfrm>
                          <a:prstGeom prst="rect">
                            <a:avLst/>
                          </a:prstGeom>
                          <a:solidFill>
                            <a:schemeClr val="bg1"/>
                          </a:solidFill>
                          <a:ln w="38100">
                            <a:noFill/>
                            <a:miter/>
                          </a:ln>
                        </p:spPr>
                      </p:pic>
                    </p:oleObj>
                  </mc:Fallback>
                </mc:AlternateContent>
              </a:graphicData>
            </a:graphic>
          </p:graphicFrame>
          <p:pic>
            <p:nvPicPr>
              <p:cNvPr id="30738" name="Picture 12"/>
              <p:cNvPicPr>
                <a:picLocks noChangeAspect="1"/>
              </p:cNvPicPr>
              <p:nvPr/>
            </p:nvPicPr>
            <p:blipFill>
              <a:blip r:embed="rId12"/>
              <a:stretch>
                <a:fillRect/>
              </a:stretch>
            </p:blipFill>
            <p:spPr>
              <a:xfrm>
                <a:off x="179512" y="4555397"/>
                <a:ext cx="720080" cy="363405"/>
              </a:xfrm>
              <a:prstGeom prst="rect">
                <a:avLst/>
              </a:prstGeom>
              <a:noFill/>
              <a:ln w="9525">
                <a:noFill/>
              </a:ln>
            </p:spPr>
          </p:pic>
        </p:grpSp>
        <p:pic>
          <p:nvPicPr>
            <p:cNvPr id="30735" name="Picture 10"/>
            <p:cNvPicPr>
              <a:picLocks noChangeAspect="1"/>
            </p:cNvPicPr>
            <p:nvPr/>
          </p:nvPicPr>
          <p:blipFill>
            <a:blip r:embed="rId13"/>
            <a:stretch>
              <a:fillRect/>
            </a:stretch>
          </p:blipFill>
          <p:spPr>
            <a:xfrm>
              <a:off x="4276725" y="4559521"/>
              <a:ext cx="510381" cy="317055"/>
            </a:xfrm>
            <a:prstGeom prst="rect">
              <a:avLst/>
            </a:prstGeom>
            <a:noFill/>
            <a:ln w="9525">
              <a:noFill/>
            </a:ln>
          </p:spPr>
        </p:pic>
      </p:grpSp>
      <p:sp>
        <p:nvSpPr>
          <p:cNvPr id="23" name="矩形 22"/>
          <p:cNvSpPr/>
          <p:nvPr/>
        </p:nvSpPr>
        <p:spPr>
          <a:xfrm>
            <a:off x="179388" y="5445125"/>
            <a:ext cx="2703512" cy="4000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spcBef>
                <a:spcPct val="0"/>
              </a:spcBef>
              <a:buNone/>
            </a:pPr>
            <a:r>
              <a:rPr lang="zh-CN" altLang="en-US" sz="2000" b="1" dirty="0"/>
              <a:t>小于最大稳定电流</a:t>
            </a:r>
            <a:r>
              <a:rPr lang="en-US" altLang="zh-CN" sz="2000" b="1" i="1" dirty="0">
                <a:latin typeface="Times New Roman" panose="02020603050405020304" pitchFamily="18" charset="0"/>
                <a:cs typeface="Times New Roman" panose="02020603050405020304" pitchFamily="18" charset="0"/>
              </a:rPr>
              <a:t>I</a:t>
            </a:r>
            <a:r>
              <a:rPr lang="en-US" altLang="zh-CN" sz="1100" b="1" dirty="0">
                <a:latin typeface="Times New Roman" panose="02020603050405020304" pitchFamily="18" charset="0"/>
                <a:cs typeface="Times New Roman" panose="02020603050405020304" pitchFamily="18" charset="0"/>
              </a:rPr>
              <a:t>zmax</a:t>
            </a:r>
            <a:endParaRPr lang="en-US" altLang="zh-CN" sz="2000" b="1" dirty="0">
              <a:latin typeface="Times New Roman" panose="02020603050405020304" pitchFamily="18" charset="0"/>
              <a:ea typeface="Times New Roman" panose="02020603050405020304" pitchFamily="18" charset="0"/>
            </a:endParaRPr>
          </a:p>
        </p:txBody>
      </p:sp>
      <p:sp>
        <p:nvSpPr>
          <p:cNvPr id="24" name="Text Box 9"/>
          <p:cNvSpPr txBox="1"/>
          <p:nvPr/>
        </p:nvSpPr>
        <p:spPr>
          <a:xfrm>
            <a:off x="4057650" y="1889125"/>
            <a:ext cx="1592263" cy="461963"/>
          </a:xfrm>
          <a:prstGeom prst="rect">
            <a:avLst/>
          </a:prstGeom>
          <a:solidFill>
            <a:srgbClr val="FFFFCC"/>
          </a:solidFill>
          <a:ln w="9525" cap="flat" cmpd="sng">
            <a:solidFill>
              <a:srgbClr val="FF0000"/>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50000"/>
              </a:spcBef>
              <a:buNone/>
            </a:pPr>
            <a:r>
              <a:rPr lang="zh-CN" altLang="en-US" sz="2400" b="1" dirty="0">
                <a:solidFill>
                  <a:srgbClr val="FF0000"/>
                </a:solidFill>
                <a:latin typeface="楷体" panose="02010609060101010101" pitchFamily="49" charset="-122"/>
                <a:ea typeface="楷体" panose="02010609060101010101" pitchFamily="49" charset="-122"/>
              </a:rPr>
              <a:t>假设</a:t>
            </a:r>
            <a:r>
              <a:rPr lang="en-US" altLang="zh-CN" sz="2400" b="1" dirty="0">
                <a:solidFill>
                  <a:srgbClr val="FF0000"/>
                </a:solidFill>
                <a:latin typeface="楷体" panose="02010609060101010101" pitchFamily="49" charset="-122"/>
                <a:ea typeface="楷体" panose="02010609060101010101" pitchFamily="49" charset="-122"/>
              </a:rPr>
              <a:t>-</a:t>
            </a:r>
            <a:r>
              <a:rPr lang="zh-CN" altLang="en-US" sz="2400" b="1" dirty="0">
                <a:solidFill>
                  <a:srgbClr val="FF0000"/>
                </a:solidFill>
                <a:latin typeface="楷体" panose="02010609060101010101" pitchFamily="49" charset="-122"/>
                <a:ea typeface="楷体" panose="02010609060101010101" pitchFamily="49" charset="-122"/>
              </a:rPr>
              <a:t>检验</a:t>
            </a:r>
            <a:endParaRPr lang="en-US" altLang="zh-CN" sz="2400" b="1" baseline="-25000" dirty="0">
              <a:solidFill>
                <a:srgbClr val="FF0000"/>
              </a:solidFill>
              <a:latin typeface="楷体" panose="02010609060101010101" pitchFamily="49" charset="-122"/>
              <a:ea typeface="楷体" panose="02010609060101010101" pitchFamily="49" charset="-122"/>
            </a:endParaRPr>
          </a:p>
        </p:txBody>
      </p:sp>
      <p:sp>
        <p:nvSpPr>
          <p:cNvPr id="25" name="Text Box 9"/>
          <p:cNvSpPr txBox="1"/>
          <p:nvPr/>
        </p:nvSpPr>
        <p:spPr>
          <a:xfrm>
            <a:off x="468313" y="6076950"/>
            <a:ext cx="4543425" cy="369888"/>
          </a:xfrm>
          <a:prstGeom prst="rect">
            <a:avLst/>
          </a:prstGeom>
          <a:solidFill>
            <a:srgbClr val="FFFFCC"/>
          </a:solidFill>
          <a:ln w="9525" cap="flat" cmpd="sng">
            <a:solidFill>
              <a:srgbClr val="FF0000"/>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50000"/>
              </a:spcBef>
              <a:buNone/>
            </a:pPr>
            <a:r>
              <a:rPr lang="zh-CN" altLang="en-US" sz="1800" b="1" dirty="0">
                <a:solidFill>
                  <a:srgbClr val="FF0000"/>
                </a:solidFill>
                <a:latin typeface="楷体" panose="02010609060101010101" pitchFamily="49" charset="-122"/>
                <a:ea typeface="楷体" panose="02010609060101010101" pitchFamily="49" charset="-122"/>
              </a:rPr>
              <a:t>也可假设不稳压（截止）</a:t>
            </a:r>
            <a:r>
              <a:rPr lang="en-US" altLang="zh-CN" sz="1800" b="1" dirty="0">
                <a:solidFill>
                  <a:srgbClr val="FF0000"/>
                </a:solidFill>
                <a:latin typeface="楷体" panose="02010609060101010101" pitchFamily="49" charset="-122"/>
                <a:ea typeface="楷体" panose="02010609060101010101" pitchFamily="49" charset="-122"/>
              </a:rPr>
              <a:t>-</a:t>
            </a:r>
            <a:r>
              <a:rPr lang="zh-CN" altLang="en-US" sz="1800" b="1" dirty="0">
                <a:solidFill>
                  <a:srgbClr val="FF0000"/>
                </a:solidFill>
                <a:latin typeface="楷体" panose="02010609060101010101" pitchFamily="49" charset="-122"/>
                <a:ea typeface="楷体" panose="02010609060101010101" pitchFamily="49" charset="-122"/>
              </a:rPr>
              <a:t>检验二极管电压</a:t>
            </a:r>
            <a:endParaRPr lang="en-US" altLang="zh-CN" sz="1800" b="1" baseline="-25000" dirty="0">
              <a:solidFill>
                <a:srgbClr val="FF0000"/>
              </a:solidFill>
              <a:latin typeface="楷体" panose="02010609060101010101" pitchFamily="49" charset="-122"/>
              <a:ea typeface="楷体" panose="02010609060101010101" pitchFamily="49" charset="-122"/>
            </a:endParaRPr>
          </a:p>
        </p:txBody>
      </p:sp>
      <p:sp>
        <p:nvSpPr>
          <p:cNvPr id="26" name="Text Box 9"/>
          <p:cNvSpPr txBox="1"/>
          <p:nvPr/>
        </p:nvSpPr>
        <p:spPr>
          <a:xfrm>
            <a:off x="539750" y="2395538"/>
            <a:ext cx="2903538" cy="379412"/>
          </a:xfrm>
          <a:prstGeom prst="rect">
            <a:avLst/>
          </a:prstGeom>
          <a:solidFill>
            <a:srgbClr val="FFFFCC"/>
          </a:solidFill>
          <a:ln w="9525" cap="flat" cmpd="sng">
            <a:solidFill>
              <a:srgbClr val="FF0000"/>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50000"/>
              </a:spcBef>
              <a:buNone/>
            </a:pPr>
            <a:r>
              <a:rPr lang="zh-CN" altLang="en-US" sz="1800" b="1" dirty="0">
                <a:solidFill>
                  <a:srgbClr val="FF0000"/>
                </a:solidFill>
                <a:latin typeface="楷体" panose="02010609060101010101" pitchFamily="49" charset="-122"/>
                <a:ea typeface="楷体" panose="02010609060101010101" pitchFamily="49" charset="-122"/>
              </a:rPr>
              <a:t>假设稳压</a:t>
            </a:r>
            <a:r>
              <a:rPr lang="en-US" altLang="zh-CN" sz="1800" b="1" dirty="0">
                <a:solidFill>
                  <a:srgbClr val="FF0000"/>
                </a:solidFill>
                <a:latin typeface="楷体" panose="02010609060101010101" pitchFamily="49" charset="-122"/>
                <a:ea typeface="楷体" panose="02010609060101010101" pitchFamily="49" charset="-122"/>
              </a:rPr>
              <a:t>-</a:t>
            </a:r>
            <a:r>
              <a:rPr lang="zh-CN" altLang="en-US" sz="1800" b="1" dirty="0">
                <a:solidFill>
                  <a:srgbClr val="FF0000"/>
                </a:solidFill>
                <a:latin typeface="楷体" panose="02010609060101010101" pitchFamily="49" charset="-122"/>
                <a:ea typeface="楷体" panose="02010609060101010101" pitchFamily="49" charset="-122"/>
              </a:rPr>
              <a:t>检验二极管电流</a:t>
            </a:r>
            <a:endParaRPr lang="en-US" altLang="zh-CN" sz="1800" b="1" dirty="0">
              <a:solidFill>
                <a:srgbClr val="FF0000"/>
              </a:solidFill>
              <a:latin typeface="楷体" panose="02010609060101010101" pitchFamily="49" charset="-122"/>
              <a:ea typeface="楷体" panose="02010609060101010101" pitchFamily="49" charset="-122"/>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up)">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wipe(up)">
                                      <p:cBhvr>
                                        <p:cTn id="12" dur="500"/>
                                        <p:tgtEl>
                                          <p:spTgt spid="2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left)">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wipe(left)">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wipe(left)">
                                      <p:cBhvr>
                                        <p:cTn id="27" dur="500"/>
                                        <p:tgtEl>
                                          <p:spTgt spid="6"/>
                                        </p:tgtEl>
                                      </p:cBhvr>
                                    </p:animEffect>
                                  </p:childTnLst>
                                </p:cTn>
                              </p:par>
                              <p:par>
                                <p:cTn id="28" presetID="22" presetClass="entr" presetSubtype="8" fill="hold" grpId="0" nodeType="withEffect">
                                  <p:stCondLst>
                                    <p:cond delay="0"/>
                                  </p:stCondLst>
                                  <p:childTnLst>
                                    <p:set>
                                      <p:cBhvr>
                                        <p:cTn id="29" dur="1" fill="hold">
                                          <p:stCondLst>
                                            <p:cond delay="0"/>
                                          </p:stCondLst>
                                        </p:cTn>
                                        <p:tgtEl>
                                          <p:spTgt spid="23"/>
                                        </p:tgtEl>
                                        <p:attrNameLst>
                                          <p:attrName>style.visibility</p:attrName>
                                        </p:attrNameLst>
                                      </p:cBhvr>
                                      <p:to>
                                        <p:strVal val="visible"/>
                                      </p:to>
                                    </p:set>
                                    <p:animEffect transition="in" filter="wipe(left)">
                                      <p:cBhvr>
                                        <p:cTn id="30" dur="500"/>
                                        <p:tgtEl>
                                          <p:spTgt spid="23"/>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1" fill="hold" grpId="0" nodeType="clickEffect">
                                  <p:stCondLst>
                                    <p:cond delay="0"/>
                                  </p:stCondLst>
                                  <p:childTnLst>
                                    <p:set>
                                      <p:cBhvr>
                                        <p:cTn id="34" dur="1" fill="hold">
                                          <p:stCondLst>
                                            <p:cond delay="0"/>
                                          </p:stCondLst>
                                        </p:cTn>
                                        <p:tgtEl>
                                          <p:spTgt spid="25"/>
                                        </p:tgtEl>
                                        <p:attrNameLst>
                                          <p:attrName>style.visibility</p:attrName>
                                        </p:attrNameLst>
                                      </p:cBhvr>
                                      <p:to>
                                        <p:strVal val="visible"/>
                                      </p:to>
                                    </p:set>
                                    <p:animEffect transition="in" filter="wipe(up)">
                                      <p:cBhvr>
                                        <p:cTn id="35"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bldLvl="0" animBg="1"/>
      <p:bldP spid="25" grpId="0" bldLvl="0" animBg="1"/>
      <p:bldP spid="26" grpId="0" bldLvl="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custDataLst>
              <p:tags r:id="rId2"/>
            </p:custDataLst>
          </p:nvPr>
        </p:nvSpPr>
        <p:spPr>
          <a:xfrm>
            <a:off x="914400" y="428625"/>
            <a:ext cx="7315200" cy="2143125"/>
          </a:xfrm>
          <a:prstGeom prst="rect">
            <a:avLst/>
          </a:prstGeom>
          <a:no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600" b="0" i="0" u="none" strike="noStrike" kern="1200" cap="none" spc="0" normalizeH="0" baseline="0" noProof="0" dirty="0">
                <a:ln>
                  <a:noFill/>
                </a:ln>
                <a:solidFill>
                  <a:schemeClr val="bg1"/>
                </a:solidFill>
                <a:effectLst/>
                <a:uLnTx/>
                <a:uFillTx/>
                <a:latin typeface="+mn-lt"/>
                <a:ea typeface="+mn-ea"/>
                <a:cs typeface="+mn-cs"/>
              </a:rPr>
              <a:t>此处添加题目描述</a:t>
            </a:r>
          </a:p>
        </p:txBody>
      </p:sp>
      <p:sp>
        <p:nvSpPr>
          <p:cNvPr id="6" name="矩形 5"/>
          <p:cNvSpPr/>
          <p:nvPr>
            <p:custDataLst>
              <p:tags r:id="rId3"/>
            </p:custDataLst>
          </p:nvPr>
        </p:nvSpPr>
        <p:spPr>
          <a:xfrm>
            <a:off x="1541463" y="3895725"/>
            <a:ext cx="3248025" cy="642938"/>
          </a:xfrm>
          <a:prstGeom prst="rect">
            <a:avLst/>
          </a:prstGeom>
          <a:no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600" b="1" i="0" u="none" strike="noStrike" kern="1200" cap="none" spc="0" normalizeH="0" baseline="0" noProof="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Dz</a:t>
            </a:r>
            <a:r>
              <a:rPr kumimoji="0" lang="zh-CN" altLang="en-US" sz="2600" b="1" i="0" u="none" strike="noStrike" kern="1200" cap="none" spc="0" normalizeH="0" baseline="0" noProof="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处于稳压状态；</a:t>
            </a:r>
          </a:p>
        </p:txBody>
      </p:sp>
      <p:sp>
        <p:nvSpPr>
          <p:cNvPr id="7" name="矩形 6"/>
          <p:cNvSpPr/>
          <p:nvPr>
            <p:custDataLst>
              <p:tags r:id="rId4"/>
            </p:custDataLst>
          </p:nvPr>
        </p:nvSpPr>
        <p:spPr>
          <a:xfrm>
            <a:off x="1541463" y="4752975"/>
            <a:ext cx="3248025" cy="642938"/>
          </a:xfrm>
          <a:prstGeom prst="rect">
            <a:avLst/>
          </a:prstGeom>
          <a:no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600" b="1" i="0" u="none" strike="noStrike" kern="1200" cap="none" spc="0" normalizeH="0" baseline="0" noProof="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Dz</a:t>
            </a:r>
            <a:r>
              <a:rPr kumimoji="0" lang="zh-CN" altLang="en-US" sz="2600" b="1" i="0" u="none" strike="noStrike" kern="1200" cap="none" spc="0" normalizeH="0" baseline="0" noProof="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处于截止状态；</a:t>
            </a:r>
          </a:p>
        </p:txBody>
      </p:sp>
      <p:sp>
        <p:nvSpPr>
          <p:cNvPr id="8" name="矩形 7"/>
          <p:cNvSpPr/>
          <p:nvPr>
            <p:custDataLst>
              <p:tags r:id="rId5"/>
            </p:custDataLst>
          </p:nvPr>
        </p:nvSpPr>
        <p:spPr>
          <a:xfrm>
            <a:off x="5364163" y="3959225"/>
            <a:ext cx="3248025" cy="642938"/>
          </a:xfrm>
          <a:prstGeom prst="rect">
            <a:avLst/>
          </a:prstGeom>
          <a:no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600" b="1" i="0" u="none" strike="noStrike" kern="1200" cap="none" spc="0" normalizeH="0" baseline="0" noProof="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Dz</a:t>
            </a:r>
            <a:r>
              <a:rPr kumimoji="0" lang="zh-CN" altLang="en-US" sz="2600" b="1" i="0" u="none" strike="noStrike" kern="1200" cap="none" spc="0" normalizeH="0" baseline="0" noProof="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处于导通状态；</a:t>
            </a:r>
          </a:p>
        </p:txBody>
      </p:sp>
      <p:sp>
        <p:nvSpPr>
          <p:cNvPr id="9" name="矩形 8"/>
          <p:cNvSpPr/>
          <p:nvPr>
            <p:custDataLst>
              <p:tags r:id="rId6"/>
            </p:custDataLst>
          </p:nvPr>
        </p:nvSpPr>
        <p:spPr>
          <a:xfrm>
            <a:off x="5364163" y="4752975"/>
            <a:ext cx="2743200" cy="642938"/>
          </a:xfrm>
          <a:prstGeom prst="rect">
            <a:avLst/>
          </a:prstGeom>
          <a:no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600" b="1" i="0" u="none" strike="noStrike" kern="1200" cap="none" spc="0" normalizeH="0" baseline="0" noProof="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Dz</a:t>
            </a:r>
            <a:r>
              <a:rPr kumimoji="0" lang="zh-CN" altLang="en-US" sz="2600" b="1" i="0" u="none" strike="noStrike" kern="1200" cap="none" spc="0" normalizeH="0" baseline="0" noProof="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烧毁。</a:t>
            </a:r>
          </a:p>
        </p:txBody>
      </p:sp>
      <p:sp>
        <p:nvSpPr>
          <p:cNvPr id="10" name="椭圆 9"/>
          <p:cNvSpPr>
            <a:spLocks noChangeAspect="1"/>
          </p:cNvSpPr>
          <p:nvPr>
            <p:custDataLst>
              <p:tags r:id="rId7"/>
            </p:custDataLst>
          </p:nvPr>
        </p:nvSpPr>
        <p:spPr>
          <a:xfrm>
            <a:off x="827088" y="3959225"/>
            <a:ext cx="514350" cy="514350"/>
          </a:xfrm>
          <a:prstGeom prst="ellipse">
            <a:avLst/>
          </a:prstGeom>
          <a:solidFill>
            <a:srgbClr val="808080"/>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anchor="ctr" anchorCtr="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600" b="1" i="0" u="none" strike="noStrike" kern="1200" cap="none" spc="0" normalizeH="0" baseline="0" noProof="0">
                <a:ln>
                  <a:noFill/>
                </a:ln>
                <a:solidFill>
                  <a:srgbClr val="FFFFFF"/>
                </a:solidFill>
                <a:effectLst/>
                <a:uLnTx/>
                <a:uFillTx/>
                <a:latin typeface="+mn-lt"/>
                <a:ea typeface="+mn-ea"/>
                <a:cs typeface="+mn-cs"/>
              </a:rPr>
              <a:t>A</a:t>
            </a:r>
            <a:endParaRPr kumimoji="0" lang="zh-CN" altLang="en-US" sz="1600" b="1" i="0" u="none" strike="noStrike" kern="1200" cap="none" spc="0" normalizeH="0" baseline="0" noProof="0">
              <a:ln>
                <a:noFill/>
              </a:ln>
              <a:solidFill>
                <a:srgbClr val="FFFFFF"/>
              </a:solidFill>
              <a:effectLst/>
              <a:uLnTx/>
              <a:uFillTx/>
              <a:latin typeface="+mn-lt"/>
              <a:ea typeface="+mn-ea"/>
              <a:cs typeface="+mn-cs"/>
            </a:endParaRPr>
          </a:p>
        </p:txBody>
      </p:sp>
      <p:sp>
        <p:nvSpPr>
          <p:cNvPr id="11" name="椭圆 10"/>
          <p:cNvSpPr>
            <a:spLocks noChangeAspect="1"/>
          </p:cNvSpPr>
          <p:nvPr>
            <p:custDataLst>
              <p:tags r:id="rId8"/>
            </p:custDataLst>
          </p:nvPr>
        </p:nvSpPr>
        <p:spPr>
          <a:xfrm>
            <a:off x="827088" y="4816475"/>
            <a:ext cx="514350" cy="514350"/>
          </a:xfrm>
          <a:prstGeom prst="ellipse">
            <a:avLst/>
          </a:prstGeom>
          <a:solidFill>
            <a:srgbClr val="808080"/>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anchor="ctr" anchorCtr="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600" b="1" i="0" u="none" strike="noStrike" kern="1200" cap="none" spc="0" normalizeH="0" baseline="0" noProof="0">
                <a:ln>
                  <a:noFill/>
                </a:ln>
                <a:solidFill>
                  <a:srgbClr val="FFFFFF"/>
                </a:solidFill>
                <a:effectLst/>
                <a:uLnTx/>
                <a:uFillTx/>
                <a:latin typeface="+mn-lt"/>
                <a:ea typeface="+mn-ea"/>
                <a:cs typeface="+mn-cs"/>
              </a:rPr>
              <a:t>B</a:t>
            </a:r>
            <a:endParaRPr kumimoji="0" lang="zh-CN" altLang="en-US" sz="1600" b="1" i="0" u="none" strike="noStrike" kern="1200" cap="none" spc="0" normalizeH="0" baseline="0" noProof="0">
              <a:ln>
                <a:noFill/>
              </a:ln>
              <a:solidFill>
                <a:srgbClr val="FFFFFF"/>
              </a:solidFill>
              <a:effectLst/>
              <a:uLnTx/>
              <a:uFillTx/>
              <a:latin typeface="+mn-lt"/>
              <a:ea typeface="+mn-ea"/>
              <a:cs typeface="+mn-cs"/>
            </a:endParaRPr>
          </a:p>
        </p:txBody>
      </p:sp>
      <p:sp>
        <p:nvSpPr>
          <p:cNvPr id="12" name="椭圆 11"/>
          <p:cNvSpPr>
            <a:spLocks noChangeAspect="1"/>
          </p:cNvSpPr>
          <p:nvPr>
            <p:custDataLst>
              <p:tags r:id="rId9"/>
            </p:custDataLst>
          </p:nvPr>
        </p:nvSpPr>
        <p:spPr>
          <a:xfrm>
            <a:off x="4649788" y="4022725"/>
            <a:ext cx="514350" cy="514350"/>
          </a:xfrm>
          <a:prstGeom prst="ellipse">
            <a:avLst/>
          </a:prstGeom>
          <a:solidFill>
            <a:srgbClr val="808080"/>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anchor="ctr" anchorCtr="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600" b="1" i="0" u="none" strike="noStrike" kern="1200" cap="none" spc="0" normalizeH="0" baseline="0" noProof="0">
                <a:ln>
                  <a:noFill/>
                </a:ln>
                <a:solidFill>
                  <a:srgbClr val="FFFFFF"/>
                </a:solidFill>
                <a:effectLst/>
                <a:uLnTx/>
                <a:uFillTx/>
                <a:latin typeface="+mn-lt"/>
                <a:ea typeface="+mn-ea"/>
                <a:cs typeface="+mn-cs"/>
              </a:rPr>
              <a:t>C</a:t>
            </a:r>
            <a:endParaRPr kumimoji="0" lang="zh-CN" altLang="en-US" sz="1600" b="1" i="0" u="none" strike="noStrike" kern="1200" cap="none" spc="0" normalizeH="0" baseline="0" noProof="0">
              <a:ln>
                <a:noFill/>
              </a:ln>
              <a:solidFill>
                <a:srgbClr val="FFFFFF"/>
              </a:solidFill>
              <a:effectLst/>
              <a:uLnTx/>
              <a:uFillTx/>
              <a:latin typeface="+mn-lt"/>
              <a:ea typeface="+mn-ea"/>
              <a:cs typeface="+mn-cs"/>
            </a:endParaRPr>
          </a:p>
        </p:txBody>
      </p:sp>
      <p:sp>
        <p:nvSpPr>
          <p:cNvPr id="13" name="椭圆 12"/>
          <p:cNvSpPr>
            <a:spLocks noChangeAspect="1"/>
          </p:cNvSpPr>
          <p:nvPr>
            <p:custDataLst>
              <p:tags r:id="rId10"/>
            </p:custDataLst>
          </p:nvPr>
        </p:nvSpPr>
        <p:spPr>
          <a:xfrm>
            <a:off x="4649788" y="4816475"/>
            <a:ext cx="514350" cy="514350"/>
          </a:xfrm>
          <a:prstGeom prst="ellipse">
            <a:avLst/>
          </a:prstGeom>
          <a:solidFill>
            <a:srgbClr val="00FF00"/>
          </a:solidFill>
          <a:ln w="254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anchor="ctr" anchorCtr="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600" b="1" i="0" u="none" strike="noStrike" kern="1200" cap="none" spc="0" normalizeH="0" baseline="0" noProof="0">
                <a:ln>
                  <a:noFill/>
                </a:ln>
                <a:solidFill>
                  <a:srgbClr val="FFFFFF"/>
                </a:solidFill>
                <a:effectLst/>
                <a:uLnTx/>
                <a:uFillTx/>
                <a:latin typeface="+mn-lt"/>
                <a:ea typeface="+mn-ea"/>
                <a:cs typeface="+mn-cs"/>
              </a:rPr>
              <a:t>D</a:t>
            </a:r>
            <a:endParaRPr kumimoji="0" lang="zh-CN" altLang="en-US" sz="1600" b="1" i="0" u="none" strike="noStrike" kern="1200" cap="none" spc="0" normalizeH="0" baseline="0" noProof="0">
              <a:ln>
                <a:noFill/>
              </a:ln>
              <a:solidFill>
                <a:srgbClr val="FFFFFF"/>
              </a:solidFill>
              <a:effectLst/>
              <a:uLnTx/>
              <a:uFillTx/>
              <a:latin typeface="+mn-lt"/>
              <a:ea typeface="+mn-ea"/>
              <a:cs typeface="+mn-cs"/>
            </a:endParaRPr>
          </a:p>
        </p:txBody>
      </p:sp>
      <p:sp>
        <p:nvSpPr>
          <p:cNvPr id="14" name="圆角矩形 13"/>
          <p:cNvSpPr/>
          <p:nvPr>
            <p:custDataLst>
              <p:tags r:id="rId11"/>
            </p:custDataLst>
          </p:nvPr>
        </p:nvSpPr>
        <p:spPr>
          <a:xfrm>
            <a:off x="6172200" y="6215063"/>
            <a:ext cx="1543050" cy="411163"/>
          </a:xfrm>
          <a:prstGeom prst="roundRect">
            <a:avLst/>
          </a:prstGeom>
          <a:solidFill>
            <a:srgbClr val="808080"/>
          </a:solidFill>
          <a:ln w="381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anchor="ctr" anchorCtr="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600" b="0" i="0" u="none" strike="noStrike" kern="1200" cap="none" spc="0" normalizeH="0" baseline="0" noProof="0">
                <a:ln>
                  <a:noFill/>
                </a:ln>
                <a:solidFill>
                  <a:srgbClr val="FFFFFF"/>
                </a:solidFill>
                <a:effectLst/>
                <a:uLnTx/>
                <a:uFillTx/>
                <a:latin typeface="+mn-lt"/>
                <a:ea typeface="+mn-ea"/>
                <a:cs typeface="+mn-cs"/>
              </a:rPr>
              <a:t>提交</a:t>
            </a:r>
          </a:p>
        </p:txBody>
      </p:sp>
      <p:pic>
        <p:nvPicPr>
          <p:cNvPr id="32780" name="Picture 5"/>
          <p:cNvPicPr>
            <a:picLocks noChangeAspect="1"/>
          </p:cNvPicPr>
          <p:nvPr/>
        </p:nvPicPr>
        <p:blipFill>
          <a:blip r:embed="rId18"/>
          <a:stretch>
            <a:fillRect/>
          </a:stretch>
        </p:blipFill>
        <p:spPr>
          <a:xfrm>
            <a:off x="5508625" y="1062038"/>
            <a:ext cx="3286125" cy="1790700"/>
          </a:xfrm>
          <a:prstGeom prst="rect">
            <a:avLst/>
          </a:prstGeom>
          <a:noFill/>
          <a:ln w="9525">
            <a:noFill/>
          </a:ln>
        </p:spPr>
      </p:pic>
      <p:sp>
        <p:nvSpPr>
          <p:cNvPr id="21" name="矩形 20"/>
          <p:cNvSpPr/>
          <p:nvPr/>
        </p:nvSpPr>
        <p:spPr>
          <a:xfrm>
            <a:off x="179388" y="1879600"/>
            <a:ext cx="3313113" cy="33813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5" name="矩形 24"/>
          <p:cNvSpPr/>
          <p:nvPr/>
        </p:nvSpPr>
        <p:spPr>
          <a:xfrm>
            <a:off x="647700" y="2317750"/>
            <a:ext cx="3311525" cy="33813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32783" name="灯片编号占位符 1"/>
          <p:cNvSpPr txBox="1">
            <a:spLocks noGrp="1"/>
          </p:cNvSpPr>
          <p:nvPr>
            <p:ph type="sldNum" sz="quarter" idx="12"/>
          </p:nvPr>
        </p:nvSpPr>
        <p:spPr/>
        <p:txBody>
          <a:bodyPr/>
          <a:lstStyle/>
          <a:p>
            <a:pPr marL="0" indent="0" algn="r" eaLnBrk="1" hangingPunct="1">
              <a:spcBef>
                <a:spcPct val="0"/>
              </a:spcBef>
              <a:buNone/>
            </a:pPr>
            <a:fld id="{9A0DB2DC-4C9A-4742-B13C-FB6460FD3503}" type="slidenum">
              <a:rPr lang="en-US" altLang="zh-CN" sz="1400" dirty="0"/>
              <a:t>26</a:t>
            </a:fld>
            <a:endParaRPr lang="en-US" altLang="zh-CN" sz="1400" dirty="0"/>
          </a:p>
        </p:txBody>
      </p:sp>
      <p:sp>
        <p:nvSpPr>
          <p:cNvPr id="27" name="矩形 26"/>
          <p:cNvSpPr/>
          <p:nvPr/>
        </p:nvSpPr>
        <p:spPr>
          <a:xfrm>
            <a:off x="368300" y="836613"/>
            <a:ext cx="4995863" cy="201612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just" defTabSz="914400" rtl="0" eaLnBrk="1" fontAlgn="base" latinLnBrk="0" hangingPunct="1">
              <a:lnSpc>
                <a:spcPct val="150000"/>
              </a:lnSpc>
              <a:spcBef>
                <a:spcPct val="0"/>
              </a:spcBef>
              <a:spcAft>
                <a:spcPct val="0"/>
              </a:spcAft>
              <a:buClrTx/>
              <a:buSzTx/>
              <a:buFontTx/>
              <a:buNone/>
              <a:defRPr/>
            </a:pPr>
            <a:r>
              <a:rPr kumimoji="0" lang="zh-CN" altLang="en-US" sz="2400" b="1" i="0" u="none" strike="noStrike" kern="1200" cap="none" spc="0" normalizeH="0" baseline="0" noProof="0" dirty="0">
                <a:ln>
                  <a:noFill/>
                </a:ln>
                <a:solidFill>
                  <a:schemeClr val="tx1"/>
                </a:solidFill>
                <a:effectLst/>
                <a:uLnTx/>
                <a:uFillTx/>
                <a:latin typeface="Times New Roman" panose="02020603050405020304" pitchFamily="18" charset="0"/>
                <a:ea typeface="楷体" panose="02010609060101010101" pitchFamily="49" charset="-122"/>
                <a:cs typeface="Times New Roman" panose="02020603050405020304" pitchFamily="18" charset="0"/>
              </a:rPr>
              <a:t>        已知稳压管的稳定电压</a:t>
            </a:r>
            <a:r>
              <a:rPr kumimoji="0" lang="en-US" altLang="zh-CN" sz="2400" b="1" i="1" u="none" strike="noStrike" kern="1200" cap="none" spc="0" normalizeH="0" baseline="0" noProof="0" dirty="0" err="1">
                <a:ln>
                  <a:noFill/>
                </a:ln>
                <a:solidFill>
                  <a:schemeClr val="tx1"/>
                </a:solidFill>
                <a:effectLst/>
                <a:uLnTx/>
                <a:uFillTx/>
                <a:latin typeface="Times New Roman" panose="02020603050405020304" pitchFamily="18" charset="0"/>
                <a:ea typeface="楷体" panose="02010609060101010101" pitchFamily="49" charset="-122"/>
                <a:cs typeface="Times New Roman" panose="02020603050405020304" pitchFamily="18" charset="0"/>
              </a:rPr>
              <a:t>U</a:t>
            </a:r>
            <a:r>
              <a:rPr kumimoji="0" lang="en-US" altLang="zh-CN" sz="1800" b="1" i="0" u="none" strike="noStrike" kern="1200" cap="none" spc="0" normalizeH="0" baseline="0" noProof="0" dirty="0" err="1">
                <a:ln>
                  <a:noFill/>
                </a:ln>
                <a:solidFill>
                  <a:schemeClr val="tx1"/>
                </a:solidFill>
                <a:effectLst/>
                <a:uLnTx/>
                <a:uFillTx/>
                <a:latin typeface="Times New Roman" panose="02020603050405020304" pitchFamily="18" charset="0"/>
                <a:ea typeface="楷体" panose="02010609060101010101" pitchFamily="49" charset="-122"/>
                <a:cs typeface="Times New Roman" panose="02020603050405020304" pitchFamily="18" charset="0"/>
              </a:rPr>
              <a:t>z</a:t>
            </a:r>
            <a:r>
              <a:rPr kumimoji="0" lang="en-US" altLang="zh-CN" sz="2400" b="1" i="0" u="none" strike="noStrike" kern="1200" cap="none" spc="0" normalizeH="0" baseline="0" noProof="0" dirty="0">
                <a:ln>
                  <a:noFill/>
                </a:ln>
                <a:solidFill>
                  <a:schemeClr val="tx1"/>
                </a:solidFill>
                <a:effectLst/>
                <a:uLnTx/>
                <a:uFillTx/>
                <a:latin typeface="Times New Roman" panose="02020603050405020304" pitchFamily="18" charset="0"/>
                <a:ea typeface="楷体" panose="02010609060101010101" pitchFamily="49" charset="-122"/>
                <a:cs typeface="Times New Roman" panose="02020603050405020304" pitchFamily="18" charset="0"/>
              </a:rPr>
              <a:t>=6V</a:t>
            </a:r>
            <a:r>
              <a:rPr kumimoji="0" lang="zh-CN" altLang="en-US" sz="2400" b="1" i="0" u="none" strike="noStrike" kern="1200" cap="none" spc="0" normalizeH="0" baseline="0" noProof="0" dirty="0">
                <a:ln>
                  <a:noFill/>
                </a:ln>
                <a:solidFill>
                  <a:schemeClr val="tx1"/>
                </a:solidFill>
                <a:effectLst/>
                <a:uLnTx/>
                <a:uFillTx/>
                <a:latin typeface="Times New Roman" panose="02020603050405020304" pitchFamily="18" charset="0"/>
                <a:ea typeface="楷体" panose="02010609060101010101" pitchFamily="49" charset="-122"/>
                <a:cs typeface="Times New Roman" panose="02020603050405020304" pitchFamily="18" charset="0"/>
              </a:rPr>
              <a:t>，最小稳定电流</a:t>
            </a:r>
            <a:r>
              <a:rPr kumimoji="0" lang="en-US" altLang="zh-CN" sz="2400" b="1" i="1" u="none" strike="noStrike" kern="1200" cap="none" spc="0" normalizeH="0" baseline="0" noProof="0" dirty="0" err="1">
                <a:ln>
                  <a:noFill/>
                </a:ln>
                <a:solidFill>
                  <a:schemeClr val="tx1"/>
                </a:solidFill>
                <a:effectLst/>
                <a:uLnTx/>
                <a:uFillTx/>
                <a:latin typeface="Times New Roman" panose="02020603050405020304" pitchFamily="18" charset="0"/>
                <a:ea typeface="楷体" panose="02010609060101010101" pitchFamily="49" charset="-122"/>
                <a:cs typeface="Times New Roman" panose="02020603050405020304" pitchFamily="18" charset="0"/>
              </a:rPr>
              <a:t>I</a:t>
            </a:r>
            <a:r>
              <a:rPr kumimoji="0" lang="en-US" altLang="zh-CN" sz="1400" b="1" i="0" u="none" strike="noStrike" kern="1200" cap="none" spc="0" normalizeH="0" baseline="0" noProof="0" dirty="0" err="1">
                <a:ln>
                  <a:noFill/>
                </a:ln>
                <a:solidFill>
                  <a:schemeClr val="tx1"/>
                </a:solidFill>
                <a:effectLst/>
                <a:uLnTx/>
                <a:uFillTx/>
                <a:latin typeface="Times New Roman" panose="02020603050405020304" pitchFamily="18" charset="0"/>
                <a:ea typeface="楷体" panose="02010609060101010101" pitchFamily="49" charset="-122"/>
                <a:cs typeface="Times New Roman" panose="02020603050405020304" pitchFamily="18" charset="0"/>
              </a:rPr>
              <a:t>Zmin</a:t>
            </a:r>
            <a:r>
              <a:rPr kumimoji="0" lang="en-US" altLang="zh-CN" sz="2400" b="1" i="0" u="none" strike="noStrike" kern="1200" cap="none" spc="0" normalizeH="0" baseline="0" noProof="0" dirty="0">
                <a:ln>
                  <a:noFill/>
                </a:ln>
                <a:solidFill>
                  <a:schemeClr val="tx1"/>
                </a:solidFill>
                <a:effectLst/>
                <a:uLnTx/>
                <a:uFillTx/>
                <a:latin typeface="Times New Roman" panose="02020603050405020304" pitchFamily="18" charset="0"/>
                <a:ea typeface="楷体" panose="02010609060101010101" pitchFamily="49" charset="-122"/>
                <a:cs typeface="Times New Roman" panose="02020603050405020304" pitchFamily="18" charset="0"/>
              </a:rPr>
              <a:t>=5mA</a:t>
            </a:r>
            <a:r>
              <a:rPr kumimoji="0" lang="zh-CN" altLang="en-US" sz="2400" b="1" i="0" u="none" strike="noStrike" kern="1200" cap="none" spc="0" normalizeH="0" baseline="0" noProof="0" dirty="0">
                <a:ln>
                  <a:noFill/>
                </a:ln>
                <a:solidFill>
                  <a:schemeClr val="tx1"/>
                </a:solidFill>
                <a:effectLst/>
                <a:uLnTx/>
                <a:uFillTx/>
                <a:latin typeface="Times New Roman" panose="02020603050405020304" pitchFamily="18" charset="0"/>
                <a:ea typeface="楷体" panose="02010609060101010101" pitchFamily="49" charset="-122"/>
                <a:cs typeface="Times New Roman" panose="02020603050405020304" pitchFamily="18" charset="0"/>
              </a:rPr>
              <a:t>，最大稳定电流为</a:t>
            </a:r>
            <a:r>
              <a:rPr kumimoji="0" lang="en-US" altLang="zh-CN" sz="2400" b="1" i="1" u="none" strike="noStrike" kern="1200" cap="none" spc="0" normalizeH="0" baseline="0" noProof="0" dirty="0" err="1">
                <a:ln>
                  <a:noFill/>
                </a:ln>
                <a:solidFill>
                  <a:schemeClr val="tx1"/>
                </a:solidFill>
                <a:effectLst/>
                <a:uLnTx/>
                <a:uFillTx/>
                <a:latin typeface="Times New Roman" panose="02020603050405020304" pitchFamily="18" charset="0"/>
                <a:ea typeface="楷体" panose="02010609060101010101" pitchFamily="49" charset="-122"/>
                <a:cs typeface="Times New Roman" panose="02020603050405020304" pitchFamily="18" charset="0"/>
              </a:rPr>
              <a:t>I</a:t>
            </a:r>
            <a:r>
              <a:rPr kumimoji="0" lang="en-US" altLang="zh-CN" sz="1400" b="1" i="0" u="none" strike="noStrike" kern="1200" cap="none" spc="0" normalizeH="0" baseline="0" noProof="0" dirty="0" err="1">
                <a:ln>
                  <a:noFill/>
                </a:ln>
                <a:solidFill>
                  <a:schemeClr val="tx1"/>
                </a:solidFill>
                <a:effectLst/>
                <a:uLnTx/>
                <a:uFillTx/>
                <a:latin typeface="Times New Roman" panose="02020603050405020304" pitchFamily="18" charset="0"/>
                <a:ea typeface="楷体" panose="02010609060101010101" pitchFamily="49" charset="-122"/>
                <a:cs typeface="Times New Roman" panose="02020603050405020304" pitchFamily="18" charset="0"/>
              </a:rPr>
              <a:t>Zmax</a:t>
            </a:r>
            <a:r>
              <a:rPr kumimoji="0" lang="en-US" altLang="zh-CN" sz="2400" b="1" i="0" u="none" strike="noStrike" kern="1200" cap="none" spc="0" normalizeH="0" baseline="0" noProof="0" dirty="0">
                <a:ln>
                  <a:noFill/>
                </a:ln>
                <a:solidFill>
                  <a:schemeClr val="tx1"/>
                </a:solidFill>
                <a:effectLst/>
                <a:uLnTx/>
                <a:uFillTx/>
                <a:latin typeface="Times New Roman" panose="02020603050405020304" pitchFamily="18" charset="0"/>
                <a:ea typeface="楷体" panose="02010609060101010101" pitchFamily="49" charset="-122"/>
                <a:cs typeface="Times New Roman" panose="02020603050405020304" pitchFamily="18" charset="0"/>
              </a:rPr>
              <a:t>=25mA</a:t>
            </a:r>
            <a:r>
              <a:rPr kumimoji="0" lang="zh-CN" altLang="en-US" sz="2400" b="1" i="0" u="none" strike="noStrike" kern="1200" cap="none" spc="0" normalizeH="0" baseline="0" noProof="0" dirty="0">
                <a:ln>
                  <a:noFill/>
                </a:ln>
                <a:solidFill>
                  <a:schemeClr val="tx1"/>
                </a:solidFill>
                <a:effectLst/>
                <a:uLnTx/>
                <a:uFillTx/>
                <a:latin typeface="Times New Roman" panose="02020603050405020304" pitchFamily="18" charset="0"/>
                <a:ea typeface="楷体" panose="02010609060101010101" pitchFamily="49" charset="-122"/>
                <a:cs typeface="Times New Roman" panose="02020603050405020304" pitchFamily="18" charset="0"/>
              </a:rPr>
              <a:t>。若</a:t>
            </a:r>
            <a:r>
              <a:rPr kumimoji="0" lang="en-US" altLang="zh-CN" sz="2400" b="1" i="1" u="none" strike="noStrike" kern="1200" cap="none" spc="0" normalizeH="0" baseline="0" noProof="0" dirty="0">
                <a:ln>
                  <a:noFill/>
                </a:ln>
                <a:solidFill>
                  <a:schemeClr val="tx1"/>
                </a:solidFill>
                <a:effectLst/>
                <a:uLnTx/>
                <a:uFillTx/>
                <a:latin typeface="Times New Roman" panose="02020603050405020304" pitchFamily="18" charset="0"/>
                <a:ea typeface="楷体" panose="02010609060101010101" pitchFamily="49" charset="-122"/>
                <a:cs typeface="Times New Roman" panose="02020603050405020304" pitchFamily="18" charset="0"/>
              </a:rPr>
              <a:t>U</a:t>
            </a:r>
            <a:r>
              <a:rPr kumimoji="0" lang="en-US" altLang="zh-CN" sz="1800" b="1" i="0" u="none" strike="noStrike" kern="1200" cap="none" spc="0" normalizeH="0" baseline="0" noProof="0" dirty="0">
                <a:ln>
                  <a:noFill/>
                </a:ln>
                <a:solidFill>
                  <a:schemeClr val="tx1"/>
                </a:solidFill>
                <a:effectLst/>
                <a:uLnTx/>
                <a:uFillTx/>
                <a:latin typeface="Times New Roman" panose="02020603050405020304" pitchFamily="18" charset="0"/>
                <a:ea typeface="楷体" panose="02010609060101010101" pitchFamily="49" charset="-122"/>
                <a:cs typeface="Times New Roman" panose="02020603050405020304" pitchFamily="18" charset="0"/>
              </a:rPr>
              <a:t>I</a:t>
            </a:r>
            <a:r>
              <a:rPr kumimoji="0" lang="en-US" altLang="zh-CN" sz="2400" b="1" i="0" u="none" strike="noStrike" kern="1200" cap="none" spc="0" normalizeH="0" baseline="0" noProof="0" dirty="0">
                <a:ln>
                  <a:noFill/>
                </a:ln>
                <a:solidFill>
                  <a:schemeClr val="tx1"/>
                </a:solidFill>
                <a:effectLst/>
                <a:uLnTx/>
                <a:uFillTx/>
                <a:latin typeface="Times New Roman" panose="02020603050405020304" pitchFamily="18" charset="0"/>
                <a:ea typeface="楷体" panose="02010609060101010101" pitchFamily="49" charset="-122"/>
                <a:cs typeface="Times New Roman" panose="02020603050405020304" pitchFamily="18" charset="0"/>
              </a:rPr>
              <a:t>=50V</a:t>
            </a:r>
            <a:r>
              <a:rPr kumimoji="0" lang="zh-CN" altLang="en-US" sz="2400" b="1" i="0" u="none" strike="noStrike" kern="1200" cap="none" spc="0" normalizeH="0" baseline="0" noProof="0" dirty="0">
                <a:ln>
                  <a:noFill/>
                </a:ln>
                <a:solidFill>
                  <a:schemeClr val="tx1"/>
                </a:solidFill>
                <a:effectLst/>
                <a:uLnTx/>
                <a:uFillTx/>
                <a:latin typeface="Times New Roman" panose="02020603050405020304" pitchFamily="18" charset="0"/>
                <a:ea typeface="楷体" panose="02010609060101010101" pitchFamily="49" charset="-122"/>
                <a:cs typeface="Times New Roman" panose="02020603050405020304" pitchFamily="18" charset="0"/>
              </a:rPr>
              <a:t>，则</a:t>
            </a:r>
            <a:r>
              <a:rPr kumimoji="0" lang="en-US" altLang="zh-CN" sz="2400" b="1" i="0" u="none" strike="noStrike" kern="1200" cap="none" spc="0" normalizeH="0" baseline="0" noProof="0" dirty="0">
                <a:ln>
                  <a:noFill/>
                </a:ln>
                <a:solidFill>
                  <a:schemeClr val="tx1"/>
                </a:solidFill>
                <a:effectLst/>
                <a:uLnTx/>
                <a:uFillTx/>
                <a:latin typeface="Times New Roman" panose="02020603050405020304" pitchFamily="18" charset="0"/>
                <a:ea typeface="楷体" panose="02010609060101010101" pitchFamily="49" charset="-122"/>
                <a:cs typeface="Times New Roman" panose="02020603050405020304" pitchFamily="18" charset="0"/>
              </a:rPr>
              <a:t>D</a:t>
            </a:r>
            <a:r>
              <a:rPr kumimoji="0" lang="en-US" altLang="zh-CN" sz="1400" b="1" i="0" u="none" strike="noStrike" kern="1200" cap="none" spc="0" normalizeH="0" baseline="0" noProof="0" dirty="0">
                <a:ln>
                  <a:noFill/>
                </a:ln>
                <a:solidFill>
                  <a:schemeClr val="tx1"/>
                </a:solidFill>
                <a:effectLst/>
                <a:uLnTx/>
                <a:uFillTx/>
                <a:latin typeface="Times New Roman" panose="02020603050405020304" pitchFamily="18" charset="0"/>
                <a:ea typeface="楷体" panose="02010609060101010101" pitchFamily="49" charset="-122"/>
                <a:cs typeface="Times New Roman" panose="02020603050405020304" pitchFamily="18" charset="0"/>
              </a:rPr>
              <a:t>Z</a:t>
            </a:r>
            <a:r>
              <a:rPr kumimoji="0" lang="zh-CN" altLang="en-US" sz="2400" b="1" i="0" u="none" strike="noStrike" kern="1200" cap="none" spc="0" normalizeH="0" baseline="0" noProof="0" dirty="0">
                <a:ln>
                  <a:noFill/>
                </a:ln>
                <a:solidFill>
                  <a:schemeClr val="tx1"/>
                </a:solidFill>
                <a:effectLst/>
                <a:uLnTx/>
                <a:uFillTx/>
                <a:latin typeface="Times New Roman" panose="02020603050405020304" pitchFamily="18" charset="0"/>
                <a:ea typeface="楷体" panose="02010609060101010101" pitchFamily="49" charset="-122"/>
                <a:cs typeface="Times New Roman" panose="02020603050405020304" pitchFamily="18" charset="0"/>
              </a:rPr>
              <a:t>会出现什么现象？</a:t>
            </a:r>
            <a:r>
              <a:rPr kumimoji="0" lang="zh-CN" altLang="en-US" sz="2400" b="1" i="0" u="none" strike="noStrike" kern="1200" cap="none" spc="0" normalizeH="0" baseline="0" noProof="0" dirty="0">
                <a:ln>
                  <a:noFill/>
                </a:ln>
                <a:solidFill>
                  <a:schemeClr val="bg1"/>
                </a:solidFill>
                <a:effectLst/>
                <a:uLnTx/>
                <a:uFillTx/>
                <a:latin typeface="+mn-lt"/>
                <a:ea typeface="+mn-ea"/>
                <a:cs typeface="+mn-cs"/>
              </a:rPr>
              <a:t>例</a:t>
            </a:r>
            <a:endParaRPr kumimoji="0" lang="zh-CN" altLang="en-US" sz="1800" b="1" i="0" u="none" strike="noStrike" kern="1200" cap="none" spc="0" normalizeH="0" baseline="0" noProof="0" dirty="0">
              <a:ln>
                <a:noFill/>
              </a:ln>
              <a:solidFill>
                <a:schemeClr val="bg1"/>
              </a:solidFill>
              <a:effectLst/>
              <a:uLnTx/>
              <a:uFillTx/>
              <a:latin typeface="+mn-lt"/>
              <a:ea typeface="+mn-ea"/>
              <a:cs typeface="+mn-cs"/>
            </a:endParaRPr>
          </a:p>
        </p:txBody>
      </p:sp>
      <p:grpSp>
        <p:nvGrpSpPr>
          <p:cNvPr id="32785" name="组合 16"/>
          <p:cNvGrpSpPr/>
          <p:nvPr/>
        </p:nvGrpSpPr>
        <p:grpSpPr>
          <a:xfrm>
            <a:off x="0" y="0"/>
            <a:ext cx="9144000" cy="635000"/>
            <a:chOff x="0" y="0"/>
            <a:chExt cx="9144000" cy="635000"/>
          </a:xfrm>
        </p:grpSpPr>
        <p:sp>
          <p:nvSpPr>
            <p:cNvPr id="3" name="TitleBackground"/>
            <p:cNvSpPr/>
            <p:nvPr>
              <p:custDataLst>
                <p:tags r:id="rId13"/>
              </p:custDataLst>
            </p:nvPr>
          </p:nvSpPr>
          <p:spPr>
            <a:xfrm>
              <a:off x="0" y="0"/>
              <a:ext cx="9144000" cy="635000"/>
            </a:xfrm>
            <a:prstGeom prst="rect">
              <a:avLst/>
            </a:prstGeom>
            <a:solidFill>
              <a:srgbClr val="F6F7F8"/>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5" name="ColorBlock"/>
            <p:cNvSpPr/>
            <p:nvPr>
              <p:custDataLst>
                <p:tags r:id="rId14"/>
              </p:custDataLst>
            </p:nvPr>
          </p:nvSpPr>
          <p:spPr>
            <a:xfrm>
              <a:off x="0" y="0"/>
              <a:ext cx="254000" cy="635000"/>
            </a:xfrm>
            <a:prstGeom prst="rect">
              <a:avLst/>
            </a:prstGeom>
            <a:solidFill>
              <a:srgbClr val="639EF4"/>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4" name="TypeText"/>
            <p:cNvSpPr/>
            <p:nvPr>
              <p:custDataLst>
                <p:tags r:id="rId15"/>
              </p:custDataLst>
            </p:nvPr>
          </p:nvSpPr>
          <p:spPr>
            <a:xfrm>
              <a:off x="254000" y="0"/>
              <a:ext cx="1905000" cy="635000"/>
            </a:xfrm>
            <a:prstGeom prst="rect">
              <a:avLst/>
            </a:prstGeom>
            <a:no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26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单选题</a:t>
              </a:r>
            </a:p>
          </p:txBody>
        </p:sp>
        <p:sp>
          <p:nvSpPr>
            <p:cNvPr id="16" name="TipText"/>
            <p:cNvSpPr/>
            <p:nvPr>
              <p:custDataLst>
                <p:tags r:id="rId16"/>
              </p:custDataLst>
            </p:nvPr>
          </p:nvSpPr>
          <p:spPr>
            <a:xfrm>
              <a:off x="1525588" y="109538"/>
              <a:ext cx="2286000" cy="508000"/>
            </a:xfrm>
            <a:prstGeom prst="rect">
              <a:avLst/>
            </a:prstGeom>
            <a:no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dirty="0">
                  <a:ln>
                    <a:noFill/>
                  </a:ln>
                  <a:solidFill>
                    <a:srgbClr val="80808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1</a:t>
              </a:r>
              <a:r>
                <a:rPr kumimoji="0" lang="zh-CN" altLang="en-US" sz="2000" b="0" i="0" u="none" strike="noStrike" kern="1200" cap="none" spc="0" normalizeH="0" baseline="0" noProof="0" dirty="0">
                  <a:ln>
                    <a:noFill/>
                  </a:ln>
                  <a:solidFill>
                    <a:srgbClr val="80808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分</a:t>
              </a:r>
            </a:p>
          </p:txBody>
        </p:sp>
      </p:grpSp>
      <p:pic>
        <p:nvPicPr>
          <p:cNvPr id="32786" name="图片 1"/>
          <p:cNvPicPr/>
          <p:nvPr>
            <p:custDataLst>
              <p:tags r:id="rId12"/>
            </p:custDataLst>
          </p:nvPr>
        </p:nvPicPr>
        <p:blipFill>
          <a:blip r:embed="rId19"/>
          <a:stretch>
            <a:fillRect/>
          </a:stretch>
        </p:blipFill>
        <p:spPr>
          <a:xfrm>
            <a:off x="7594600" y="63500"/>
            <a:ext cx="1422400" cy="508000"/>
          </a:xfrm>
          <a:prstGeom prst="rect">
            <a:avLst/>
          </a:prstGeom>
          <a:noFill/>
          <a:ln w="9525">
            <a:noFill/>
          </a:ln>
        </p:spPr>
      </p:pic>
    </p:spTree>
    <p:custDataLst>
      <p:tags r:id="rId1"/>
    </p:custDataLst>
  </p:cSld>
  <p:clrMapOvr>
    <a:masterClrMapping/>
  </p:clrMapOvr>
  <p:transition spd="slow"/>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custDataLst>
              <p:tags r:id="rId2"/>
            </p:custDataLst>
          </p:nvPr>
        </p:nvSpPr>
        <p:spPr>
          <a:xfrm>
            <a:off x="914400" y="428625"/>
            <a:ext cx="7315200" cy="2143125"/>
          </a:xfrm>
          <a:prstGeom prst="rect">
            <a:avLst/>
          </a:prstGeom>
          <a:no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600" b="0" i="0" u="none" strike="noStrike" kern="1200" cap="none" spc="0" normalizeH="0" baseline="0" noProof="0" dirty="0">
                <a:ln>
                  <a:noFill/>
                </a:ln>
                <a:solidFill>
                  <a:schemeClr val="bg1"/>
                </a:solidFill>
                <a:effectLst/>
                <a:uLnTx/>
                <a:uFillTx/>
                <a:latin typeface="+mn-lt"/>
                <a:ea typeface="+mn-ea"/>
                <a:cs typeface="+mn-cs"/>
              </a:rPr>
              <a:t>此处添加题目描述</a:t>
            </a:r>
          </a:p>
        </p:txBody>
      </p:sp>
      <p:sp>
        <p:nvSpPr>
          <p:cNvPr id="6" name="矩形 5"/>
          <p:cNvSpPr/>
          <p:nvPr>
            <p:custDataLst>
              <p:tags r:id="rId3"/>
            </p:custDataLst>
          </p:nvPr>
        </p:nvSpPr>
        <p:spPr>
          <a:xfrm>
            <a:off x="1541463" y="3895725"/>
            <a:ext cx="3248025" cy="642938"/>
          </a:xfrm>
          <a:prstGeom prst="rect">
            <a:avLst/>
          </a:prstGeom>
          <a:no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600" b="1" i="0" u="none" strike="noStrike" kern="1200" cap="none" spc="0" normalizeH="0" baseline="0" noProof="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Dz</a:t>
            </a:r>
            <a:r>
              <a:rPr kumimoji="0" lang="zh-CN" altLang="en-US" sz="2600" b="1" i="0" u="none" strike="noStrike" kern="1200" cap="none" spc="0" normalizeH="0" baseline="0" noProof="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处于稳压状态；</a:t>
            </a:r>
          </a:p>
        </p:txBody>
      </p:sp>
      <p:sp>
        <p:nvSpPr>
          <p:cNvPr id="7" name="矩形 6"/>
          <p:cNvSpPr/>
          <p:nvPr>
            <p:custDataLst>
              <p:tags r:id="rId4"/>
            </p:custDataLst>
          </p:nvPr>
        </p:nvSpPr>
        <p:spPr>
          <a:xfrm>
            <a:off x="1541463" y="4752975"/>
            <a:ext cx="3248025" cy="642938"/>
          </a:xfrm>
          <a:prstGeom prst="rect">
            <a:avLst/>
          </a:prstGeom>
          <a:no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600" b="1" i="0" u="none" strike="noStrike" kern="1200" cap="none" spc="0" normalizeH="0" baseline="0" noProof="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Dz</a:t>
            </a:r>
            <a:r>
              <a:rPr kumimoji="0" lang="zh-CN" altLang="en-US" sz="2600" b="1" i="0" u="none" strike="noStrike" kern="1200" cap="none" spc="0" normalizeH="0" baseline="0" noProof="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处于截止状态；</a:t>
            </a:r>
          </a:p>
        </p:txBody>
      </p:sp>
      <p:sp>
        <p:nvSpPr>
          <p:cNvPr id="8" name="矩形 7"/>
          <p:cNvSpPr/>
          <p:nvPr>
            <p:custDataLst>
              <p:tags r:id="rId5"/>
            </p:custDataLst>
          </p:nvPr>
        </p:nvSpPr>
        <p:spPr>
          <a:xfrm>
            <a:off x="5364163" y="3959225"/>
            <a:ext cx="3248025" cy="642938"/>
          </a:xfrm>
          <a:prstGeom prst="rect">
            <a:avLst/>
          </a:prstGeom>
          <a:no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600" b="1" i="0" u="none" strike="noStrike" kern="1200" cap="none" spc="0" normalizeH="0" baseline="0" noProof="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Dz</a:t>
            </a:r>
            <a:r>
              <a:rPr kumimoji="0" lang="zh-CN" altLang="en-US" sz="2600" b="1" i="0" u="none" strike="noStrike" kern="1200" cap="none" spc="0" normalizeH="0" baseline="0" noProof="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处于导通状态；</a:t>
            </a:r>
          </a:p>
        </p:txBody>
      </p:sp>
      <p:sp>
        <p:nvSpPr>
          <p:cNvPr id="9" name="矩形 8"/>
          <p:cNvSpPr/>
          <p:nvPr>
            <p:custDataLst>
              <p:tags r:id="rId6"/>
            </p:custDataLst>
          </p:nvPr>
        </p:nvSpPr>
        <p:spPr>
          <a:xfrm>
            <a:off x="5364163" y="4752975"/>
            <a:ext cx="2743200" cy="642938"/>
          </a:xfrm>
          <a:prstGeom prst="rect">
            <a:avLst/>
          </a:prstGeom>
          <a:no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600" b="1" i="0" u="none" strike="noStrike" kern="1200" cap="none" spc="0" normalizeH="0" baseline="0" noProof="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Dz</a:t>
            </a:r>
            <a:r>
              <a:rPr kumimoji="0" lang="zh-CN" altLang="en-US" sz="2600" b="1" i="0" u="none" strike="noStrike" kern="1200" cap="none" spc="0" normalizeH="0" baseline="0" noProof="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烧毁。</a:t>
            </a:r>
          </a:p>
        </p:txBody>
      </p:sp>
      <p:sp>
        <p:nvSpPr>
          <p:cNvPr id="10" name="椭圆 9"/>
          <p:cNvSpPr>
            <a:spLocks noChangeAspect="1"/>
          </p:cNvSpPr>
          <p:nvPr>
            <p:custDataLst>
              <p:tags r:id="rId7"/>
            </p:custDataLst>
          </p:nvPr>
        </p:nvSpPr>
        <p:spPr>
          <a:xfrm>
            <a:off x="827088" y="3959225"/>
            <a:ext cx="514350" cy="514350"/>
          </a:xfrm>
          <a:prstGeom prst="ellipse">
            <a:avLst/>
          </a:prstGeom>
          <a:solidFill>
            <a:srgbClr val="808080"/>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anchor="ctr" anchorCtr="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600" b="1" i="0" u="none" strike="noStrike" kern="1200" cap="none" spc="0" normalizeH="0" baseline="0" noProof="0">
                <a:ln>
                  <a:noFill/>
                </a:ln>
                <a:solidFill>
                  <a:srgbClr val="FFFFFF"/>
                </a:solidFill>
                <a:effectLst/>
                <a:uLnTx/>
                <a:uFillTx/>
                <a:latin typeface="+mn-lt"/>
                <a:ea typeface="+mn-ea"/>
                <a:cs typeface="+mn-cs"/>
              </a:rPr>
              <a:t>A</a:t>
            </a:r>
            <a:endParaRPr kumimoji="0" lang="zh-CN" altLang="en-US" sz="1600" b="1" i="0" u="none" strike="noStrike" kern="1200" cap="none" spc="0" normalizeH="0" baseline="0" noProof="0">
              <a:ln>
                <a:noFill/>
              </a:ln>
              <a:solidFill>
                <a:srgbClr val="FFFFFF"/>
              </a:solidFill>
              <a:effectLst/>
              <a:uLnTx/>
              <a:uFillTx/>
              <a:latin typeface="+mn-lt"/>
              <a:ea typeface="+mn-ea"/>
              <a:cs typeface="+mn-cs"/>
            </a:endParaRPr>
          </a:p>
        </p:txBody>
      </p:sp>
      <p:sp>
        <p:nvSpPr>
          <p:cNvPr id="11" name="椭圆 10"/>
          <p:cNvSpPr>
            <a:spLocks noChangeAspect="1"/>
          </p:cNvSpPr>
          <p:nvPr>
            <p:custDataLst>
              <p:tags r:id="rId8"/>
            </p:custDataLst>
          </p:nvPr>
        </p:nvSpPr>
        <p:spPr>
          <a:xfrm>
            <a:off x="827088" y="4816475"/>
            <a:ext cx="514350" cy="514350"/>
          </a:xfrm>
          <a:prstGeom prst="ellipse">
            <a:avLst/>
          </a:prstGeom>
          <a:solidFill>
            <a:srgbClr val="808080"/>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anchor="ctr" anchorCtr="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600" b="1" i="0" u="none" strike="noStrike" kern="1200" cap="none" spc="0" normalizeH="0" baseline="0" noProof="0">
                <a:ln>
                  <a:noFill/>
                </a:ln>
                <a:solidFill>
                  <a:srgbClr val="FFFFFF"/>
                </a:solidFill>
                <a:effectLst/>
                <a:uLnTx/>
                <a:uFillTx/>
                <a:latin typeface="+mn-lt"/>
                <a:ea typeface="+mn-ea"/>
                <a:cs typeface="+mn-cs"/>
              </a:rPr>
              <a:t>B</a:t>
            </a:r>
            <a:endParaRPr kumimoji="0" lang="zh-CN" altLang="en-US" sz="1600" b="1" i="0" u="none" strike="noStrike" kern="1200" cap="none" spc="0" normalizeH="0" baseline="0" noProof="0">
              <a:ln>
                <a:noFill/>
              </a:ln>
              <a:solidFill>
                <a:srgbClr val="FFFFFF"/>
              </a:solidFill>
              <a:effectLst/>
              <a:uLnTx/>
              <a:uFillTx/>
              <a:latin typeface="+mn-lt"/>
              <a:ea typeface="+mn-ea"/>
              <a:cs typeface="+mn-cs"/>
            </a:endParaRPr>
          </a:p>
        </p:txBody>
      </p:sp>
      <p:sp>
        <p:nvSpPr>
          <p:cNvPr id="12" name="椭圆 11"/>
          <p:cNvSpPr>
            <a:spLocks noChangeAspect="1"/>
          </p:cNvSpPr>
          <p:nvPr>
            <p:custDataLst>
              <p:tags r:id="rId9"/>
            </p:custDataLst>
          </p:nvPr>
        </p:nvSpPr>
        <p:spPr>
          <a:xfrm>
            <a:off x="4649788" y="4022725"/>
            <a:ext cx="514350" cy="514350"/>
          </a:xfrm>
          <a:prstGeom prst="ellipse">
            <a:avLst/>
          </a:prstGeom>
          <a:solidFill>
            <a:srgbClr val="808080"/>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anchor="ctr" anchorCtr="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600" b="1" i="0" u="none" strike="noStrike" kern="1200" cap="none" spc="0" normalizeH="0" baseline="0" noProof="0">
                <a:ln>
                  <a:noFill/>
                </a:ln>
                <a:solidFill>
                  <a:srgbClr val="FFFFFF"/>
                </a:solidFill>
                <a:effectLst/>
                <a:uLnTx/>
                <a:uFillTx/>
                <a:latin typeface="+mn-lt"/>
                <a:ea typeface="+mn-ea"/>
                <a:cs typeface="+mn-cs"/>
              </a:rPr>
              <a:t>C</a:t>
            </a:r>
            <a:endParaRPr kumimoji="0" lang="zh-CN" altLang="en-US" sz="1600" b="1" i="0" u="none" strike="noStrike" kern="1200" cap="none" spc="0" normalizeH="0" baseline="0" noProof="0">
              <a:ln>
                <a:noFill/>
              </a:ln>
              <a:solidFill>
                <a:srgbClr val="FFFFFF"/>
              </a:solidFill>
              <a:effectLst/>
              <a:uLnTx/>
              <a:uFillTx/>
              <a:latin typeface="+mn-lt"/>
              <a:ea typeface="+mn-ea"/>
              <a:cs typeface="+mn-cs"/>
            </a:endParaRPr>
          </a:p>
        </p:txBody>
      </p:sp>
      <p:sp>
        <p:nvSpPr>
          <p:cNvPr id="13" name="椭圆 12"/>
          <p:cNvSpPr>
            <a:spLocks noChangeAspect="1"/>
          </p:cNvSpPr>
          <p:nvPr>
            <p:custDataLst>
              <p:tags r:id="rId10"/>
            </p:custDataLst>
          </p:nvPr>
        </p:nvSpPr>
        <p:spPr>
          <a:xfrm>
            <a:off x="4649788" y="4816475"/>
            <a:ext cx="514350" cy="514350"/>
          </a:xfrm>
          <a:prstGeom prst="ellipse">
            <a:avLst/>
          </a:prstGeom>
          <a:solidFill>
            <a:srgbClr val="00FF00"/>
          </a:solidFill>
          <a:ln w="254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anchor="ctr" anchorCtr="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600" b="1" i="0" u="none" strike="noStrike" kern="1200" cap="none" spc="0" normalizeH="0" baseline="0" noProof="0">
                <a:ln>
                  <a:noFill/>
                </a:ln>
                <a:solidFill>
                  <a:srgbClr val="FFFFFF"/>
                </a:solidFill>
                <a:effectLst/>
                <a:uLnTx/>
                <a:uFillTx/>
                <a:latin typeface="+mn-lt"/>
                <a:ea typeface="+mn-ea"/>
                <a:cs typeface="+mn-cs"/>
              </a:rPr>
              <a:t>D</a:t>
            </a:r>
            <a:endParaRPr kumimoji="0" lang="zh-CN" altLang="en-US" sz="1600" b="1" i="0" u="none" strike="noStrike" kern="1200" cap="none" spc="0" normalizeH="0" baseline="0" noProof="0">
              <a:ln>
                <a:noFill/>
              </a:ln>
              <a:solidFill>
                <a:srgbClr val="FFFFFF"/>
              </a:solidFill>
              <a:effectLst/>
              <a:uLnTx/>
              <a:uFillTx/>
              <a:latin typeface="+mn-lt"/>
              <a:ea typeface="+mn-ea"/>
              <a:cs typeface="+mn-cs"/>
            </a:endParaRPr>
          </a:p>
        </p:txBody>
      </p:sp>
      <p:sp>
        <p:nvSpPr>
          <p:cNvPr id="14" name="圆角矩形 13"/>
          <p:cNvSpPr/>
          <p:nvPr>
            <p:custDataLst>
              <p:tags r:id="rId11"/>
            </p:custDataLst>
          </p:nvPr>
        </p:nvSpPr>
        <p:spPr>
          <a:xfrm>
            <a:off x="6172200" y="6215063"/>
            <a:ext cx="1543050" cy="411163"/>
          </a:xfrm>
          <a:prstGeom prst="roundRect">
            <a:avLst/>
          </a:prstGeom>
          <a:solidFill>
            <a:srgbClr val="808080"/>
          </a:solidFill>
          <a:ln w="381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anchor="ctr" anchorCtr="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600" b="0" i="0" u="none" strike="noStrike" kern="1200" cap="none" spc="0" normalizeH="0" baseline="0" noProof="0">
                <a:ln>
                  <a:noFill/>
                </a:ln>
                <a:solidFill>
                  <a:srgbClr val="FFFFFF"/>
                </a:solidFill>
                <a:effectLst/>
                <a:uLnTx/>
                <a:uFillTx/>
                <a:latin typeface="+mn-lt"/>
                <a:ea typeface="+mn-ea"/>
                <a:cs typeface="+mn-cs"/>
              </a:rPr>
              <a:t>提交</a:t>
            </a:r>
          </a:p>
        </p:txBody>
      </p:sp>
      <p:pic>
        <p:nvPicPr>
          <p:cNvPr id="34828" name="Picture 5"/>
          <p:cNvPicPr>
            <a:picLocks noChangeAspect="1"/>
          </p:cNvPicPr>
          <p:nvPr/>
        </p:nvPicPr>
        <p:blipFill>
          <a:blip r:embed="rId18"/>
          <a:stretch>
            <a:fillRect/>
          </a:stretch>
        </p:blipFill>
        <p:spPr>
          <a:xfrm>
            <a:off x="5508625" y="1062038"/>
            <a:ext cx="3286125" cy="1790700"/>
          </a:xfrm>
          <a:prstGeom prst="rect">
            <a:avLst/>
          </a:prstGeom>
          <a:noFill/>
          <a:ln w="9525">
            <a:noFill/>
          </a:ln>
        </p:spPr>
      </p:pic>
      <p:sp>
        <p:nvSpPr>
          <p:cNvPr id="21" name="矩形 20"/>
          <p:cNvSpPr/>
          <p:nvPr/>
        </p:nvSpPr>
        <p:spPr>
          <a:xfrm>
            <a:off x="179388" y="1879600"/>
            <a:ext cx="3313113" cy="33813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5" name="矩形 24"/>
          <p:cNvSpPr/>
          <p:nvPr/>
        </p:nvSpPr>
        <p:spPr>
          <a:xfrm>
            <a:off x="647700" y="2317750"/>
            <a:ext cx="3311525" cy="33813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34831" name="灯片编号占位符 1"/>
          <p:cNvSpPr txBox="1">
            <a:spLocks noGrp="1"/>
          </p:cNvSpPr>
          <p:nvPr>
            <p:ph type="sldNum" sz="quarter" idx="12"/>
          </p:nvPr>
        </p:nvSpPr>
        <p:spPr/>
        <p:txBody>
          <a:bodyPr/>
          <a:lstStyle/>
          <a:p>
            <a:pPr marL="0" indent="0" algn="r" eaLnBrk="1" hangingPunct="1">
              <a:spcBef>
                <a:spcPct val="0"/>
              </a:spcBef>
              <a:buNone/>
            </a:pPr>
            <a:fld id="{9A0DB2DC-4C9A-4742-B13C-FB6460FD3503}" type="slidenum">
              <a:rPr lang="en-US" altLang="zh-CN" sz="1400" dirty="0"/>
              <a:t>27</a:t>
            </a:fld>
            <a:endParaRPr lang="en-US" altLang="zh-CN" sz="1400" dirty="0"/>
          </a:p>
        </p:txBody>
      </p:sp>
      <p:sp>
        <p:nvSpPr>
          <p:cNvPr id="27" name="矩形 26"/>
          <p:cNvSpPr/>
          <p:nvPr/>
        </p:nvSpPr>
        <p:spPr>
          <a:xfrm>
            <a:off x="368300" y="836613"/>
            <a:ext cx="4995863" cy="201612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just" defTabSz="914400" rtl="0" eaLnBrk="1" fontAlgn="base" latinLnBrk="0" hangingPunct="1">
              <a:lnSpc>
                <a:spcPct val="150000"/>
              </a:lnSpc>
              <a:spcBef>
                <a:spcPct val="0"/>
              </a:spcBef>
              <a:spcAft>
                <a:spcPct val="0"/>
              </a:spcAft>
              <a:buClrTx/>
              <a:buSzTx/>
              <a:buFontTx/>
              <a:buNone/>
              <a:defRPr/>
            </a:pPr>
            <a:r>
              <a:rPr kumimoji="0" lang="zh-CN" altLang="en-US" sz="2400" b="1" i="0" u="none" strike="noStrike" kern="1200" cap="none" spc="0" normalizeH="0" baseline="0" noProof="0" dirty="0">
                <a:ln>
                  <a:noFill/>
                </a:ln>
                <a:solidFill>
                  <a:schemeClr val="tx1"/>
                </a:solidFill>
                <a:effectLst/>
                <a:uLnTx/>
                <a:uFillTx/>
                <a:latin typeface="Times New Roman" panose="02020603050405020304" pitchFamily="18" charset="0"/>
                <a:ea typeface="楷体" panose="02010609060101010101" pitchFamily="49" charset="-122"/>
                <a:cs typeface="Times New Roman" panose="02020603050405020304" pitchFamily="18" charset="0"/>
              </a:rPr>
              <a:t>        已知稳压管的稳定电压</a:t>
            </a:r>
            <a:r>
              <a:rPr kumimoji="0" lang="en-US" altLang="zh-CN" sz="2400" b="1" i="1" u="none" strike="noStrike" kern="1200" cap="none" spc="0" normalizeH="0" baseline="0" noProof="0" dirty="0" err="1">
                <a:ln>
                  <a:noFill/>
                </a:ln>
                <a:solidFill>
                  <a:schemeClr val="tx1"/>
                </a:solidFill>
                <a:effectLst/>
                <a:uLnTx/>
                <a:uFillTx/>
                <a:latin typeface="Times New Roman" panose="02020603050405020304" pitchFamily="18" charset="0"/>
                <a:ea typeface="楷体" panose="02010609060101010101" pitchFamily="49" charset="-122"/>
                <a:cs typeface="Times New Roman" panose="02020603050405020304" pitchFamily="18" charset="0"/>
              </a:rPr>
              <a:t>U</a:t>
            </a:r>
            <a:r>
              <a:rPr kumimoji="0" lang="en-US" altLang="zh-CN" sz="1800" b="1" i="0" u="none" strike="noStrike" kern="1200" cap="none" spc="0" normalizeH="0" baseline="0" noProof="0" dirty="0" err="1">
                <a:ln>
                  <a:noFill/>
                </a:ln>
                <a:solidFill>
                  <a:schemeClr val="tx1"/>
                </a:solidFill>
                <a:effectLst/>
                <a:uLnTx/>
                <a:uFillTx/>
                <a:latin typeface="Times New Roman" panose="02020603050405020304" pitchFamily="18" charset="0"/>
                <a:ea typeface="楷体" panose="02010609060101010101" pitchFamily="49" charset="-122"/>
                <a:cs typeface="Times New Roman" panose="02020603050405020304" pitchFamily="18" charset="0"/>
              </a:rPr>
              <a:t>z</a:t>
            </a:r>
            <a:r>
              <a:rPr kumimoji="0" lang="en-US" altLang="zh-CN" sz="2400" b="1" i="0" u="none" strike="noStrike" kern="1200" cap="none" spc="0" normalizeH="0" baseline="0" noProof="0" dirty="0">
                <a:ln>
                  <a:noFill/>
                </a:ln>
                <a:solidFill>
                  <a:schemeClr val="tx1"/>
                </a:solidFill>
                <a:effectLst/>
                <a:uLnTx/>
                <a:uFillTx/>
                <a:latin typeface="Times New Roman" panose="02020603050405020304" pitchFamily="18" charset="0"/>
                <a:ea typeface="楷体" panose="02010609060101010101" pitchFamily="49" charset="-122"/>
                <a:cs typeface="Times New Roman" panose="02020603050405020304" pitchFamily="18" charset="0"/>
              </a:rPr>
              <a:t>=6V</a:t>
            </a:r>
            <a:r>
              <a:rPr kumimoji="0" lang="zh-CN" altLang="en-US" sz="2400" b="1" i="0" u="none" strike="noStrike" kern="1200" cap="none" spc="0" normalizeH="0" baseline="0" noProof="0" dirty="0">
                <a:ln>
                  <a:noFill/>
                </a:ln>
                <a:solidFill>
                  <a:schemeClr val="tx1"/>
                </a:solidFill>
                <a:effectLst/>
                <a:uLnTx/>
                <a:uFillTx/>
                <a:latin typeface="Times New Roman" panose="02020603050405020304" pitchFamily="18" charset="0"/>
                <a:ea typeface="楷体" panose="02010609060101010101" pitchFamily="49" charset="-122"/>
                <a:cs typeface="Times New Roman" panose="02020603050405020304" pitchFamily="18" charset="0"/>
              </a:rPr>
              <a:t>，最小稳定电流</a:t>
            </a:r>
            <a:r>
              <a:rPr kumimoji="0" lang="en-US" altLang="zh-CN" sz="2400" b="1" i="1" u="none" strike="noStrike" kern="1200" cap="none" spc="0" normalizeH="0" baseline="0" noProof="0" dirty="0" err="1">
                <a:ln>
                  <a:noFill/>
                </a:ln>
                <a:solidFill>
                  <a:schemeClr val="tx1"/>
                </a:solidFill>
                <a:effectLst/>
                <a:uLnTx/>
                <a:uFillTx/>
                <a:latin typeface="Times New Roman" panose="02020603050405020304" pitchFamily="18" charset="0"/>
                <a:ea typeface="楷体" panose="02010609060101010101" pitchFamily="49" charset="-122"/>
                <a:cs typeface="Times New Roman" panose="02020603050405020304" pitchFamily="18" charset="0"/>
              </a:rPr>
              <a:t>I</a:t>
            </a:r>
            <a:r>
              <a:rPr kumimoji="0" lang="en-US" altLang="zh-CN" sz="1400" b="1" i="0" u="none" strike="noStrike" kern="1200" cap="none" spc="0" normalizeH="0" baseline="0" noProof="0" dirty="0" err="1">
                <a:ln>
                  <a:noFill/>
                </a:ln>
                <a:solidFill>
                  <a:schemeClr val="tx1"/>
                </a:solidFill>
                <a:effectLst/>
                <a:uLnTx/>
                <a:uFillTx/>
                <a:latin typeface="Times New Roman" panose="02020603050405020304" pitchFamily="18" charset="0"/>
                <a:ea typeface="楷体" panose="02010609060101010101" pitchFamily="49" charset="-122"/>
                <a:cs typeface="Times New Roman" panose="02020603050405020304" pitchFamily="18" charset="0"/>
              </a:rPr>
              <a:t>Zmin</a:t>
            </a:r>
            <a:r>
              <a:rPr kumimoji="0" lang="en-US" altLang="zh-CN" sz="2400" b="1" i="0" u="none" strike="noStrike" kern="1200" cap="none" spc="0" normalizeH="0" baseline="0" noProof="0" dirty="0">
                <a:ln>
                  <a:noFill/>
                </a:ln>
                <a:solidFill>
                  <a:schemeClr val="tx1"/>
                </a:solidFill>
                <a:effectLst/>
                <a:uLnTx/>
                <a:uFillTx/>
                <a:latin typeface="Times New Roman" panose="02020603050405020304" pitchFamily="18" charset="0"/>
                <a:ea typeface="楷体" panose="02010609060101010101" pitchFamily="49" charset="-122"/>
                <a:cs typeface="Times New Roman" panose="02020603050405020304" pitchFamily="18" charset="0"/>
              </a:rPr>
              <a:t>=5mA</a:t>
            </a:r>
            <a:r>
              <a:rPr kumimoji="0" lang="zh-CN" altLang="en-US" sz="2400" b="1" i="0" u="none" strike="noStrike" kern="1200" cap="none" spc="0" normalizeH="0" baseline="0" noProof="0" dirty="0">
                <a:ln>
                  <a:noFill/>
                </a:ln>
                <a:solidFill>
                  <a:schemeClr val="tx1"/>
                </a:solidFill>
                <a:effectLst/>
                <a:uLnTx/>
                <a:uFillTx/>
                <a:latin typeface="Times New Roman" panose="02020603050405020304" pitchFamily="18" charset="0"/>
                <a:ea typeface="楷体" panose="02010609060101010101" pitchFamily="49" charset="-122"/>
                <a:cs typeface="Times New Roman" panose="02020603050405020304" pitchFamily="18" charset="0"/>
              </a:rPr>
              <a:t>，最大稳定电流为</a:t>
            </a:r>
            <a:r>
              <a:rPr kumimoji="0" lang="en-US" altLang="zh-CN" sz="2400" b="1" i="1" u="none" strike="noStrike" kern="1200" cap="none" spc="0" normalizeH="0" baseline="0" noProof="0" dirty="0" err="1">
                <a:ln>
                  <a:noFill/>
                </a:ln>
                <a:solidFill>
                  <a:schemeClr val="tx1"/>
                </a:solidFill>
                <a:effectLst/>
                <a:uLnTx/>
                <a:uFillTx/>
                <a:latin typeface="Times New Roman" panose="02020603050405020304" pitchFamily="18" charset="0"/>
                <a:ea typeface="楷体" panose="02010609060101010101" pitchFamily="49" charset="-122"/>
                <a:cs typeface="Times New Roman" panose="02020603050405020304" pitchFamily="18" charset="0"/>
              </a:rPr>
              <a:t>I</a:t>
            </a:r>
            <a:r>
              <a:rPr kumimoji="0" lang="en-US" altLang="zh-CN" sz="1400" b="1" i="0" u="none" strike="noStrike" kern="1200" cap="none" spc="0" normalizeH="0" baseline="0" noProof="0" dirty="0" err="1">
                <a:ln>
                  <a:noFill/>
                </a:ln>
                <a:solidFill>
                  <a:schemeClr val="tx1"/>
                </a:solidFill>
                <a:effectLst/>
                <a:uLnTx/>
                <a:uFillTx/>
                <a:latin typeface="Times New Roman" panose="02020603050405020304" pitchFamily="18" charset="0"/>
                <a:ea typeface="楷体" panose="02010609060101010101" pitchFamily="49" charset="-122"/>
                <a:cs typeface="Times New Roman" panose="02020603050405020304" pitchFamily="18" charset="0"/>
              </a:rPr>
              <a:t>Zmax</a:t>
            </a:r>
            <a:r>
              <a:rPr kumimoji="0" lang="en-US" altLang="zh-CN" sz="2400" b="1" i="0" u="none" strike="noStrike" kern="1200" cap="none" spc="0" normalizeH="0" baseline="0" noProof="0" dirty="0">
                <a:ln>
                  <a:noFill/>
                </a:ln>
                <a:solidFill>
                  <a:schemeClr val="tx1"/>
                </a:solidFill>
                <a:effectLst/>
                <a:uLnTx/>
                <a:uFillTx/>
                <a:latin typeface="Times New Roman" panose="02020603050405020304" pitchFamily="18" charset="0"/>
                <a:ea typeface="楷体" panose="02010609060101010101" pitchFamily="49" charset="-122"/>
                <a:cs typeface="Times New Roman" panose="02020603050405020304" pitchFamily="18" charset="0"/>
              </a:rPr>
              <a:t>=25mA</a:t>
            </a:r>
            <a:r>
              <a:rPr kumimoji="0" lang="zh-CN" altLang="en-US" sz="2400" b="1" i="0" u="none" strike="noStrike" kern="1200" cap="none" spc="0" normalizeH="0" baseline="0" noProof="0" dirty="0">
                <a:ln>
                  <a:noFill/>
                </a:ln>
                <a:solidFill>
                  <a:schemeClr val="tx1"/>
                </a:solidFill>
                <a:effectLst/>
                <a:uLnTx/>
                <a:uFillTx/>
                <a:latin typeface="Times New Roman" panose="02020603050405020304" pitchFamily="18" charset="0"/>
                <a:ea typeface="楷体" panose="02010609060101010101" pitchFamily="49" charset="-122"/>
                <a:cs typeface="Times New Roman" panose="02020603050405020304" pitchFamily="18" charset="0"/>
              </a:rPr>
              <a:t>。若</a:t>
            </a:r>
            <a:r>
              <a:rPr kumimoji="0" lang="en-US" altLang="zh-CN" sz="2400" b="1" i="1" u="none" strike="noStrike" kern="1200" cap="none" spc="0" normalizeH="0" baseline="0" noProof="0" dirty="0">
                <a:ln>
                  <a:noFill/>
                </a:ln>
                <a:solidFill>
                  <a:schemeClr val="tx1"/>
                </a:solidFill>
                <a:effectLst/>
                <a:uLnTx/>
                <a:uFillTx/>
                <a:latin typeface="Times New Roman" panose="02020603050405020304" pitchFamily="18" charset="0"/>
                <a:ea typeface="楷体" panose="02010609060101010101" pitchFamily="49" charset="-122"/>
                <a:cs typeface="Times New Roman" panose="02020603050405020304" pitchFamily="18" charset="0"/>
              </a:rPr>
              <a:t>U</a:t>
            </a:r>
            <a:r>
              <a:rPr kumimoji="0" lang="en-US" altLang="zh-CN" sz="1800" b="1" i="0" u="none" strike="noStrike" kern="1200" cap="none" spc="0" normalizeH="0" baseline="0" noProof="0" dirty="0">
                <a:ln>
                  <a:noFill/>
                </a:ln>
                <a:solidFill>
                  <a:schemeClr val="tx1"/>
                </a:solidFill>
                <a:effectLst/>
                <a:uLnTx/>
                <a:uFillTx/>
                <a:latin typeface="Times New Roman" panose="02020603050405020304" pitchFamily="18" charset="0"/>
                <a:ea typeface="楷体" panose="02010609060101010101" pitchFamily="49" charset="-122"/>
                <a:cs typeface="Times New Roman" panose="02020603050405020304" pitchFamily="18" charset="0"/>
              </a:rPr>
              <a:t>I</a:t>
            </a:r>
            <a:r>
              <a:rPr kumimoji="0" lang="en-US" altLang="zh-CN" sz="2400" b="1" i="0" u="none" strike="noStrike" kern="1200" cap="none" spc="0" normalizeH="0" baseline="0" noProof="0" dirty="0">
                <a:ln>
                  <a:noFill/>
                </a:ln>
                <a:solidFill>
                  <a:schemeClr val="tx1"/>
                </a:solidFill>
                <a:effectLst/>
                <a:uLnTx/>
                <a:uFillTx/>
                <a:latin typeface="Times New Roman" panose="02020603050405020304" pitchFamily="18" charset="0"/>
                <a:ea typeface="楷体" panose="02010609060101010101" pitchFamily="49" charset="-122"/>
                <a:cs typeface="Times New Roman" panose="02020603050405020304" pitchFamily="18" charset="0"/>
              </a:rPr>
              <a:t>=35V</a:t>
            </a:r>
            <a:r>
              <a:rPr kumimoji="0" lang="zh-CN" altLang="en-US" sz="2400" b="1" i="0" u="none" strike="noStrike" kern="1200" cap="none" spc="0" normalizeH="0" baseline="0" noProof="0" dirty="0">
                <a:ln>
                  <a:noFill/>
                </a:ln>
                <a:solidFill>
                  <a:schemeClr val="tx1"/>
                </a:solidFill>
                <a:effectLst/>
                <a:uLnTx/>
                <a:uFillTx/>
                <a:latin typeface="Times New Roman" panose="02020603050405020304" pitchFamily="18" charset="0"/>
                <a:ea typeface="楷体" panose="02010609060101010101" pitchFamily="49" charset="-122"/>
                <a:cs typeface="Times New Roman" panose="02020603050405020304" pitchFamily="18" charset="0"/>
              </a:rPr>
              <a:t>时负载开路，则</a:t>
            </a:r>
            <a:r>
              <a:rPr kumimoji="0" lang="en-US" altLang="zh-CN" sz="2400" b="1" i="0" u="none" strike="noStrike" kern="1200" cap="none" spc="0" normalizeH="0" baseline="0" noProof="0" dirty="0">
                <a:ln>
                  <a:noFill/>
                </a:ln>
                <a:solidFill>
                  <a:schemeClr val="tx1"/>
                </a:solidFill>
                <a:effectLst/>
                <a:uLnTx/>
                <a:uFillTx/>
                <a:latin typeface="Times New Roman" panose="02020603050405020304" pitchFamily="18" charset="0"/>
                <a:ea typeface="楷体" panose="02010609060101010101" pitchFamily="49" charset="-122"/>
                <a:cs typeface="Times New Roman" panose="02020603050405020304" pitchFamily="18" charset="0"/>
              </a:rPr>
              <a:t>D</a:t>
            </a:r>
            <a:r>
              <a:rPr kumimoji="0" lang="en-US" altLang="zh-CN" sz="1400" b="1" i="0" u="none" strike="noStrike" kern="1200" cap="none" spc="0" normalizeH="0" baseline="0" noProof="0" dirty="0">
                <a:ln>
                  <a:noFill/>
                </a:ln>
                <a:solidFill>
                  <a:schemeClr val="tx1"/>
                </a:solidFill>
                <a:effectLst/>
                <a:uLnTx/>
                <a:uFillTx/>
                <a:latin typeface="Times New Roman" panose="02020603050405020304" pitchFamily="18" charset="0"/>
                <a:ea typeface="楷体" panose="02010609060101010101" pitchFamily="49" charset="-122"/>
                <a:cs typeface="Times New Roman" panose="02020603050405020304" pitchFamily="18" charset="0"/>
              </a:rPr>
              <a:t>Z</a:t>
            </a:r>
            <a:r>
              <a:rPr kumimoji="0" lang="zh-CN" altLang="en-US" sz="2400" b="1" i="0" u="none" strike="noStrike" kern="1200" cap="none" spc="0" normalizeH="0" baseline="0" noProof="0" dirty="0">
                <a:ln>
                  <a:noFill/>
                </a:ln>
                <a:solidFill>
                  <a:schemeClr val="tx1"/>
                </a:solidFill>
                <a:effectLst/>
                <a:uLnTx/>
                <a:uFillTx/>
                <a:latin typeface="Times New Roman" panose="02020603050405020304" pitchFamily="18" charset="0"/>
                <a:ea typeface="楷体" panose="02010609060101010101" pitchFamily="49" charset="-122"/>
                <a:cs typeface="Times New Roman" panose="02020603050405020304" pitchFamily="18" charset="0"/>
              </a:rPr>
              <a:t>会出现什么现象？</a:t>
            </a:r>
            <a:r>
              <a:rPr kumimoji="0" lang="zh-CN" altLang="en-US" sz="2400" b="1" i="0" u="none" strike="noStrike" kern="1200" cap="none" spc="0" normalizeH="0" baseline="0" noProof="0" dirty="0">
                <a:ln>
                  <a:noFill/>
                </a:ln>
                <a:solidFill>
                  <a:schemeClr val="bg1"/>
                </a:solidFill>
                <a:effectLst/>
                <a:uLnTx/>
                <a:uFillTx/>
                <a:latin typeface="+mn-lt"/>
                <a:ea typeface="+mn-ea"/>
                <a:cs typeface="+mn-cs"/>
              </a:rPr>
              <a:t>例</a:t>
            </a:r>
            <a:endParaRPr kumimoji="0" lang="zh-CN" altLang="en-US" sz="1800" b="1" i="0" u="none" strike="noStrike" kern="1200" cap="none" spc="0" normalizeH="0" baseline="0" noProof="0" dirty="0">
              <a:ln>
                <a:noFill/>
              </a:ln>
              <a:solidFill>
                <a:schemeClr val="bg1"/>
              </a:solidFill>
              <a:effectLst/>
              <a:uLnTx/>
              <a:uFillTx/>
              <a:latin typeface="+mn-lt"/>
              <a:ea typeface="+mn-ea"/>
              <a:cs typeface="+mn-cs"/>
            </a:endParaRPr>
          </a:p>
        </p:txBody>
      </p:sp>
      <p:grpSp>
        <p:nvGrpSpPr>
          <p:cNvPr id="34833" name="组合 16"/>
          <p:cNvGrpSpPr/>
          <p:nvPr/>
        </p:nvGrpSpPr>
        <p:grpSpPr>
          <a:xfrm>
            <a:off x="0" y="0"/>
            <a:ext cx="9144000" cy="635000"/>
            <a:chOff x="0" y="0"/>
            <a:chExt cx="9144000" cy="635000"/>
          </a:xfrm>
        </p:grpSpPr>
        <p:sp>
          <p:nvSpPr>
            <p:cNvPr id="3" name="TitleBackground"/>
            <p:cNvSpPr/>
            <p:nvPr>
              <p:custDataLst>
                <p:tags r:id="rId13"/>
              </p:custDataLst>
            </p:nvPr>
          </p:nvSpPr>
          <p:spPr>
            <a:xfrm>
              <a:off x="0" y="0"/>
              <a:ext cx="9144000" cy="635000"/>
            </a:xfrm>
            <a:prstGeom prst="rect">
              <a:avLst/>
            </a:prstGeom>
            <a:solidFill>
              <a:srgbClr val="F6F7F8"/>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5" name="ColorBlock"/>
            <p:cNvSpPr/>
            <p:nvPr>
              <p:custDataLst>
                <p:tags r:id="rId14"/>
              </p:custDataLst>
            </p:nvPr>
          </p:nvSpPr>
          <p:spPr>
            <a:xfrm>
              <a:off x="0" y="0"/>
              <a:ext cx="254000" cy="635000"/>
            </a:xfrm>
            <a:prstGeom prst="rect">
              <a:avLst/>
            </a:prstGeom>
            <a:solidFill>
              <a:srgbClr val="639EF4"/>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4" name="TypeText"/>
            <p:cNvSpPr/>
            <p:nvPr>
              <p:custDataLst>
                <p:tags r:id="rId15"/>
              </p:custDataLst>
            </p:nvPr>
          </p:nvSpPr>
          <p:spPr>
            <a:xfrm>
              <a:off x="254000" y="0"/>
              <a:ext cx="1905000" cy="635000"/>
            </a:xfrm>
            <a:prstGeom prst="rect">
              <a:avLst/>
            </a:prstGeom>
            <a:no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26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单选题</a:t>
              </a:r>
            </a:p>
          </p:txBody>
        </p:sp>
        <p:sp>
          <p:nvSpPr>
            <p:cNvPr id="16" name="TipText"/>
            <p:cNvSpPr/>
            <p:nvPr>
              <p:custDataLst>
                <p:tags r:id="rId16"/>
              </p:custDataLst>
            </p:nvPr>
          </p:nvSpPr>
          <p:spPr>
            <a:xfrm>
              <a:off x="1525588" y="109538"/>
              <a:ext cx="2286000" cy="508000"/>
            </a:xfrm>
            <a:prstGeom prst="rect">
              <a:avLst/>
            </a:prstGeom>
            <a:no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dirty="0">
                  <a:ln>
                    <a:noFill/>
                  </a:ln>
                  <a:solidFill>
                    <a:srgbClr val="80808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1</a:t>
              </a:r>
              <a:r>
                <a:rPr kumimoji="0" lang="zh-CN" altLang="en-US" sz="2000" b="0" i="0" u="none" strike="noStrike" kern="1200" cap="none" spc="0" normalizeH="0" baseline="0" noProof="0" dirty="0">
                  <a:ln>
                    <a:noFill/>
                  </a:ln>
                  <a:solidFill>
                    <a:srgbClr val="80808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分</a:t>
              </a:r>
            </a:p>
          </p:txBody>
        </p:sp>
      </p:grpSp>
      <p:pic>
        <p:nvPicPr>
          <p:cNvPr id="34834" name="图片 1"/>
          <p:cNvPicPr/>
          <p:nvPr>
            <p:custDataLst>
              <p:tags r:id="rId12"/>
            </p:custDataLst>
          </p:nvPr>
        </p:nvPicPr>
        <p:blipFill>
          <a:blip r:embed="rId19"/>
          <a:stretch>
            <a:fillRect/>
          </a:stretch>
        </p:blipFill>
        <p:spPr>
          <a:xfrm>
            <a:off x="7594600" y="63500"/>
            <a:ext cx="1422400" cy="508000"/>
          </a:xfrm>
          <a:prstGeom prst="rect">
            <a:avLst/>
          </a:prstGeom>
          <a:noFill/>
          <a:ln w="9525">
            <a:noFill/>
          </a:ln>
        </p:spPr>
      </p:pic>
    </p:spTree>
    <p:custDataLst>
      <p:tags r:id="rId1"/>
    </p:custDataLst>
  </p:cSld>
  <p:clrMapOvr>
    <a:masterClrMapping/>
  </p:clrMapOvr>
  <p:transition spd="slow"/>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p:cNvSpPr>
          <p:nvPr>
            <p:ph type="ctrTitle"/>
          </p:nvPr>
        </p:nvSpPr>
        <p:spPr>
          <a:xfrm>
            <a:off x="468313" y="1628775"/>
            <a:ext cx="7772400" cy="609600"/>
          </a:xfrm>
        </p:spPr>
        <p:txBody>
          <a:bodyPr vert="horz" wrap="square" lIns="91440" tIns="45720" rIns="91440" bIns="45720" anchor="ctr" anchorCtr="0"/>
          <a:lstStyle/>
          <a:p>
            <a:pPr eaLnBrk="1" hangingPunct="1">
              <a:buClrTx/>
              <a:buSzTx/>
              <a:buFontTx/>
              <a:buNone/>
            </a:pPr>
            <a:r>
              <a:rPr lang="en-US" altLang="zh-CN" b="1" dirty="0">
                <a:latin typeface="华文行楷" panose="02010800040101010101" pitchFamily="2" charset="-122"/>
                <a:ea typeface="华文行楷" panose="02010800040101010101" pitchFamily="2" charset="-122"/>
              </a:rPr>
              <a:t>§1.3    </a:t>
            </a:r>
            <a:r>
              <a:rPr lang="zh-CN" altLang="en-US" sz="5400" dirty="0">
                <a:latin typeface="华文行楷" panose="02010800040101010101" pitchFamily="2" charset="-122"/>
                <a:ea typeface="华文行楷" panose="02010800040101010101" pitchFamily="2" charset="-122"/>
              </a:rPr>
              <a:t>晶体三极管</a:t>
            </a:r>
          </a:p>
        </p:txBody>
      </p:sp>
      <p:sp>
        <p:nvSpPr>
          <p:cNvPr id="3075" name="Text Box 9">
            <a:hlinkClick r:id="" action="ppaction://hlinkshowjump?jump=nextslide"/>
          </p:cNvPr>
          <p:cNvSpPr txBox="1"/>
          <p:nvPr/>
        </p:nvSpPr>
        <p:spPr>
          <a:xfrm>
            <a:off x="1763713" y="2636838"/>
            <a:ext cx="4953000" cy="519112"/>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50000"/>
              </a:spcBef>
              <a:buNone/>
            </a:pPr>
            <a:r>
              <a:rPr lang="zh-CN" altLang="en-US" sz="2800" b="1" dirty="0">
                <a:latin typeface="Times New Roman" panose="02020603050405020304" pitchFamily="18" charset="0"/>
                <a:ea typeface="华文楷体" panose="02010600040101010101" pitchFamily="2" charset="-122"/>
              </a:rPr>
              <a:t>一、晶体管的结构和符号</a:t>
            </a:r>
          </a:p>
        </p:txBody>
      </p:sp>
      <p:sp>
        <p:nvSpPr>
          <p:cNvPr id="3076" name="Text Box 10">
            <a:hlinkClick r:id="rId3" action="ppaction://hlinksldjump"/>
          </p:cNvPr>
          <p:cNvSpPr txBox="1"/>
          <p:nvPr/>
        </p:nvSpPr>
        <p:spPr>
          <a:xfrm>
            <a:off x="1763713" y="3213100"/>
            <a:ext cx="4800600" cy="519113"/>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50000"/>
              </a:spcBef>
              <a:buNone/>
            </a:pPr>
            <a:r>
              <a:rPr lang="zh-CN" altLang="en-US" sz="2800" b="1" dirty="0">
                <a:latin typeface="Times New Roman" panose="02020603050405020304" pitchFamily="18" charset="0"/>
                <a:ea typeface="华文楷体" panose="02010600040101010101" pitchFamily="2" charset="-122"/>
              </a:rPr>
              <a:t>二、晶体管的放大原理</a:t>
            </a:r>
          </a:p>
        </p:txBody>
      </p:sp>
      <p:sp>
        <p:nvSpPr>
          <p:cNvPr id="3077" name="Text Box 11">
            <a:hlinkClick r:id="rId4" action="ppaction://hlinksldjump"/>
          </p:cNvPr>
          <p:cNvSpPr txBox="1"/>
          <p:nvPr/>
        </p:nvSpPr>
        <p:spPr>
          <a:xfrm>
            <a:off x="1763713" y="3789363"/>
            <a:ext cx="6408737" cy="519112"/>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50000"/>
              </a:spcBef>
              <a:buNone/>
            </a:pPr>
            <a:r>
              <a:rPr lang="zh-CN" altLang="en-US" sz="2800" b="1" dirty="0">
                <a:latin typeface="Times New Roman" panose="02020603050405020304" pitchFamily="18" charset="0"/>
                <a:ea typeface="华文楷体" panose="02010600040101010101" pitchFamily="2" charset="-122"/>
              </a:rPr>
              <a:t>三、晶体管的共射输入特性和输出特性</a:t>
            </a:r>
          </a:p>
        </p:txBody>
      </p:sp>
      <p:sp>
        <p:nvSpPr>
          <p:cNvPr id="3078" name="Text Box 12">
            <a:hlinkClick r:id="rId5" action="ppaction://hlinksldjump"/>
          </p:cNvPr>
          <p:cNvSpPr txBox="1"/>
          <p:nvPr/>
        </p:nvSpPr>
        <p:spPr>
          <a:xfrm>
            <a:off x="1763713" y="4365625"/>
            <a:ext cx="5946775" cy="519113"/>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50000"/>
              </a:spcBef>
              <a:buNone/>
            </a:pPr>
            <a:r>
              <a:rPr lang="zh-CN" altLang="en-US" sz="2800" b="1" dirty="0">
                <a:latin typeface="Times New Roman" panose="02020603050405020304" pitchFamily="18" charset="0"/>
                <a:ea typeface="华文楷体" panose="02010600040101010101" pitchFamily="2" charset="-122"/>
              </a:rPr>
              <a:t>四、温度对晶体管特性的影响</a:t>
            </a:r>
          </a:p>
        </p:txBody>
      </p:sp>
      <p:sp>
        <p:nvSpPr>
          <p:cNvPr id="3079" name="Text Box 13">
            <a:hlinkClick r:id="rId6" action="ppaction://hlinksldjump"/>
          </p:cNvPr>
          <p:cNvSpPr txBox="1"/>
          <p:nvPr/>
        </p:nvSpPr>
        <p:spPr>
          <a:xfrm>
            <a:off x="1763713" y="4941888"/>
            <a:ext cx="5334000" cy="519112"/>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50000"/>
              </a:spcBef>
              <a:buNone/>
            </a:pPr>
            <a:r>
              <a:rPr lang="zh-CN" altLang="en-US" sz="2800" b="1" dirty="0">
                <a:latin typeface="Times New Roman" panose="02020603050405020304" pitchFamily="18" charset="0"/>
                <a:ea typeface="华文楷体" panose="02010600040101010101" pitchFamily="2" charset="-122"/>
              </a:rPr>
              <a:t>五、主要参数</a:t>
            </a:r>
          </a:p>
        </p:txBody>
      </p:sp>
      <p:sp>
        <p:nvSpPr>
          <p:cNvPr id="3080" name="灯片编号占位符 1"/>
          <p:cNvSpPr txBox="1">
            <a:spLocks noGrp="1"/>
          </p:cNvSpPr>
          <p:nvPr>
            <p:ph type="sldNum" sz="quarter" idx="12"/>
          </p:nvPr>
        </p:nvSpPr>
        <p:spPr/>
        <p:txBody>
          <a:bodyPr/>
          <a:lstStyle/>
          <a:p>
            <a:pPr marL="0" indent="0" algn="r" eaLnBrk="1" hangingPunct="1">
              <a:spcBef>
                <a:spcPct val="0"/>
              </a:spcBef>
              <a:buNone/>
            </a:pPr>
            <a:fld id="{9A0DB2DC-4C9A-4742-B13C-FB6460FD3503}" type="slidenum">
              <a:rPr lang="en-US" altLang="zh-CN" sz="1400" dirty="0"/>
              <a:t>28</a:t>
            </a:fld>
            <a:endParaRPr lang="en-US" altLang="zh-CN" sz="1400"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
          <p:cNvGrpSpPr/>
          <p:nvPr/>
        </p:nvGrpSpPr>
        <p:grpSpPr>
          <a:xfrm>
            <a:off x="323850" y="692150"/>
            <a:ext cx="8367713" cy="1943100"/>
            <a:chOff x="249" y="288"/>
            <a:chExt cx="5271" cy="1224"/>
          </a:xfrm>
        </p:grpSpPr>
        <p:pic>
          <p:nvPicPr>
            <p:cNvPr id="8205" name="Picture 5" descr="Dz010303"/>
            <p:cNvPicPr>
              <a:picLocks noChangeAspect="1"/>
            </p:cNvPicPr>
            <p:nvPr/>
          </p:nvPicPr>
          <p:blipFill>
            <a:blip r:embed="rId3">
              <a:clrChange>
                <a:clrFrom>
                  <a:srgbClr val="FFFFFF"/>
                </a:clrFrom>
                <a:clrTo>
                  <a:srgbClr val="FFFFFF">
                    <a:alpha val="0"/>
                  </a:srgbClr>
                </a:clrTo>
              </a:clrChange>
            </a:blip>
            <a:srcRect l="-2942" t="-3979" r="-2942" b="-3482"/>
            <a:stretch>
              <a:fillRect/>
            </a:stretch>
          </p:blipFill>
          <p:spPr>
            <a:xfrm>
              <a:off x="3888" y="288"/>
              <a:ext cx="1632" cy="1224"/>
            </a:xfrm>
            <a:prstGeom prst="rect">
              <a:avLst/>
            </a:prstGeom>
            <a:solidFill>
              <a:srgbClr val="FFFFFF"/>
            </a:solidFill>
            <a:ln w="9525">
              <a:noFill/>
            </a:ln>
          </p:spPr>
        </p:pic>
        <p:graphicFrame>
          <p:nvGraphicFramePr>
            <p:cNvPr id="8206" name="Object 6"/>
            <p:cNvGraphicFramePr>
              <a:graphicFrameLocks noChangeAspect="1"/>
            </p:cNvGraphicFramePr>
            <p:nvPr/>
          </p:nvGraphicFramePr>
          <p:xfrm>
            <a:off x="249" y="845"/>
            <a:ext cx="3408" cy="564"/>
          </p:xfrm>
          <a:graphic>
            <a:graphicData uri="http://schemas.openxmlformats.org/presentationml/2006/ole">
              <mc:AlternateContent xmlns:mc="http://schemas.openxmlformats.org/markup-compatibility/2006">
                <mc:Choice xmlns:v="urn:schemas-microsoft-com:vml" Requires="v">
                  <p:oleObj r:id="rId4" imgW="3073400" imgH="508000" progId="Equation.3">
                    <p:embed/>
                  </p:oleObj>
                </mc:Choice>
                <mc:Fallback>
                  <p:oleObj r:id="rId4" imgW="3073400" imgH="508000" progId="Equation.3">
                    <p:embed/>
                    <p:pic>
                      <p:nvPicPr>
                        <p:cNvPr id="0" name="图片 3075"/>
                        <p:cNvPicPr/>
                        <p:nvPr/>
                      </p:nvPicPr>
                      <p:blipFill>
                        <a:blip r:embed="rId5"/>
                        <a:stretch>
                          <a:fillRect/>
                        </a:stretch>
                      </p:blipFill>
                      <p:spPr>
                        <a:xfrm>
                          <a:off x="249" y="845"/>
                          <a:ext cx="3408" cy="564"/>
                        </a:xfrm>
                        <a:prstGeom prst="rect">
                          <a:avLst/>
                        </a:prstGeom>
                        <a:solidFill>
                          <a:srgbClr val="00FFFF"/>
                        </a:solidFill>
                        <a:ln w="9525" cap="flat" cmpd="sng">
                          <a:solidFill>
                            <a:srgbClr val="FF3300"/>
                          </a:solidFill>
                          <a:prstDash val="solid"/>
                          <a:miter/>
                          <a:headEnd type="none" w="med" len="med"/>
                          <a:tailEnd type="none" w="med" len="med"/>
                        </a:ln>
                      </p:spPr>
                    </p:pic>
                  </p:oleObj>
                </mc:Fallback>
              </mc:AlternateContent>
            </a:graphicData>
          </a:graphic>
        </p:graphicFrame>
      </p:grpSp>
      <p:sp>
        <p:nvSpPr>
          <p:cNvPr id="31746" name="Rectangle 2"/>
          <p:cNvSpPr>
            <a:spLocks noGrp="1"/>
          </p:cNvSpPr>
          <p:nvPr>
            <p:ph type="title"/>
          </p:nvPr>
        </p:nvSpPr>
        <p:spPr>
          <a:xfrm>
            <a:off x="182563" y="692150"/>
            <a:ext cx="6624637" cy="641350"/>
          </a:xfrm>
        </p:spPr>
        <p:txBody>
          <a:bodyPr vert="horz" wrap="square" lIns="91440" tIns="45720" rIns="91440" bIns="45720" anchor="ctr" anchorCtr="0"/>
          <a:lstStyle/>
          <a:p>
            <a:pPr eaLnBrk="1" hangingPunct="1"/>
            <a:r>
              <a:rPr lang="zh-CN" altLang="en-US" sz="3200" dirty="0">
                <a:ea typeface="华文行楷" panose="02010800040101010101" pitchFamily="2" charset="-122"/>
              </a:rPr>
              <a:t>二、晶体管的放大原理</a:t>
            </a:r>
            <a:r>
              <a:rPr lang="zh-CN" altLang="en-US" sz="2400" dirty="0">
                <a:ea typeface="华文行楷" panose="02010800040101010101" pitchFamily="2" charset="-122"/>
              </a:rPr>
              <a:t>（以</a:t>
            </a:r>
            <a:r>
              <a:rPr lang="en-US" altLang="zh-CN" sz="2400" dirty="0">
                <a:ea typeface="华文行楷" panose="02010800040101010101" pitchFamily="2" charset="-122"/>
              </a:rPr>
              <a:t>NPN</a:t>
            </a:r>
            <a:r>
              <a:rPr lang="zh-CN" altLang="en-US" sz="2400" dirty="0">
                <a:ea typeface="华文行楷" panose="02010800040101010101" pitchFamily="2" charset="-122"/>
              </a:rPr>
              <a:t>为例）</a:t>
            </a:r>
            <a:endParaRPr lang="zh-CN" altLang="en-US" sz="3600" dirty="0">
              <a:ea typeface="华文行楷" panose="02010800040101010101" pitchFamily="2" charset="-122"/>
            </a:endParaRPr>
          </a:p>
        </p:txBody>
      </p:sp>
      <p:pic>
        <p:nvPicPr>
          <p:cNvPr id="31747" name="Picture 3" descr="Dz010304"/>
          <p:cNvPicPr>
            <a:picLocks noChangeAspect="1"/>
          </p:cNvPicPr>
          <p:nvPr/>
        </p:nvPicPr>
        <p:blipFill>
          <a:blip r:embed="rId6">
            <a:clrChange>
              <a:clrFrom>
                <a:srgbClr val="FFFFFF"/>
              </a:clrFrom>
              <a:clrTo>
                <a:srgbClr val="FFFFFF">
                  <a:alpha val="0"/>
                </a:srgbClr>
              </a:clrTo>
            </a:clrChange>
          </a:blip>
          <a:srcRect t="-2750" r="-2272" b="-1718"/>
          <a:stretch>
            <a:fillRect/>
          </a:stretch>
        </p:blipFill>
        <p:spPr>
          <a:xfrm>
            <a:off x="703263" y="2636838"/>
            <a:ext cx="3657600" cy="3089275"/>
          </a:xfrm>
          <a:prstGeom prst="rect">
            <a:avLst/>
          </a:prstGeom>
          <a:solidFill>
            <a:srgbClr val="FFFFFF"/>
          </a:solidFill>
          <a:ln w="19050">
            <a:noFill/>
          </a:ln>
        </p:spPr>
      </p:pic>
      <p:sp>
        <p:nvSpPr>
          <p:cNvPr id="31751" name="Text Box 7"/>
          <p:cNvSpPr txBox="1"/>
          <p:nvPr/>
        </p:nvSpPr>
        <p:spPr>
          <a:xfrm>
            <a:off x="1403350" y="5761038"/>
            <a:ext cx="7377113" cy="822325"/>
          </a:xfrm>
          <a:prstGeom prst="rect">
            <a:avLst/>
          </a:prstGeom>
          <a:noFill/>
          <a:ln w="19050">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10000"/>
              </a:spcBef>
              <a:buNone/>
            </a:pPr>
            <a:r>
              <a:rPr lang="en-US" altLang="zh-CN" sz="2400" b="1" dirty="0">
                <a:solidFill>
                  <a:schemeClr val="bg1"/>
                </a:solidFill>
                <a:latin typeface="Times New Roman" panose="02020603050405020304" pitchFamily="18" charset="0"/>
              </a:rPr>
              <a:t>    </a:t>
            </a:r>
            <a:r>
              <a:rPr lang="zh-CN" altLang="en-US" sz="2400" b="1" dirty="0">
                <a:solidFill>
                  <a:schemeClr val="tx2"/>
                </a:solidFill>
                <a:latin typeface="Times New Roman" panose="02020603050405020304" pitchFamily="18" charset="0"/>
              </a:rPr>
              <a:t>扩散运动形成发射极电流</a:t>
            </a:r>
            <a:r>
              <a:rPr lang="en-US" altLang="zh-CN" sz="2400" b="1" i="1" dirty="0">
                <a:solidFill>
                  <a:schemeClr val="tx2"/>
                </a:solidFill>
                <a:latin typeface="Times New Roman" panose="02020603050405020304" pitchFamily="18" charset="0"/>
              </a:rPr>
              <a:t>I</a:t>
            </a:r>
            <a:r>
              <a:rPr lang="en-US" altLang="zh-CN" sz="2400" b="1" baseline="-25000" dirty="0">
                <a:solidFill>
                  <a:schemeClr val="tx2"/>
                </a:solidFill>
                <a:latin typeface="Times New Roman" panose="02020603050405020304" pitchFamily="18" charset="0"/>
              </a:rPr>
              <a:t>E</a:t>
            </a:r>
            <a:r>
              <a:rPr lang="zh-CN" altLang="en-US" sz="2400" b="1" dirty="0">
                <a:solidFill>
                  <a:schemeClr val="tx2"/>
                </a:solidFill>
                <a:latin typeface="Times New Roman" panose="02020603050405020304" pitchFamily="18" charset="0"/>
              </a:rPr>
              <a:t>，复合运动形成基极电流</a:t>
            </a:r>
            <a:r>
              <a:rPr lang="en-US" altLang="zh-CN" sz="2400" b="1" i="1" dirty="0">
                <a:solidFill>
                  <a:schemeClr val="tx2"/>
                </a:solidFill>
                <a:latin typeface="Times New Roman" panose="02020603050405020304" pitchFamily="18" charset="0"/>
              </a:rPr>
              <a:t>I</a:t>
            </a:r>
            <a:r>
              <a:rPr lang="en-US" altLang="zh-CN" sz="2400" b="1" baseline="-25000" dirty="0">
                <a:solidFill>
                  <a:schemeClr val="tx2"/>
                </a:solidFill>
                <a:latin typeface="Times New Roman" panose="02020603050405020304" pitchFamily="18" charset="0"/>
              </a:rPr>
              <a:t>B</a:t>
            </a:r>
            <a:r>
              <a:rPr lang="zh-CN" altLang="en-US" sz="2400" b="1" dirty="0">
                <a:solidFill>
                  <a:schemeClr val="tx2"/>
                </a:solidFill>
                <a:latin typeface="Times New Roman" panose="02020603050405020304" pitchFamily="18" charset="0"/>
              </a:rPr>
              <a:t>，漂移运动形成集电极电流</a:t>
            </a:r>
            <a:r>
              <a:rPr lang="en-US" altLang="zh-CN" sz="2400" b="1" i="1" dirty="0">
                <a:solidFill>
                  <a:schemeClr val="tx2"/>
                </a:solidFill>
                <a:latin typeface="Times New Roman" panose="02020603050405020304" pitchFamily="18" charset="0"/>
              </a:rPr>
              <a:t>I</a:t>
            </a:r>
            <a:r>
              <a:rPr lang="en-US" altLang="zh-CN" sz="2400" b="1" baseline="-25000" dirty="0">
                <a:solidFill>
                  <a:schemeClr val="tx2"/>
                </a:solidFill>
                <a:latin typeface="Times New Roman" panose="02020603050405020304" pitchFamily="18" charset="0"/>
              </a:rPr>
              <a:t>C</a:t>
            </a:r>
            <a:r>
              <a:rPr lang="zh-CN" altLang="en-US" sz="2400" b="1" dirty="0">
                <a:solidFill>
                  <a:schemeClr val="tx2"/>
                </a:solidFill>
                <a:latin typeface="Times New Roman" panose="02020603050405020304" pitchFamily="18" charset="0"/>
              </a:rPr>
              <a:t>。</a:t>
            </a:r>
          </a:p>
        </p:txBody>
      </p:sp>
      <p:sp>
        <p:nvSpPr>
          <p:cNvPr id="31752" name="AutoShape 8"/>
          <p:cNvSpPr/>
          <p:nvPr/>
        </p:nvSpPr>
        <p:spPr>
          <a:xfrm>
            <a:off x="95250" y="2779713"/>
            <a:ext cx="1236663" cy="771525"/>
          </a:xfrm>
          <a:prstGeom prst="borderCallout2">
            <a:avLst>
              <a:gd name="adj1" fmla="val 14815"/>
              <a:gd name="adj2" fmla="val 106162"/>
              <a:gd name="adj3" fmla="val 14815"/>
              <a:gd name="adj4" fmla="val 132347"/>
              <a:gd name="adj5" fmla="val 74690"/>
              <a:gd name="adj6" fmla="val 160333"/>
            </a:avLst>
          </a:prstGeom>
          <a:solidFill>
            <a:srgbClr val="FFFFCC"/>
          </a:solidFill>
          <a:ln w="19050" cap="flat" cmpd="sng">
            <a:solidFill>
              <a:srgbClr val="FF33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2000" b="1" dirty="0">
                <a:latin typeface="Times New Roman" panose="02020603050405020304" pitchFamily="18" charset="0"/>
              </a:rPr>
              <a:t>少数载流子的运动</a:t>
            </a:r>
          </a:p>
        </p:txBody>
      </p:sp>
      <p:sp>
        <p:nvSpPr>
          <p:cNvPr id="31753" name="AutoShape 9"/>
          <p:cNvSpPr/>
          <p:nvPr/>
        </p:nvSpPr>
        <p:spPr>
          <a:xfrm>
            <a:off x="4589463" y="4694238"/>
            <a:ext cx="3276600" cy="788987"/>
          </a:xfrm>
          <a:prstGeom prst="borderCallout1">
            <a:avLst>
              <a:gd name="adj1" fmla="val 14486"/>
              <a:gd name="adj2" fmla="val -2324"/>
              <a:gd name="adj3" fmla="val -13079"/>
              <a:gd name="adj4" fmla="val -54991"/>
            </a:avLst>
          </a:prstGeom>
          <a:solidFill>
            <a:srgbClr val="FFFFCC"/>
          </a:solidFill>
          <a:ln w="19050" cap="flat" cmpd="sng">
            <a:solidFill>
              <a:srgbClr val="FF33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2000" b="1" dirty="0"/>
              <a:t>因发射区多子浓度高使大量电子从发射区扩散到基区</a:t>
            </a:r>
          </a:p>
        </p:txBody>
      </p:sp>
      <p:sp>
        <p:nvSpPr>
          <p:cNvPr id="31754" name="AutoShape 10"/>
          <p:cNvSpPr/>
          <p:nvPr/>
        </p:nvSpPr>
        <p:spPr>
          <a:xfrm>
            <a:off x="4589463" y="3779838"/>
            <a:ext cx="3886200" cy="762000"/>
          </a:xfrm>
          <a:prstGeom prst="borderCallout1">
            <a:avLst>
              <a:gd name="adj1" fmla="val 15000"/>
              <a:gd name="adj2" fmla="val -1963"/>
              <a:gd name="adj3" fmla="val 42083"/>
              <a:gd name="adj4" fmla="val -57310"/>
            </a:avLst>
          </a:prstGeom>
          <a:solidFill>
            <a:srgbClr val="FFFFCC"/>
          </a:solidFill>
          <a:ln w="19050" cap="flat" cmpd="sng">
            <a:solidFill>
              <a:srgbClr val="FF33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2000" b="1" dirty="0"/>
              <a:t>因基区薄且多子浓度低，使极少数扩散到基区的电子与空穴复合</a:t>
            </a:r>
          </a:p>
        </p:txBody>
      </p:sp>
      <p:sp>
        <p:nvSpPr>
          <p:cNvPr id="31755" name="AutoShape 11"/>
          <p:cNvSpPr/>
          <p:nvPr/>
        </p:nvSpPr>
        <p:spPr>
          <a:xfrm>
            <a:off x="4589463" y="2865438"/>
            <a:ext cx="4343400" cy="788987"/>
          </a:xfrm>
          <a:prstGeom prst="borderCallout1">
            <a:avLst>
              <a:gd name="adj1" fmla="val 14486"/>
              <a:gd name="adj2" fmla="val -1755"/>
              <a:gd name="adj3" fmla="val 70824"/>
              <a:gd name="adj4" fmla="val -42398"/>
            </a:avLst>
          </a:prstGeom>
          <a:solidFill>
            <a:srgbClr val="FFFFCC"/>
          </a:solidFill>
          <a:ln w="19050" cap="flat" cmpd="sng">
            <a:solidFill>
              <a:srgbClr val="FF33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2000" b="1" dirty="0"/>
              <a:t>因集电区面积大，在外电场作用下大部分扩散到基区的电子漂移到集电区</a:t>
            </a:r>
          </a:p>
        </p:txBody>
      </p:sp>
      <p:sp>
        <p:nvSpPr>
          <p:cNvPr id="31756" name="AutoShape 12"/>
          <p:cNvSpPr/>
          <p:nvPr/>
        </p:nvSpPr>
        <p:spPr>
          <a:xfrm>
            <a:off x="95250" y="5253038"/>
            <a:ext cx="1389063" cy="741362"/>
          </a:xfrm>
          <a:prstGeom prst="borderCallout1">
            <a:avLst>
              <a:gd name="adj1" fmla="val 15417"/>
              <a:gd name="adj2" fmla="val 105486"/>
              <a:gd name="adj3" fmla="val -101926"/>
              <a:gd name="adj4" fmla="val 146514"/>
            </a:avLst>
          </a:prstGeom>
          <a:solidFill>
            <a:srgbClr val="FFFFCC"/>
          </a:solidFill>
          <a:ln w="19050" cap="flat" cmpd="sng">
            <a:solidFill>
              <a:srgbClr val="FF33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eaLnBrk="1" hangingPunct="1">
              <a:spcBef>
                <a:spcPct val="0"/>
              </a:spcBef>
              <a:buNone/>
            </a:pPr>
            <a:r>
              <a:rPr lang="zh-CN" altLang="en-US" sz="2000" b="1" dirty="0">
                <a:latin typeface="Times New Roman" panose="02020603050405020304" pitchFamily="18" charset="0"/>
              </a:rPr>
              <a:t>基区空穴的扩散</a:t>
            </a:r>
          </a:p>
        </p:txBody>
      </p:sp>
      <p:sp>
        <p:nvSpPr>
          <p:cNvPr id="8203" name="灯片编号占位符 2"/>
          <p:cNvSpPr txBox="1">
            <a:spLocks noGrp="1"/>
          </p:cNvSpPr>
          <p:nvPr>
            <p:ph type="sldNum" sz="quarter" idx="12"/>
          </p:nvPr>
        </p:nvSpPr>
        <p:spPr/>
        <p:txBody>
          <a:bodyPr/>
          <a:lstStyle/>
          <a:p>
            <a:pPr marL="0" indent="0" algn="r" eaLnBrk="1" hangingPunct="1">
              <a:spcBef>
                <a:spcPct val="0"/>
              </a:spcBef>
              <a:buNone/>
            </a:pPr>
            <a:fld id="{9A0DB2DC-4C9A-4742-B13C-FB6460FD3503}" type="slidenum">
              <a:rPr lang="en-US" altLang="zh-CN" sz="1400" dirty="0"/>
              <a:t>29</a:t>
            </a:fld>
            <a:endParaRPr lang="en-US" altLang="zh-CN" sz="1400" dirty="0"/>
          </a:p>
        </p:txBody>
      </p:sp>
      <p:pic>
        <p:nvPicPr>
          <p:cNvPr id="8204" name="Picture 15"/>
          <p:cNvPicPr>
            <a:picLocks noChangeAspect="1"/>
          </p:cNvPicPr>
          <p:nvPr/>
        </p:nvPicPr>
        <p:blipFill>
          <a:blip r:embed="rId7"/>
          <a:stretch>
            <a:fillRect/>
          </a:stretch>
        </p:blipFill>
        <p:spPr>
          <a:xfrm>
            <a:off x="8705850" y="44450"/>
            <a:ext cx="403225" cy="404813"/>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withEffect">
                                  <p:stCondLst>
                                    <p:cond delay="0"/>
                                  </p:stCondLst>
                                  <p:childTnLst>
                                    <p:set>
                                      <p:cBhvr>
                                        <p:cTn id="6" dur="indefinite" fill="hold">
                                          <p:stCondLst>
                                            <p:cond delay="0"/>
                                          </p:stCondLst>
                                        </p:cTn>
                                        <p:tgtEl>
                                          <p:spTgt spid="31746"/>
                                        </p:tgtEl>
                                        <p:attrNameLst>
                                          <p:attrName>style.visibility</p:attrName>
                                        </p:attrNameLst>
                                      </p:cBhvr>
                                      <p:to>
                                        <p:strVal val="visible"/>
                                      </p:to>
                                    </p:set>
                                    <p:anim calcmode="lin" valueType="num">
                                      <p:cBhvr>
                                        <p:cTn id="7" dur="500" fill="hold"/>
                                        <p:tgtEl>
                                          <p:spTgt spid="31746"/>
                                        </p:tgtEl>
                                        <p:attrNameLst>
                                          <p:attrName>ppt_w</p:attrName>
                                        </p:attrNameLst>
                                      </p:cBhvr>
                                      <p:tavLst>
                                        <p:tav tm="0">
                                          <p:val>
                                            <p:fltVal val="0"/>
                                          </p:val>
                                        </p:tav>
                                        <p:tav tm="100000">
                                          <p:val>
                                            <p:strVal val="#ppt_w"/>
                                          </p:val>
                                        </p:tav>
                                      </p:tavLst>
                                    </p:anim>
                                    <p:anim calcmode="lin" valueType="num">
                                      <p:cBhvr>
                                        <p:cTn id="8" dur="500" fill="hold"/>
                                        <p:tgtEl>
                                          <p:spTgt spid="31746"/>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wipe(left)">
                                      <p:cBhvr>
                                        <p:cTn id="13" dur="500"/>
                                        <p:tgtEl>
                                          <p:spTgt spid="2"/>
                                        </p:tgtEl>
                                      </p:cBhvr>
                                    </p:animEffect>
                                  </p:childTnLst>
                                </p:cTn>
                              </p:par>
                            </p:childTnLst>
                          </p:cTn>
                        </p:par>
                      </p:childTnLst>
                    </p:cTn>
                  </p:par>
                  <p:par>
                    <p:cTn id="14" fill="hold">
                      <p:stCondLst>
                        <p:cond delay="indefinite"/>
                      </p:stCondLst>
                      <p:childTnLst>
                        <p:par>
                          <p:cTn id="15" fill="hold">
                            <p:stCondLst>
                              <p:cond delay="0"/>
                            </p:stCondLst>
                            <p:childTnLst>
                              <p:par>
                                <p:cTn id="16" presetID="4" presetClass="entr" presetSubtype="16" fill="hold" nodeType="clickEffect">
                                  <p:stCondLst>
                                    <p:cond delay="0"/>
                                  </p:stCondLst>
                                  <p:childTnLst>
                                    <p:set>
                                      <p:cBhvr>
                                        <p:cTn id="17" dur="1" fill="hold">
                                          <p:stCondLst>
                                            <p:cond delay="0"/>
                                          </p:stCondLst>
                                        </p:cTn>
                                        <p:tgtEl>
                                          <p:spTgt spid="31747"/>
                                        </p:tgtEl>
                                        <p:attrNameLst>
                                          <p:attrName>style.visibility</p:attrName>
                                        </p:attrNameLst>
                                      </p:cBhvr>
                                      <p:to>
                                        <p:strVal val="visible"/>
                                      </p:to>
                                    </p:set>
                                    <p:animEffect transition="in" filter="box(in)">
                                      <p:cBhvr>
                                        <p:cTn id="18" dur="500"/>
                                        <p:tgtEl>
                                          <p:spTgt spid="31747"/>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31753"/>
                                        </p:tgtEl>
                                        <p:attrNameLst>
                                          <p:attrName>style.visibility</p:attrName>
                                        </p:attrNameLst>
                                      </p:cBhvr>
                                      <p:to>
                                        <p:strVal val="visible"/>
                                      </p:to>
                                    </p:set>
                                    <p:animEffect transition="in" filter="wipe(left)">
                                      <p:cBhvr>
                                        <p:cTn id="23" dur="500"/>
                                        <p:tgtEl>
                                          <p:spTgt spid="31753"/>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31754"/>
                                        </p:tgtEl>
                                        <p:attrNameLst>
                                          <p:attrName>style.visibility</p:attrName>
                                        </p:attrNameLst>
                                      </p:cBhvr>
                                      <p:to>
                                        <p:strVal val="visible"/>
                                      </p:to>
                                    </p:set>
                                    <p:animEffect transition="in" filter="wipe(left)">
                                      <p:cBhvr>
                                        <p:cTn id="28" dur="500"/>
                                        <p:tgtEl>
                                          <p:spTgt spid="31754"/>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31755"/>
                                        </p:tgtEl>
                                        <p:attrNameLst>
                                          <p:attrName>style.visibility</p:attrName>
                                        </p:attrNameLst>
                                      </p:cBhvr>
                                      <p:to>
                                        <p:strVal val="visible"/>
                                      </p:to>
                                    </p:set>
                                    <p:animEffect transition="in" filter="wipe(left)">
                                      <p:cBhvr>
                                        <p:cTn id="33" dur="500"/>
                                        <p:tgtEl>
                                          <p:spTgt spid="31755"/>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grpId="0" nodeType="clickEffect">
                                  <p:stCondLst>
                                    <p:cond delay="0"/>
                                  </p:stCondLst>
                                  <p:childTnLst>
                                    <p:set>
                                      <p:cBhvr>
                                        <p:cTn id="37" dur="1" fill="hold">
                                          <p:stCondLst>
                                            <p:cond delay="0"/>
                                          </p:stCondLst>
                                        </p:cTn>
                                        <p:tgtEl>
                                          <p:spTgt spid="31751">
                                            <p:txEl>
                                              <p:pRg st="0" end="0"/>
                                            </p:txEl>
                                          </p:spTgt>
                                        </p:tgtEl>
                                        <p:attrNameLst>
                                          <p:attrName>style.visibility</p:attrName>
                                        </p:attrNameLst>
                                      </p:cBhvr>
                                      <p:to>
                                        <p:strVal val="visible"/>
                                      </p:to>
                                    </p:set>
                                    <p:animEffect transition="in" filter="wipe(left)">
                                      <p:cBhvr>
                                        <p:cTn id="38" dur="500"/>
                                        <p:tgtEl>
                                          <p:spTgt spid="31751">
                                            <p:txEl>
                                              <p:pRg st="0" end="0"/>
                                            </p:txEl>
                                          </p:spTgt>
                                        </p:tgtEl>
                                      </p:cBhvr>
                                    </p:animEffect>
                                  </p:childTnLst>
                                  <p:subTnLst>
                                    <p:animClr clrSpc="rgb" dir="cw">
                                      <p:cBhvr override="childStyle">
                                        <p:cTn dur="1" fill="hold" display="0" masterRel="nextClick" afterEffect="1"/>
                                        <p:tgtEl>
                                          <p:spTgt spid="31751">
                                            <p:txEl>
                                              <p:pRg st="0" end="0"/>
                                            </p:txEl>
                                          </p:spTgt>
                                        </p:tgtEl>
                                        <p:attrNameLst>
                                          <p:attrName>ppt_c</p:attrName>
                                        </p:attrNameLst>
                                      </p:cBhvr>
                                      <p:to>
                                        <a:srgbClr val="CC0066"/>
                                      </p:to>
                                    </p:animClr>
                                  </p:sub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499"/>
                                          </p:stCondLst>
                                        </p:cTn>
                                        <p:tgtEl>
                                          <p:spTgt spid="3175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499"/>
                                          </p:stCondLst>
                                        </p:cTn>
                                        <p:tgtEl>
                                          <p:spTgt spid="317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46" grpId="0"/>
      <p:bldP spid="31751" grpId="0" build="p"/>
      <p:bldP spid="31752" grpId="0" bldLvl="0" animBg="1"/>
      <p:bldP spid="31753" grpId="0" bldLvl="0" animBg="1"/>
      <p:bldP spid="31754" grpId="0" bldLvl="0" animBg="1"/>
      <p:bldP spid="31755" grpId="0" bldLvl="0" animBg="1"/>
      <p:bldP spid="31756" grpId="0" bldLvl="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2"/>
          <p:cNvSpPr>
            <a:spLocks noGrp="1"/>
          </p:cNvSpPr>
          <p:nvPr>
            <p:ph type="title"/>
          </p:nvPr>
        </p:nvSpPr>
        <p:spPr>
          <a:xfrm>
            <a:off x="468313" y="908050"/>
            <a:ext cx="7696200" cy="304800"/>
          </a:xfrm>
        </p:spPr>
        <p:txBody>
          <a:bodyPr vert="horz" wrap="square" lIns="91440" tIns="45720" rIns="91440" bIns="45720" anchor="ctr" anchorCtr="0"/>
          <a:lstStyle/>
          <a:p>
            <a:pPr algn="l" eaLnBrk="1" hangingPunct="1">
              <a:lnSpc>
                <a:spcPct val="120000"/>
              </a:lnSpc>
            </a:pPr>
            <a:r>
              <a:rPr lang="en-US" altLang="zh-CN" sz="2800" dirty="0">
                <a:solidFill>
                  <a:schemeClr val="tx1"/>
                </a:solidFill>
                <a:latin typeface="华文行楷" panose="02010800040101010101" pitchFamily="2" charset="-122"/>
                <a:ea typeface="华文行楷" panose="02010800040101010101" pitchFamily="2" charset="-122"/>
              </a:rPr>
              <a:t>2</a:t>
            </a:r>
            <a:r>
              <a:rPr lang="zh-CN" altLang="en-US" sz="2800" dirty="0">
                <a:solidFill>
                  <a:schemeClr val="tx1"/>
                </a:solidFill>
                <a:latin typeface="华文行楷" panose="02010800040101010101" pitchFamily="2" charset="-122"/>
                <a:ea typeface="华文行楷" panose="02010800040101010101" pitchFamily="2" charset="-122"/>
              </a:rPr>
              <a:t>、本征半导体的结构</a:t>
            </a:r>
            <a:endParaRPr lang="zh-CN" altLang="en-US" sz="3600" dirty="0">
              <a:solidFill>
                <a:schemeClr val="tx1"/>
              </a:solidFill>
              <a:latin typeface="华文行楷" panose="02010800040101010101" pitchFamily="2" charset="-122"/>
              <a:ea typeface="华文行楷" panose="02010800040101010101" pitchFamily="2" charset="-122"/>
            </a:endParaRPr>
          </a:p>
        </p:txBody>
      </p:sp>
      <p:pic>
        <p:nvPicPr>
          <p:cNvPr id="8195" name="Picture 3" descr="Dz010102"/>
          <p:cNvPicPr>
            <a:picLocks noChangeAspect="1"/>
          </p:cNvPicPr>
          <p:nvPr/>
        </p:nvPicPr>
        <p:blipFill>
          <a:blip r:embed="rId2"/>
          <a:stretch>
            <a:fillRect/>
          </a:stretch>
        </p:blipFill>
        <p:spPr>
          <a:xfrm>
            <a:off x="1116013" y="1484313"/>
            <a:ext cx="3200400" cy="3190875"/>
          </a:xfrm>
          <a:prstGeom prst="rect">
            <a:avLst/>
          </a:prstGeom>
          <a:noFill/>
          <a:ln w="9525">
            <a:noFill/>
          </a:ln>
        </p:spPr>
      </p:pic>
      <p:sp>
        <p:nvSpPr>
          <p:cNvPr id="8196" name="AutoShape 4"/>
          <p:cNvSpPr/>
          <p:nvPr/>
        </p:nvSpPr>
        <p:spPr>
          <a:xfrm>
            <a:off x="4697413" y="2017713"/>
            <a:ext cx="4038600" cy="1204912"/>
          </a:xfrm>
          <a:prstGeom prst="borderCallout1">
            <a:avLst>
              <a:gd name="adj1" fmla="val 9486"/>
              <a:gd name="adj2" fmla="val -1889"/>
              <a:gd name="adj3" fmla="val 66667"/>
              <a:gd name="adj4" fmla="val -40370"/>
            </a:avLst>
          </a:prstGeom>
          <a:solidFill>
            <a:srgbClr val="66FFFF"/>
          </a:solidFill>
          <a:ln w="19050" cap="flat" cmpd="sng">
            <a:solidFill>
              <a:srgbClr val="FF3300"/>
            </a:solidFill>
            <a:prstDash val="solid"/>
            <a:miter/>
            <a:headEnd type="none" w="med" len="med"/>
            <a:tailEnd type="none" w="med" len="med"/>
          </a:ln>
        </p:spPr>
        <p:txBody>
          <a:bodyPr anchor="t" anchorCtr="0"/>
          <a:lstStyle/>
          <a:p>
            <a:pPr algn="ctr"/>
            <a:r>
              <a:rPr lang="zh-CN" altLang="en-US" sz="2400" b="1" dirty="0">
                <a:latin typeface="Times New Roman" panose="02020603050405020304" pitchFamily="18" charset="0"/>
                <a:ea typeface="宋体" panose="02010600030101010101" pitchFamily="2" charset="-122"/>
              </a:rPr>
              <a:t>由于热运动，具有足够能量的价电子挣脱共价键的束缚而成为自由电子</a:t>
            </a:r>
          </a:p>
        </p:txBody>
      </p:sp>
      <p:sp>
        <p:nvSpPr>
          <p:cNvPr id="8197" name="AutoShape 5"/>
          <p:cNvSpPr/>
          <p:nvPr/>
        </p:nvSpPr>
        <p:spPr>
          <a:xfrm>
            <a:off x="4697413" y="3389313"/>
            <a:ext cx="4014787" cy="919162"/>
          </a:xfrm>
          <a:prstGeom prst="borderCallout1">
            <a:avLst>
              <a:gd name="adj1" fmla="val 12435"/>
              <a:gd name="adj2" fmla="val -1898"/>
              <a:gd name="adj3" fmla="val -70639"/>
              <a:gd name="adj4" fmla="val -48556"/>
            </a:avLst>
          </a:prstGeom>
          <a:solidFill>
            <a:srgbClr val="66FFFF"/>
          </a:solidFill>
          <a:ln w="19050" cap="flat" cmpd="sng">
            <a:solidFill>
              <a:srgbClr val="FF3300"/>
            </a:solidFill>
            <a:prstDash val="solid"/>
            <a:miter/>
            <a:headEnd type="none" w="med" len="med"/>
            <a:tailEnd type="none" w="med" len="med"/>
          </a:ln>
        </p:spPr>
        <p:txBody>
          <a:bodyPr anchor="t" anchorCtr="0"/>
          <a:lstStyle/>
          <a:p>
            <a:pPr algn="ctr"/>
            <a:r>
              <a:rPr lang="zh-CN" altLang="en-US" sz="2400" b="1" dirty="0">
                <a:latin typeface="Times New Roman" panose="02020603050405020304" pitchFamily="18" charset="0"/>
                <a:ea typeface="宋体" panose="02010600030101010101" pitchFamily="2" charset="-122"/>
              </a:rPr>
              <a:t>自由电子的产生使共价键中留有一个空位置，称为空穴</a:t>
            </a:r>
          </a:p>
        </p:txBody>
      </p:sp>
      <p:sp>
        <p:nvSpPr>
          <p:cNvPr id="8198" name="Text Box 6"/>
          <p:cNvSpPr txBox="1"/>
          <p:nvPr/>
        </p:nvSpPr>
        <p:spPr>
          <a:xfrm>
            <a:off x="811213" y="4684713"/>
            <a:ext cx="7696200" cy="493712"/>
          </a:xfrm>
          <a:prstGeom prst="rect">
            <a:avLst/>
          </a:prstGeom>
          <a:noFill/>
          <a:ln w="9525">
            <a:noFill/>
          </a:ln>
        </p:spPr>
        <p:txBody>
          <a:bodyPr anchor="t" anchorCtr="0">
            <a:spAutoFit/>
          </a:bodyPr>
          <a:lstStyle/>
          <a:p>
            <a:pPr>
              <a:lnSpc>
                <a:spcPct val="110000"/>
              </a:lnSpc>
            </a:pPr>
            <a:r>
              <a:rPr lang="en-US" altLang="zh-CN" sz="2400" dirty="0">
                <a:latin typeface="Times New Roman" panose="02020603050405020304" pitchFamily="18" charset="0"/>
                <a:ea typeface="宋体" panose="02010600030101010101" pitchFamily="2" charset="-122"/>
              </a:rPr>
              <a:t>    </a:t>
            </a:r>
            <a:r>
              <a:rPr lang="zh-CN" altLang="en-US" sz="2400" b="1" dirty="0">
                <a:latin typeface="Times New Roman" panose="02020603050405020304" pitchFamily="18" charset="0"/>
                <a:ea typeface="宋体" panose="02010600030101010101" pitchFamily="2" charset="-122"/>
              </a:rPr>
              <a:t>自由电子与空穴相碰同时消失，称为复合。</a:t>
            </a:r>
          </a:p>
        </p:txBody>
      </p:sp>
      <p:sp>
        <p:nvSpPr>
          <p:cNvPr id="8199" name="AutoShape 7"/>
          <p:cNvSpPr/>
          <p:nvPr/>
        </p:nvSpPr>
        <p:spPr>
          <a:xfrm>
            <a:off x="4697413" y="1408113"/>
            <a:ext cx="1295400" cy="457200"/>
          </a:xfrm>
          <a:prstGeom prst="borderCallout1">
            <a:avLst>
              <a:gd name="adj1" fmla="val 25000"/>
              <a:gd name="adj2" fmla="val -5884"/>
              <a:gd name="adj3" fmla="val 205208"/>
              <a:gd name="adj4" fmla="val -63972"/>
            </a:avLst>
          </a:prstGeom>
          <a:solidFill>
            <a:srgbClr val="66FFFF"/>
          </a:solidFill>
          <a:ln w="19050" cap="flat" cmpd="sng">
            <a:solidFill>
              <a:srgbClr val="FF3300"/>
            </a:solidFill>
            <a:prstDash val="solid"/>
            <a:miter/>
            <a:headEnd type="none" w="med" len="med"/>
            <a:tailEnd type="none" w="med" len="med"/>
          </a:ln>
        </p:spPr>
        <p:txBody>
          <a:bodyPr anchor="t" anchorCtr="0"/>
          <a:lstStyle/>
          <a:p>
            <a:pPr algn="ctr"/>
            <a:r>
              <a:rPr lang="zh-CN" altLang="en-US" sz="2400" b="1" dirty="0">
                <a:latin typeface="Times New Roman" panose="02020603050405020304" pitchFamily="18" charset="0"/>
                <a:ea typeface="宋体" panose="02010600030101010101" pitchFamily="2" charset="-122"/>
              </a:rPr>
              <a:t>共价键</a:t>
            </a:r>
          </a:p>
          <a:p>
            <a:pPr algn="ctr"/>
            <a:endParaRPr lang="en-US" altLang="zh-CN" sz="2400" dirty="0">
              <a:latin typeface="Times New Roman" panose="02020603050405020304" pitchFamily="18" charset="0"/>
              <a:ea typeface="宋体" panose="02010600030101010101" pitchFamily="2" charset="-122"/>
            </a:endParaRPr>
          </a:p>
        </p:txBody>
      </p:sp>
      <p:sp>
        <p:nvSpPr>
          <p:cNvPr id="8200" name="Rectangle 8"/>
          <p:cNvSpPr/>
          <p:nvPr/>
        </p:nvSpPr>
        <p:spPr>
          <a:xfrm>
            <a:off x="887413" y="5141913"/>
            <a:ext cx="7848600" cy="1296987"/>
          </a:xfrm>
          <a:prstGeom prst="rect">
            <a:avLst/>
          </a:prstGeom>
          <a:noFill/>
          <a:ln w="9525">
            <a:noFill/>
          </a:ln>
        </p:spPr>
        <p:txBody>
          <a:bodyPr anchor="t" anchorCtr="0">
            <a:spAutoFit/>
          </a:bodyPr>
          <a:lstStyle/>
          <a:p>
            <a:pPr>
              <a:lnSpc>
                <a:spcPct val="110000"/>
              </a:lnSpc>
            </a:pPr>
            <a:r>
              <a:rPr lang="en-US" altLang="zh-CN" sz="2400" b="1" dirty="0">
                <a:latin typeface="Times New Roman" panose="02020603050405020304" pitchFamily="18" charset="0"/>
                <a:ea typeface="宋体" panose="02010600030101010101" pitchFamily="2" charset="-122"/>
              </a:rPr>
              <a:t>    </a:t>
            </a:r>
            <a:r>
              <a:rPr lang="zh-CN" altLang="en-US" sz="2400" b="1" dirty="0">
                <a:latin typeface="Times New Roman" panose="02020603050405020304" pitchFamily="18" charset="0"/>
                <a:ea typeface="宋体" panose="02010600030101010101" pitchFamily="2" charset="-122"/>
              </a:rPr>
              <a:t>一定温度下，自由电子与空穴对的浓度一定；温度升高，热运动加剧，挣脱共价键的电子增多，自由电子与空穴对的浓度加大。</a:t>
            </a:r>
          </a:p>
        </p:txBody>
      </p:sp>
      <p:grpSp>
        <p:nvGrpSpPr>
          <p:cNvPr id="2" name="Group 9"/>
          <p:cNvGrpSpPr/>
          <p:nvPr/>
        </p:nvGrpSpPr>
        <p:grpSpPr>
          <a:xfrm>
            <a:off x="5913438" y="4625975"/>
            <a:ext cx="2735262" cy="936625"/>
            <a:chOff x="3742" y="2795"/>
            <a:chExt cx="1723" cy="590"/>
          </a:xfrm>
        </p:grpSpPr>
        <p:sp>
          <p:nvSpPr>
            <p:cNvPr id="8201" name="AutoShape 10"/>
            <p:cNvSpPr/>
            <p:nvPr/>
          </p:nvSpPr>
          <p:spPr>
            <a:xfrm>
              <a:off x="4561" y="2795"/>
              <a:ext cx="904" cy="312"/>
            </a:xfrm>
            <a:prstGeom prst="borderCallout1">
              <a:avLst>
                <a:gd name="adj1" fmla="val 23079"/>
                <a:gd name="adj2" fmla="val -5310"/>
                <a:gd name="adj3" fmla="val 127245"/>
                <a:gd name="adj4" fmla="val -33519"/>
              </a:avLst>
            </a:prstGeom>
            <a:solidFill>
              <a:srgbClr val="66FFFF"/>
            </a:solidFill>
            <a:ln w="19050" cap="flat" cmpd="sng">
              <a:solidFill>
                <a:srgbClr val="FF0000"/>
              </a:solidFill>
              <a:prstDash val="solid"/>
              <a:miter/>
              <a:headEnd type="none" w="med" len="med"/>
              <a:tailEnd type="none" w="med" len="med"/>
            </a:ln>
          </p:spPr>
          <p:txBody>
            <a:bodyPr anchor="t" anchorCtr="0"/>
            <a:lstStyle/>
            <a:p>
              <a:pPr algn="ctr"/>
              <a:r>
                <a:rPr lang="zh-CN" altLang="en-US" sz="2400" b="1" dirty="0">
                  <a:latin typeface="Times New Roman" panose="02020603050405020304" pitchFamily="18" charset="0"/>
                  <a:ea typeface="宋体" panose="02010600030101010101" pitchFamily="2" charset="-122"/>
                </a:rPr>
                <a:t>动态平衡</a:t>
              </a:r>
            </a:p>
          </p:txBody>
        </p:sp>
        <p:sp>
          <p:nvSpPr>
            <p:cNvPr id="8202" name="Line 11"/>
            <p:cNvSpPr/>
            <p:nvPr/>
          </p:nvSpPr>
          <p:spPr>
            <a:xfrm>
              <a:off x="3742" y="3385"/>
              <a:ext cx="680" cy="0"/>
            </a:xfrm>
            <a:prstGeom prst="line">
              <a:avLst/>
            </a:prstGeom>
            <a:ln w="28575" cap="flat" cmpd="sng">
              <a:solidFill>
                <a:srgbClr val="FF0000"/>
              </a:solidFill>
              <a:prstDash val="solid"/>
              <a:round/>
              <a:headEnd type="none" w="med" len="med"/>
              <a:tailEnd type="none" w="med" len="med"/>
            </a:ln>
          </p:spPr>
        </p:sp>
      </p:grpSp>
      <p:sp>
        <p:nvSpPr>
          <p:cNvPr id="8203" name="灯片编号占位符 2"/>
          <p:cNvSpPr>
            <a:spLocks noGrp="1"/>
          </p:cNvSpPr>
          <p:nvPr>
            <p:ph type="sldNum" sz="quarter" idx="12"/>
          </p:nvPr>
        </p:nvSpPr>
        <p:spPr/>
        <p:txBody>
          <a:bodyPr wrap="square" lIns="91440" tIns="45720" rIns="91440" bIns="45720" anchor="t"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400" dirty="0"/>
              <a:t>3</a:t>
            </a:fld>
            <a:endParaRPr lang="en-US" altLang="zh-CN" sz="1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8195"/>
                                        </p:tgtEl>
                                        <p:attrNameLst>
                                          <p:attrName>style.visibility</p:attrName>
                                        </p:attrNameLst>
                                      </p:cBhvr>
                                      <p:to>
                                        <p:strVal val="visible"/>
                                      </p:to>
                                    </p:set>
                                    <p:animEffect transition="in" filter="dissolve">
                                      <p:cBhvr>
                                        <p:cTn id="7" dur="500"/>
                                        <p:tgtEl>
                                          <p:spTgt spid="819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499"/>
                                          </p:stCondLst>
                                        </p:cTn>
                                        <p:tgtEl>
                                          <p:spTgt spid="8199"/>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499"/>
                                          </p:stCondLst>
                                        </p:cTn>
                                        <p:tgtEl>
                                          <p:spTgt spid="8196"/>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499"/>
                                          </p:stCondLst>
                                        </p:cTn>
                                        <p:tgtEl>
                                          <p:spTgt spid="8197"/>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8198"/>
                                        </p:tgtEl>
                                        <p:attrNameLst>
                                          <p:attrName>style.visibility</p:attrName>
                                        </p:attrNameLst>
                                      </p:cBhvr>
                                      <p:to>
                                        <p:strVal val="visible"/>
                                      </p:to>
                                    </p:set>
                                    <p:animEffect transition="in" filter="wipe(left)">
                                      <p:cBhvr>
                                        <p:cTn id="24" dur="500"/>
                                        <p:tgtEl>
                                          <p:spTgt spid="8198"/>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8200">
                                            <p:txEl>
                                              <p:pRg st="0" end="0"/>
                                            </p:txEl>
                                          </p:spTgt>
                                        </p:tgtEl>
                                        <p:attrNameLst>
                                          <p:attrName>style.visibility</p:attrName>
                                        </p:attrNameLst>
                                      </p:cBhvr>
                                      <p:to>
                                        <p:strVal val="visible"/>
                                      </p:to>
                                    </p:set>
                                    <p:animEffect transition="in" filter="wipe(left)">
                                      <p:cBhvr>
                                        <p:cTn id="29" dur="500"/>
                                        <p:tgtEl>
                                          <p:spTgt spid="8200">
                                            <p:txEl>
                                              <p:pRg st="0" end="0"/>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55" presetClass="entr" presetSubtype="0" fill="hold" nodeType="clickEffect">
                                  <p:stCondLst>
                                    <p:cond delay="0"/>
                                  </p:stCondLst>
                                  <p:childTnLst>
                                    <p:set>
                                      <p:cBhvr>
                                        <p:cTn id="33" dur="1" fill="hold">
                                          <p:stCondLst>
                                            <p:cond delay="0"/>
                                          </p:stCondLst>
                                        </p:cTn>
                                        <p:tgtEl>
                                          <p:spTgt spid="2"/>
                                        </p:tgtEl>
                                        <p:attrNameLst>
                                          <p:attrName>style.visibility</p:attrName>
                                        </p:attrNameLst>
                                      </p:cBhvr>
                                      <p:to>
                                        <p:strVal val="visible"/>
                                      </p:to>
                                    </p:set>
                                    <p:anim calcmode="lin" valueType="num">
                                      <p:cBhvr>
                                        <p:cTn id="34" dur="1000" fill="hold"/>
                                        <p:tgtEl>
                                          <p:spTgt spid="2"/>
                                        </p:tgtEl>
                                        <p:attrNameLst>
                                          <p:attrName>ppt_w</p:attrName>
                                        </p:attrNameLst>
                                      </p:cBhvr>
                                      <p:tavLst>
                                        <p:tav tm="0">
                                          <p:val>
                                            <p:strVal val="#ppt_w*0.70"/>
                                          </p:val>
                                        </p:tav>
                                        <p:tav tm="100000">
                                          <p:val>
                                            <p:strVal val="#ppt_w"/>
                                          </p:val>
                                        </p:tav>
                                      </p:tavLst>
                                    </p:anim>
                                    <p:anim calcmode="lin" valueType="num">
                                      <p:cBhvr>
                                        <p:cTn id="35" dur="1000" fill="hold"/>
                                        <p:tgtEl>
                                          <p:spTgt spid="2"/>
                                        </p:tgtEl>
                                        <p:attrNameLst>
                                          <p:attrName>ppt_h</p:attrName>
                                        </p:attrNameLst>
                                      </p:cBhvr>
                                      <p:tavLst>
                                        <p:tav tm="0">
                                          <p:val>
                                            <p:strVal val="#ppt_h"/>
                                          </p:val>
                                        </p:tav>
                                        <p:tav tm="100000">
                                          <p:val>
                                            <p:strVal val="#ppt_h"/>
                                          </p:val>
                                        </p:tav>
                                      </p:tavLst>
                                    </p:anim>
                                    <p:animEffect transition="in" filter="fade">
                                      <p:cBhvr>
                                        <p:cTn id="36"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6" grpId="0" animBg="1"/>
      <p:bldP spid="8197" grpId="0" animBg="1"/>
      <p:bldP spid="8198" grpId="0"/>
      <p:bldP spid="8199" grpId="0" animBg="1"/>
      <p:bldP spid="8200"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8142" name="Rectangle 30"/>
          <p:cNvSpPr>
            <a:spLocks noChangeArrowheads="1"/>
          </p:cNvSpPr>
          <p:nvPr/>
        </p:nvSpPr>
        <p:spPr bwMode="auto">
          <a:xfrm>
            <a:off x="298450" y="646113"/>
            <a:ext cx="5365750" cy="463550"/>
          </a:xfrm>
          <a:prstGeom prst="rect">
            <a:avLst/>
          </a:prstGeom>
          <a:noFill/>
          <a:ln w="9525">
            <a:noFill/>
            <a:miter lim="800000"/>
          </a:ln>
          <a:effectLst/>
        </p:spPr>
        <p:txBody>
          <a:bodyPr anchor="ct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1" lang="en-US" altLang="zh-CN" sz="2400" b="0" i="0" u="none" strike="noStrike" kern="1200" cap="none" spc="0" normalizeH="0" baseline="0" noProof="0" dirty="0">
                <a:ln>
                  <a:noFill/>
                </a:ln>
                <a:solidFill>
                  <a:srgbClr val="FF3300"/>
                </a:solidFill>
                <a:effectLst>
                  <a:outerShdw blurRad="38100" dist="38100" dir="2700000" algn="tl">
                    <a:srgbClr val="C0C0C0"/>
                  </a:outerShdw>
                </a:effectLst>
                <a:uLnTx/>
                <a:uFillTx/>
                <a:latin typeface="Times New Roman" panose="02020603050405020304" pitchFamily="18" charset="0"/>
                <a:ea typeface="黑体" panose="02010609060101010101" pitchFamily="49" charset="-122"/>
                <a:cs typeface="+mn-cs"/>
              </a:rPr>
              <a:t>3. </a:t>
            </a:r>
            <a:r>
              <a:rPr kumimoji="1" lang="zh-CN" altLang="en-US" sz="2400" b="0" i="0" u="none" strike="noStrike" kern="1200" cap="none" spc="0" normalizeH="0" baseline="0" noProof="0" dirty="0">
                <a:ln>
                  <a:noFill/>
                </a:ln>
                <a:solidFill>
                  <a:srgbClr val="FF3300"/>
                </a:solidFill>
                <a:effectLst>
                  <a:outerShdw blurRad="38100" dist="38100" dir="2700000" algn="tl">
                    <a:srgbClr val="C0C0C0"/>
                  </a:outerShdw>
                </a:effectLst>
                <a:uLnTx/>
                <a:uFillTx/>
                <a:latin typeface="Times New Roman" panose="02020603050405020304" pitchFamily="18" charset="0"/>
                <a:ea typeface="黑体" panose="02010609060101010101" pitchFamily="49" charset="-122"/>
                <a:cs typeface="+mn-cs"/>
              </a:rPr>
              <a:t>三极管的三种组态及放大作用</a:t>
            </a:r>
          </a:p>
        </p:txBody>
      </p:sp>
      <p:sp>
        <p:nvSpPr>
          <p:cNvPr id="25" name="Text Box 3"/>
          <p:cNvSpPr txBox="1">
            <a:spLocks noChangeArrowheads="1"/>
          </p:cNvSpPr>
          <p:nvPr/>
        </p:nvSpPr>
        <p:spPr bwMode="auto">
          <a:xfrm>
            <a:off x="827088" y="4967288"/>
            <a:ext cx="7754938" cy="396875"/>
          </a:xfrm>
          <a:prstGeom prst="rect">
            <a:avLst/>
          </a:prstGeom>
          <a:noFill/>
          <a:ln w="12700" cap="sq">
            <a:noFill/>
            <a:miter lim="800000"/>
            <a:headEnd type="none" w="sm" len="sm"/>
            <a:tailEnd type="none" w="sm" len="sm"/>
          </a:ln>
          <a:effectLst/>
        </p:spPr>
        <p:txBody>
          <a:bodyPr>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a:ln>
                  <a:noFill/>
                </a:ln>
                <a:solidFill>
                  <a:srgbClr val="0000FF"/>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mn-cs"/>
              </a:rPr>
              <a:t>(c) </a:t>
            </a:r>
            <a:r>
              <a:rPr kumimoji="0" lang="zh-CN" altLang="en-US" sz="2000" b="0" i="0" u="none" strike="noStrike" kern="1200" cap="none" spc="0" normalizeH="0" baseline="0" noProof="0">
                <a:ln>
                  <a:noFill/>
                </a:ln>
                <a:solidFill>
                  <a:srgbClr val="0000FF"/>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mn-cs"/>
              </a:rPr>
              <a:t>共集电极接法</a:t>
            </a:r>
            <a:r>
              <a:rPr kumimoji="0" lang="zh-CN" altLang="en-US" sz="2000" b="0" i="0" u="none" strike="noStrike" kern="1200" cap="none" spc="0" normalizeH="0" baseline="0" noProof="0">
                <a:ln>
                  <a:noFill/>
                </a:ln>
                <a:solidFill>
                  <a:srgbClr val="0000CC"/>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mn-cs"/>
              </a:rPr>
              <a:t>，集电极作为公共电极，用</a:t>
            </a:r>
            <a:r>
              <a:rPr kumimoji="0" lang="en-US" altLang="zh-CN" sz="2000" b="0" i="0" u="none" strike="noStrike" kern="1200" cap="none" spc="0" normalizeH="0" baseline="0" noProof="0">
                <a:ln>
                  <a:noFill/>
                </a:ln>
                <a:solidFill>
                  <a:srgbClr val="0000FF"/>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mn-cs"/>
              </a:rPr>
              <a:t>CC</a:t>
            </a:r>
            <a:r>
              <a:rPr kumimoji="0" lang="zh-CN" altLang="en-US" sz="2000" b="0" i="0" u="none" strike="noStrike" kern="1200" cap="none" spc="0" normalizeH="0" baseline="0" noProof="0">
                <a:ln>
                  <a:noFill/>
                </a:ln>
                <a:solidFill>
                  <a:srgbClr val="0000CC"/>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mn-cs"/>
              </a:rPr>
              <a:t>表示。</a:t>
            </a:r>
          </a:p>
        </p:txBody>
      </p:sp>
      <p:sp>
        <p:nvSpPr>
          <p:cNvPr id="26" name="Text Box 4"/>
          <p:cNvSpPr txBox="1">
            <a:spLocks noChangeArrowheads="1"/>
          </p:cNvSpPr>
          <p:nvPr/>
        </p:nvSpPr>
        <p:spPr bwMode="auto">
          <a:xfrm>
            <a:off x="827088" y="4395788"/>
            <a:ext cx="7681913" cy="396875"/>
          </a:xfrm>
          <a:prstGeom prst="rect">
            <a:avLst/>
          </a:prstGeom>
          <a:noFill/>
          <a:ln w="12700" cap="sq">
            <a:noFill/>
            <a:miter lim="800000"/>
          </a:ln>
          <a:effectLst/>
        </p:spPr>
        <p:txBody>
          <a:bodyPr>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a:ln>
                  <a:noFill/>
                </a:ln>
                <a:solidFill>
                  <a:srgbClr val="0000FF"/>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mn-cs"/>
              </a:rPr>
              <a:t>(b) </a:t>
            </a:r>
            <a:r>
              <a:rPr kumimoji="0" lang="zh-CN" altLang="en-US" sz="2000" b="0" i="0" u="none" strike="noStrike" kern="1200" cap="none" spc="0" normalizeH="0" baseline="0" noProof="0">
                <a:ln>
                  <a:noFill/>
                </a:ln>
                <a:solidFill>
                  <a:srgbClr val="0000FF"/>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mn-cs"/>
              </a:rPr>
              <a:t>共发射极接法</a:t>
            </a:r>
            <a:r>
              <a:rPr kumimoji="0" lang="zh-CN" altLang="en-US" sz="2000" b="0" i="0" u="none" strike="noStrike" kern="1200" cap="none" spc="0" normalizeH="0" baseline="0" noProof="0">
                <a:ln>
                  <a:noFill/>
                </a:ln>
                <a:solidFill>
                  <a:srgbClr val="0000CC"/>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mn-cs"/>
              </a:rPr>
              <a:t>，发射极作为公共电极，用</a:t>
            </a:r>
            <a:r>
              <a:rPr kumimoji="0" lang="en-US" altLang="zh-CN" sz="2000" b="0" i="0" u="none" strike="noStrike" kern="1200" cap="none" spc="0" normalizeH="0" baseline="0" noProof="0">
                <a:ln>
                  <a:noFill/>
                </a:ln>
                <a:solidFill>
                  <a:srgbClr val="0000FF"/>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mn-cs"/>
              </a:rPr>
              <a:t>CE</a:t>
            </a:r>
            <a:r>
              <a:rPr kumimoji="0" lang="zh-CN" altLang="en-US" sz="2000" b="0" i="0" u="none" strike="noStrike" kern="1200" cap="none" spc="0" normalizeH="0" baseline="0" noProof="0">
                <a:ln>
                  <a:noFill/>
                </a:ln>
                <a:solidFill>
                  <a:srgbClr val="0000CC"/>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mn-cs"/>
              </a:rPr>
              <a:t>表示；</a:t>
            </a:r>
          </a:p>
        </p:txBody>
      </p:sp>
      <p:sp>
        <p:nvSpPr>
          <p:cNvPr id="27" name="Text Box 5"/>
          <p:cNvSpPr txBox="1">
            <a:spLocks noChangeArrowheads="1"/>
          </p:cNvSpPr>
          <p:nvPr/>
        </p:nvSpPr>
        <p:spPr bwMode="auto">
          <a:xfrm>
            <a:off x="868363" y="3824288"/>
            <a:ext cx="7561263" cy="396875"/>
          </a:xfrm>
          <a:prstGeom prst="rect">
            <a:avLst/>
          </a:prstGeom>
          <a:noFill/>
          <a:ln w="12700" cap="sq">
            <a:noFill/>
            <a:miter lim="800000"/>
          </a:ln>
          <a:effectLst/>
        </p:spPr>
        <p:txBody>
          <a:bodyPr>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a:ln>
                  <a:noFill/>
                </a:ln>
                <a:solidFill>
                  <a:srgbClr val="0000FF"/>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mn-cs"/>
              </a:rPr>
              <a:t>(a) </a:t>
            </a:r>
            <a:r>
              <a:rPr kumimoji="0" lang="zh-CN" altLang="en-US" sz="2000" b="0" i="0" u="none" strike="noStrike" kern="1200" cap="none" spc="0" normalizeH="0" baseline="0" noProof="0">
                <a:ln>
                  <a:noFill/>
                </a:ln>
                <a:solidFill>
                  <a:srgbClr val="0000FF"/>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mn-cs"/>
              </a:rPr>
              <a:t>共基极接法</a:t>
            </a:r>
            <a:r>
              <a:rPr kumimoji="0" lang="zh-CN" altLang="en-US" sz="2000" b="0" i="0" u="none" strike="noStrike" kern="1200" cap="none" spc="0" normalizeH="0" baseline="0" noProof="0">
                <a:ln>
                  <a:noFill/>
                </a:ln>
                <a:solidFill>
                  <a:srgbClr val="0000CC"/>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mn-cs"/>
              </a:rPr>
              <a:t>，基极作为公共电极，用</a:t>
            </a:r>
            <a:r>
              <a:rPr kumimoji="0" lang="en-US" altLang="zh-CN" sz="2000" b="0" i="0" u="none" strike="noStrike" kern="1200" cap="none" spc="0" normalizeH="0" baseline="0" noProof="0">
                <a:ln>
                  <a:noFill/>
                </a:ln>
                <a:solidFill>
                  <a:srgbClr val="0000FF"/>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mn-cs"/>
              </a:rPr>
              <a:t>CB</a:t>
            </a:r>
            <a:r>
              <a:rPr kumimoji="0" lang="zh-CN" altLang="en-US" sz="2000" b="0" i="0" u="none" strike="noStrike" kern="1200" cap="none" spc="0" normalizeH="0" baseline="0" noProof="0">
                <a:ln>
                  <a:noFill/>
                </a:ln>
                <a:solidFill>
                  <a:srgbClr val="0000CC"/>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mn-cs"/>
              </a:rPr>
              <a:t>表示；</a:t>
            </a:r>
          </a:p>
        </p:txBody>
      </p:sp>
      <p:sp>
        <p:nvSpPr>
          <p:cNvPr id="28" name="Text Box 6"/>
          <p:cNvSpPr txBox="1">
            <a:spLocks noChangeArrowheads="1"/>
          </p:cNvSpPr>
          <p:nvPr/>
        </p:nvSpPr>
        <p:spPr bwMode="auto">
          <a:xfrm>
            <a:off x="317500" y="1052513"/>
            <a:ext cx="2992438" cy="396875"/>
          </a:xfrm>
          <a:prstGeom prst="rect">
            <a:avLst/>
          </a:prstGeom>
          <a:noFill/>
          <a:ln w="12700" cap="sq">
            <a:noFill/>
            <a:miter lim="800000"/>
          </a:ln>
          <a:effectLst/>
        </p:spPr>
        <p:txBody>
          <a:bodyPr>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2000" b="0" i="0" u="none" strike="noStrike" kern="1200" cap="none" spc="0" normalizeH="0" baseline="0" noProof="0">
                <a:ln>
                  <a:noFill/>
                </a:ln>
                <a:solidFill>
                  <a:srgbClr val="0000FF"/>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mn-cs"/>
              </a:rPr>
              <a:t>（</a:t>
            </a:r>
            <a:r>
              <a:rPr kumimoji="0" lang="en-US" altLang="zh-CN" sz="2000" b="0" i="0" u="none" strike="noStrike" kern="1200" cap="none" spc="0" normalizeH="0" baseline="0" noProof="0">
                <a:ln>
                  <a:noFill/>
                </a:ln>
                <a:solidFill>
                  <a:srgbClr val="0000FF"/>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mn-cs"/>
              </a:rPr>
              <a:t>1</a:t>
            </a:r>
            <a:r>
              <a:rPr kumimoji="0" lang="zh-CN" altLang="en-US" sz="2000" b="0" i="0" u="none" strike="noStrike" kern="1200" cap="none" spc="0" normalizeH="0" baseline="0" noProof="0">
                <a:ln>
                  <a:noFill/>
                </a:ln>
                <a:solidFill>
                  <a:srgbClr val="0000FF"/>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mn-cs"/>
              </a:rPr>
              <a:t>）</a:t>
            </a:r>
            <a:r>
              <a:rPr kumimoji="0" lang="en-US" altLang="zh-CN" sz="2000" b="0" i="0" u="none" strike="noStrike" kern="1200" cap="none" spc="0" normalizeH="0" baseline="0" noProof="0">
                <a:ln>
                  <a:noFill/>
                </a:ln>
                <a:solidFill>
                  <a:srgbClr val="0000FF"/>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mn-cs"/>
              </a:rPr>
              <a:t>BJT</a:t>
            </a:r>
            <a:r>
              <a:rPr kumimoji="0" lang="zh-CN" altLang="en-US" sz="2000" b="0" i="0" u="none" strike="noStrike" kern="1200" cap="none" spc="0" normalizeH="0" baseline="0" noProof="0">
                <a:ln>
                  <a:noFill/>
                </a:ln>
                <a:solidFill>
                  <a:srgbClr val="0000FF"/>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mn-cs"/>
              </a:rPr>
              <a:t>的三种组态</a:t>
            </a:r>
            <a:endParaRPr kumimoji="0" lang="zh-CN" altLang="en-US" sz="2000" b="0" i="0" u="none" strike="noStrike" kern="1200" cap="none" spc="0" normalizeH="0" baseline="0" noProof="0">
              <a:ln>
                <a:noFill/>
              </a:ln>
              <a:solidFill>
                <a:srgbClr val="0000CC"/>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mn-cs"/>
            </a:endParaRPr>
          </a:p>
        </p:txBody>
      </p:sp>
      <p:pic>
        <p:nvPicPr>
          <p:cNvPr id="14343" name="Picture 7" descr="415"/>
          <p:cNvPicPr>
            <a:picLocks noChangeAspect="1"/>
          </p:cNvPicPr>
          <p:nvPr/>
        </p:nvPicPr>
        <p:blipFill>
          <a:blip r:embed="rId3"/>
          <a:stretch>
            <a:fillRect/>
          </a:stretch>
        </p:blipFill>
        <p:spPr>
          <a:xfrm>
            <a:off x="1258888" y="1484313"/>
            <a:ext cx="6935787" cy="2222500"/>
          </a:xfrm>
          <a:prstGeom prst="rect">
            <a:avLst/>
          </a:prstGeom>
          <a:noFill/>
          <a:ln w="9525">
            <a:noFill/>
          </a:ln>
        </p:spPr>
      </p:pic>
      <p:sp>
        <p:nvSpPr>
          <p:cNvPr id="133129" name="Text Box 9"/>
          <p:cNvSpPr txBox="1">
            <a:spLocks noChangeArrowheads="1"/>
          </p:cNvSpPr>
          <p:nvPr/>
        </p:nvSpPr>
        <p:spPr bwMode="auto">
          <a:xfrm>
            <a:off x="6154738" y="92075"/>
            <a:ext cx="2006600" cy="457200"/>
          </a:xfrm>
          <a:prstGeom prst="rect">
            <a:avLst/>
          </a:prstGeom>
          <a:noFill/>
          <a:ln w="9525">
            <a:noFill/>
            <a:miter lim="800000"/>
          </a:ln>
          <a:effectLst/>
        </p:spPr>
        <p:txBody>
          <a:bodyPr wrap="none">
            <a:spAutoFit/>
          </a:bodyPr>
          <a:lstStyle/>
          <a:p>
            <a:pPr marR="0" defTabSz="914400">
              <a:buClrTx/>
              <a:buSzTx/>
              <a:buFontTx/>
              <a:buNone/>
              <a:defRPr/>
            </a:pPr>
            <a:r>
              <a:rPr kumimoji="0" lang="en-US" altLang="zh-CN" sz="2400" kern="1200" cap="none" spc="0" normalizeH="0" baseline="0" noProof="0">
                <a:solidFill>
                  <a:schemeClr val="bg1"/>
                </a:solidFill>
                <a:effectLst>
                  <a:outerShdw blurRad="38100" dist="38100" dir="2700000" algn="tl">
                    <a:srgbClr val="C0C0C0"/>
                  </a:outerShdw>
                </a:effectLst>
                <a:latin typeface="Times New Roman" panose="02020603050405020304" pitchFamily="18" charset="0"/>
                <a:ea typeface="宋体" panose="02010600030101010101" pitchFamily="2" charset="-122"/>
                <a:cs typeface="+mn-cs"/>
              </a:rPr>
              <a:t>1.3 </a:t>
            </a:r>
            <a:r>
              <a:rPr kumimoji="0" lang="zh-CN" altLang="en-US" sz="2400" kern="1200" cap="none" spc="0" normalizeH="0" baseline="0" noProof="0">
                <a:solidFill>
                  <a:schemeClr val="bg1"/>
                </a:solidFill>
                <a:effectLst>
                  <a:outerShdw blurRad="38100" dist="38100" dir="2700000" algn="tl">
                    <a:srgbClr val="C0C0C0"/>
                  </a:outerShdw>
                </a:effectLst>
                <a:latin typeface="Times New Roman" panose="02020603050405020304" pitchFamily="18" charset="0"/>
                <a:ea typeface="宋体" panose="02010600030101010101" pitchFamily="2" charset="-122"/>
                <a:cs typeface="+mn-cs"/>
              </a:rPr>
              <a:t>晶体三极管</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5"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blinds(vertical)">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5" fill="hold" grpId="0"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blinds(vertical)">
                                      <p:cBhvr>
                                        <p:cTn id="12" dur="500"/>
                                        <p:tgtEl>
                                          <p:spTgt spid="2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5" fill="hold" grpId="0" nodeType="click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blinds(vertical)">
                                      <p:cBhvr>
                                        <p:cTn id="1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bldLvl="0" animBg="1"/>
      <p:bldP spid="26" grpId="0" bldLvl="0" animBg="1"/>
      <p:bldP spid="27" grpId="0" bldLvl="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3" descr="Dz010304"/>
          <p:cNvPicPr>
            <a:picLocks noChangeAspect="1"/>
          </p:cNvPicPr>
          <p:nvPr/>
        </p:nvPicPr>
        <p:blipFill>
          <a:blip r:embed="rId2">
            <a:clrChange>
              <a:clrFrom>
                <a:srgbClr val="FFFFFF"/>
              </a:clrFrom>
              <a:clrTo>
                <a:srgbClr val="FFFFFF">
                  <a:alpha val="0"/>
                </a:srgbClr>
              </a:clrTo>
            </a:clrChange>
          </a:blip>
          <a:srcRect t="-2750" r="-2272" b="-1718"/>
          <a:stretch>
            <a:fillRect/>
          </a:stretch>
        </p:blipFill>
        <p:spPr>
          <a:xfrm>
            <a:off x="6516688" y="404813"/>
            <a:ext cx="2686050" cy="2268537"/>
          </a:xfrm>
          <a:prstGeom prst="rect">
            <a:avLst/>
          </a:prstGeom>
          <a:solidFill>
            <a:srgbClr val="FFFFFF"/>
          </a:solidFill>
          <a:ln w="19050">
            <a:noFill/>
          </a:ln>
        </p:spPr>
      </p:pic>
      <p:sp>
        <p:nvSpPr>
          <p:cNvPr id="20483" name="Rectangle 2"/>
          <p:cNvSpPr>
            <a:spLocks noGrp="1"/>
          </p:cNvSpPr>
          <p:nvPr>
            <p:ph type="title"/>
          </p:nvPr>
        </p:nvSpPr>
        <p:spPr>
          <a:xfrm>
            <a:off x="250825" y="981075"/>
            <a:ext cx="2895600" cy="579438"/>
          </a:xfrm>
        </p:spPr>
        <p:txBody>
          <a:bodyPr vert="horz" wrap="square" lIns="91440" tIns="45720" rIns="91440" bIns="45720" anchor="ctr" anchorCtr="0"/>
          <a:lstStyle/>
          <a:p>
            <a:pPr algn="l" eaLnBrk="1" hangingPunct="1"/>
            <a:r>
              <a:rPr lang="en-US" altLang="zh-CN" sz="2800" dirty="0">
                <a:latin typeface="华文行楷" panose="02010800040101010101" pitchFamily="2" charset="-122"/>
                <a:ea typeface="华文行楷" panose="02010800040101010101" pitchFamily="2" charset="-122"/>
              </a:rPr>
              <a:t>2. </a:t>
            </a:r>
            <a:r>
              <a:rPr lang="zh-CN" altLang="en-US" sz="2800" dirty="0">
                <a:latin typeface="华文行楷" panose="02010800040101010101" pitchFamily="2" charset="-122"/>
                <a:ea typeface="华文行楷" panose="02010800040101010101" pitchFamily="2" charset="-122"/>
              </a:rPr>
              <a:t>输出特性</a:t>
            </a:r>
          </a:p>
        </p:txBody>
      </p:sp>
      <p:graphicFrame>
        <p:nvGraphicFramePr>
          <p:cNvPr id="35843" name="Object 3"/>
          <p:cNvGraphicFramePr>
            <a:graphicFrameLocks noChangeAspect="1"/>
          </p:cNvGraphicFramePr>
          <p:nvPr/>
        </p:nvGraphicFramePr>
        <p:xfrm>
          <a:off x="2843213" y="981075"/>
          <a:ext cx="1778000" cy="558800"/>
        </p:xfrm>
        <a:graphic>
          <a:graphicData uri="http://schemas.openxmlformats.org/presentationml/2006/ole">
            <mc:AlternateContent xmlns:mc="http://schemas.openxmlformats.org/markup-compatibility/2006">
              <mc:Choice xmlns:v="urn:schemas-microsoft-com:vml" Requires="v">
                <p:oleObj r:id="rId3" imgW="889000" imgH="279400" progId="Equation.3">
                  <p:embed/>
                </p:oleObj>
              </mc:Choice>
              <mc:Fallback>
                <p:oleObj r:id="rId3" imgW="889000" imgH="279400" progId="Equation.3">
                  <p:embed/>
                  <p:pic>
                    <p:nvPicPr>
                      <p:cNvPr id="0" name="图片 3089"/>
                      <p:cNvPicPr/>
                      <p:nvPr/>
                    </p:nvPicPr>
                    <p:blipFill>
                      <a:blip r:embed="rId4"/>
                      <a:stretch>
                        <a:fillRect/>
                      </a:stretch>
                    </p:blipFill>
                    <p:spPr>
                      <a:xfrm>
                        <a:off x="2843213" y="981075"/>
                        <a:ext cx="1778000" cy="558800"/>
                      </a:xfrm>
                      <a:prstGeom prst="rect">
                        <a:avLst/>
                      </a:prstGeom>
                      <a:solidFill>
                        <a:srgbClr val="00FFFF"/>
                      </a:solidFill>
                      <a:ln w="19050" cap="flat" cmpd="sng">
                        <a:solidFill>
                          <a:srgbClr val="FF3300"/>
                        </a:solidFill>
                        <a:prstDash val="solid"/>
                        <a:miter/>
                        <a:headEnd type="none" w="med" len="med"/>
                        <a:tailEnd type="none" w="med" len="med"/>
                      </a:ln>
                    </p:spPr>
                  </p:pic>
                </p:oleObj>
              </mc:Fallback>
            </mc:AlternateContent>
          </a:graphicData>
        </a:graphic>
      </p:graphicFrame>
      <p:grpSp>
        <p:nvGrpSpPr>
          <p:cNvPr id="2" name="Group 4"/>
          <p:cNvGrpSpPr/>
          <p:nvPr/>
        </p:nvGrpSpPr>
        <p:grpSpPr>
          <a:xfrm>
            <a:off x="1066800" y="5864225"/>
            <a:ext cx="7620000" cy="457200"/>
            <a:chOff x="528" y="3600"/>
            <a:chExt cx="4800" cy="288"/>
          </a:xfrm>
        </p:grpSpPr>
        <p:sp>
          <p:nvSpPr>
            <p:cNvPr id="20511" name="Text Box 5"/>
            <p:cNvSpPr txBox="1"/>
            <p:nvPr/>
          </p:nvSpPr>
          <p:spPr>
            <a:xfrm>
              <a:off x="528" y="3600"/>
              <a:ext cx="4800" cy="288"/>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50000"/>
                </a:spcBef>
                <a:buNone/>
              </a:pPr>
              <a:r>
                <a:rPr lang="en-US" altLang="zh-CN" sz="2400" b="1" i="1" dirty="0">
                  <a:solidFill>
                    <a:schemeClr val="tx2"/>
                  </a:solidFill>
                  <a:latin typeface="Times New Roman" panose="02020603050405020304" pitchFamily="18" charset="0"/>
                </a:rPr>
                <a:t>β</a:t>
              </a:r>
              <a:r>
                <a:rPr lang="zh-CN" altLang="en-US" sz="2400" b="1" dirty="0">
                  <a:solidFill>
                    <a:schemeClr val="tx2"/>
                  </a:solidFill>
                  <a:latin typeface="Times New Roman" panose="02020603050405020304" pitchFamily="18" charset="0"/>
                </a:rPr>
                <a:t>是常数吗？什么是理想晶体管？什么情况下            </a:t>
              </a:r>
              <a:r>
                <a:rPr lang="en-US" altLang="zh-CN" sz="2400" b="1" dirty="0">
                  <a:solidFill>
                    <a:schemeClr val="tx2"/>
                  </a:solidFill>
                  <a:latin typeface="Times New Roman" panose="02020603050405020304" pitchFamily="18" charset="0"/>
                </a:rPr>
                <a:t>?</a:t>
              </a:r>
            </a:p>
          </p:txBody>
        </p:sp>
        <p:graphicFrame>
          <p:nvGraphicFramePr>
            <p:cNvPr id="20512" name="Object 6"/>
            <p:cNvGraphicFramePr>
              <a:graphicFrameLocks noChangeAspect="1"/>
            </p:cNvGraphicFramePr>
            <p:nvPr/>
          </p:nvGraphicFramePr>
          <p:xfrm>
            <a:off x="4419" y="3636"/>
            <a:ext cx="432" cy="229"/>
          </p:xfrm>
          <a:graphic>
            <a:graphicData uri="http://schemas.openxmlformats.org/presentationml/2006/ole">
              <mc:AlternateContent xmlns:mc="http://schemas.openxmlformats.org/markup-compatibility/2006">
                <mc:Choice xmlns:v="urn:schemas-microsoft-com:vml" Requires="v">
                  <p:oleObj r:id="rId5" imgW="431800" imgH="228600" progId="Equation.DSMT4">
                    <p:embed/>
                  </p:oleObj>
                </mc:Choice>
                <mc:Fallback>
                  <p:oleObj r:id="rId5" imgW="431800" imgH="228600" progId="Equation.DSMT4">
                    <p:embed/>
                    <p:pic>
                      <p:nvPicPr>
                        <p:cNvPr id="0" name="图片 3088"/>
                        <p:cNvPicPr/>
                        <p:nvPr/>
                      </p:nvPicPr>
                      <p:blipFill>
                        <a:blip r:embed="rId6"/>
                        <a:stretch>
                          <a:fillRect/>
                        </a:stretch>
                      </p:blipFill>
                      <p:spPr>
                        <a:xfrm>
                          <a:off x="4419" y="3636"/>
                          <a:ext cx="432" cy="229"/>
                        </a:xfrm>
                        <a:prstGeom prst="rect">
                          <a:avLst/>
                        </a:prstGeom>
                        <a:noFill/>
                        <a:ln w="38100">
                          <a:noFill/>
                          <a:miter/>
                        </a:ln>
                      </p:spPr>
                    </p:pic>
                  </p:oleObj>
                </mc:Fallback>
              </mc:AlternateContent>
            </a:graphicData>
          </a:graphic>
        </p:graphicFrame>
      </p:grpSp>
      <p:sp>
        <p:nvSpPr>
          <p:cNvPr id="35847" name="Text Box 7"/>
          <p:cNvSpPr txBox="1"/>
          <p:nvPr/>
        </p:nvSpPr>
        <p:spPr>
          <a:xfrm>
            <a:off x="684213" y="1531938"/>
            <a:ext cx="6400800" cy="45720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50000"/>
              </a:spcBef>
              <a:buNone/>
            </a:pPr>
            <a:r>
              <a:rPr lang="zh-CN" altLang="en-US" sz="2400" b="1" dirty="0">
                <a:latin typeface="Times New Roman" panose="02020603050405020304" pitchFamily="18" charset="0"/>
              </a:rPr>
              <a:t>对应于一个</a:t>
            </a:r>
            <a:r>
              <a:rPr lang="en-US" altLang="zh-CN" sz="2400" b="1" i="1" dirty="0">
                <a:latin typeface="Times New Roman" panose="02020603050405020304" pitchFamily="18" charset="0"/>
              </a:rPr>
              <a:t>I</a:t>
            </a:r>
            <a:r>
              <a:rPr lang="en-US" altLang="zh-CN" sz="2400" b="1" baseline="-25000" dirty="0">
                <a:latin typeface="Times New Roman" panose="02020603050405020304" pitchFamily="18" charset="0"/>
              </a:rPr>
              <a:t>B</a:t>
            </a:r>
            <a:r>
              <a:rPr lang="zh-CN" altLang="en-US" sz="2400" b="1" dirty="0">
                <a:latin typeface="Times New Roman" panose="02020603050405020304" pitchFamily="18" charset="0"/>
              </a:rPr>
              <a:t>就有一条</a:t>
            </a:r>
            <a:r>
              <a:rPr lang="en-US" altLang="zh-CN" sz="2400" b="1" i="1" dirty="0">
                <a:latin typeface="Times New Roman" panose="02020603050405020304" pitchFamily="18" charset="0"/>
              </a:rPr>
              <a:t>i</a:t>
            </a:r>
            <a:r>
              <a:rPr lang="en-US" altLang="zh-CN" sz="2400" b="1" baseline="-25000" dirty="0">
                <a:latin typeface="Times New Roman" panose="02020603050405020304" pitchFamily="18" charset="0"/>
              </a:rPr>
              <a:t>C</a:t>
            </a:r>
            <a:r>
              <a:rPr lang="zh-CN" altLang="en-US" sz="2400" b="1" dirty="0">
                <a:latin typeface="Times New Roman" panose="02020603050405020304" pitchFamily="18" charset="0"/>
              </a:rPr>
              <a:t>随</a:t>
            </a:r>
            <a:r>
              <a:rPr lang="en-US" altLang="zh-CN" sz="2400" b="1" i="1" dirty="0">
                <a:latin typeface="Times New Roman" panose="02020603050405020304" pitchFamily="18" charset="0"/>
              </a:rPr>
              <a:t>u</a:t>
            </a:r>
            <a:r>
              <a:rPr lang="en-US" altLang="zh-CN" sz="2400" b="1" baseline="-25000" dirty="0">
                <a:latin typeface="Times New Roman" panose="02020603050405020304" pitchFamily="18" charset="0"/>
              </a:rPr>
              <a:t>CE</a:t>
            </a:r>
            <a:r>
              <a:rPr lang="zh-CN" altLang="en-US" sz="2400" b="1" dirty="0">
                <a:latin typeface="Times New Roman" panose="02020603050405020304" pitchFamily="18" charset="0"/>
              </a:rPr>
              <a:t>变化的曲线。</a:t>
            </a:r>
          </a:p>
        </p:txBody>
      </p:sp>
      <p:graphicFrame>
        <p:nvGraphicFramePr>
          <p:cNvPr id="35848" name="Object 8"/>
          <p:cNvGraphicFramePr>
            <a:graphicFrameLocks noChangeAspect="1"/>
          </p:cNvGraphicFramePr>
          <p:nvPr/>
        </p:nvGraphicFramePr>
        <p:xfrm>
          <a:off x="1254125" y="2206625"/>
          <a:ext cx="3962400" cy="3251200"/>
        </p:xfrm>
        <a:graphic>
          <a:graphicData uri="http://schemas.openxmlformats.org/presentationml/2006/ole">
            <mc:AlternateContent xmlns:mc="http://schemas.openxmlformats.org/markup-compatibility/2006">
              <mc:Choice xmlns:v="urn:schemas-microsoft-com:vml" Requires="v">
                <p:oleObj r:id="rId7" imgW="11782425" imgH="9667875" progId="MSPhotoEd.3">
                  <p:embed/>
                </p:oleObj>
              </mc:Choice>
              <mc:Fallback>
                <p:oleObj r:id="rId7" imgW="11782425" imgH="9667875" progId="MSPhotoEd.3">
                  <p:embed/>
                  <p:pic>
                    <p:nvPicPr>
                      <p:cNvPr id="0" name="图片 3090"/>
                      <p:cNvPicPr/>
                      <p:nvPr/>
                    </p:nvPicPr>
                    <p:blipFill>
                      <a:blip r:embed="rId8"/>
                      <a:stretch>
                        <a:fillRect/>
                      </a:stretch>
                    </p:blipFill>
                    <p:spPr>
                      <a:xfrm>
                        <a:off x="1254125" y="2206625"/>
                        <a:ext cx="3962400" cy="3251200"/>
                      </a:xfrm>
                      <a:prstGeom prst="rect">
                        <a:avLst/>
                      </a:prstGeom>
                      <a:noFill/>
                      <a:ln w="38100">
                        <a:noFill/>
                        <a:miter/>
                      </a:ln>
                    </p:spPr>
                  </p:pic>
                </p:oleObj>
              </mc:Fallback>
            </mc:AlternateContent>
          </a:graphicData>
        </a:graphic>
      </p:graphicFrame>
      <p:sp>
        <p:nvSpPr>
          <p:cNvPr id="35849" name="Freeform 9"/>
          <p:cNvSpPr/>
          <p:nvPr/>
        </p:nvSpPr>
        <p:spPr>
          <a:xfrm>
            <a:off x="1558925" y="2435225"/>
            <a:ext cx="381000" cy="2743200"/>
          </a:xfrm>
          <a:custGeom>
            <a:avLst/>
            <a:gdLst>
              <a:gd name="txL" fmla="*/ 0 w 288"/>
              <a:gd name="txT" fmla="*/ 0 h 1728"/>
              <a:gd name="txR" fmla="*/ 288 w 288"/>
              <a:gd name="txB" fmla="*/ 1728 h 1728"/>
            </a:gdLst>
            <a:ahLst/>
            <a:cxnLst>
              <a:cxn ang="0">
                <a:pos x="0" y="2147483646"/>
              </a:cxn>
              <a:cxn ang="0">
                <a:pos x="2147483646" y="2147483646"/>
              </a:cxn>
              <a:cxn ang="0">
                <a:pos x="2147483646" y="2147483646"/>
              </a:cxn>
              <a:cxn ang="0">
                <a:pos x="2147483646" y="0"/>
              </a:cxn>
            </a:cxnLst>
            <a:rect l="txL" t="txT" r="txR" b="txB"/>
            <a:pathLst>
              <a:path w="288" h="1728">
                <a:moveTo>
                  <a:pt x="0" y="1728"/>
                </a:moveTo>
                <a:cubicBezTo>
                  <a:pt x="28" y="1704"/>
                  <a:pt x="56" y="1680"/>
                  <a:pt x="96" y="1488"/>
                </a:cubicBezTo>
                <a:cubicBezTo>
                  <a:pt x="136" y="1296"/>
                  <a:pt x="208" y="824"/>
                  <a:pt x="240" y="576"/>
                </a:cubicBezTo>
                <a:cubicBezTo>
                  <a:pt x="272" y="328"/>
                  <a:pt x="280" y="96"/>
                  <a:pt x="288" y="0"/>
                </a:cubicBezTo>
              </a:path>
            </a:pathLst>
          </a:custGeom>
          <a:noFill/>
          <a:ln w="19050" cap="flat" cmpd="sng">
            <a:solidFill>
              <a:schemeClr val="tx2">
                <a:alpha val="100000"/>
              </a:schemeClr>
            </a:solidFill>
            <a:prstDash val="lgDash"/>
            <a:round/>
            <a:headEnd type="none" w="med" len="med"/>
            <a:tailEnd type="none" w="med" len="med"/>
          </a:ln>
        </p:spPr>
        <p:txBody>
          <a:bodyPr/>
          <a:lstStyle/>
          <a:p>
            <a:endParaRPr lang="zh-CN" altLang="en-US"/>
          </a:p>
        </p:txBody>
      </p:sp>
      <p:sp>
        <p:nvSpPr>
          <p:cNvPr id="35850" name="AutoShape 10"/>
          <p:cNvSpPr/>
          <p:nvPr/>
        </p:nvSpPr>
        <p:spPr>
          <a:xfrm>
            <a:off x="5435600" y="2638425"/>
            <a:ext cx="3581400" cy="727075"/>
          </a:xfrm>
          <a:prstGeom prst="borderCallout1">
            <a:avLst>
              <a:gd name="adj1" fmla="val 10713"/>
              <a:gd name="adj2" fmla="val -2130"/>
              <a:gd name="adj3" fmla="val 58944"/>
              <a:gd name="adj4" fmla="val -104440"/>
            </a:avLst>
          </a:prstGeom>
          <a:solidFill>
            <a:srgbClr val="FFFFCC"/>
          </a:solidFill>
          <a:ln w="19050" cap="flat" cmpd="sng">
            <a:solidFill>
              <a:srgbClr val="FF33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en-US" altLang="zh-CN" sz="2000" b="1" dirty="0">
                <a:latin typeface="Times New Roman" panose="02020603050405020304" pitchFamily="18" charset="0"/>
              </a:rPr>
              <a:t>    </a:t>
            </a:r>
            <a:r>
              <a:rPr lang="zh-CN" altLang="en-US" sz="2000" b="1" dirty="0">
                <a:latin typeface="Times New Roman" panose="02020603050405020304" pitchFamily="18" charset="0"/>
              </a:rPr>
              <a:t>为什么</a:t>
            </a:r>
            <a:r>
              <a:rPr lang="en-US" altLang="zh-CN" sz="2000" b="1" i="1" dirty="0">
                <a:latin typeface="Times New Roman" panose="02020603050405020304" pitchFamily="18" charset="0"/>
              </a:rPr>
              <a:t>u</a:t>
            </a:r>
            <a:r>
              <a:rPr lang="en-US" altLang="zh-CN" sz="2000" b="1" baseline="-25000" dirty="0">
                <a:latin typeface="Times New Roman" panose="02020603050405020304" pitchFamily="18" charset="0"/>
              </a:rPr>
              <a:t>CE</a:t>
            </a:r>
            <a:r>
              <a:rPr lang="zh-CN" altLang="en-US" sz="2000" b="1" dirty="0">
                <a:latin typeface="Times New Roman" panose="02020603050405020304" pitchFamily="18" charset="0"/>
              </a:rPr>
              <a:t>较小时</a:t>
            </a:r>
            <a:r>
              <a:rPr lang="en-US" altLang="zh-CN" sz="2000" b="1" i="1" dirty="0">
                <a:latin typeface="Times New Roman" panose="02020603050405020304" pitchFamily="18" charset="0"/>
              </a:rPr>
              <a:t>i</a:t>
            </a:r>
            <a:r>
              <a:rPr lang="en-US" altLang="zh-CN" sz="2000" b="1" baseline="-25000" dirty="0">
                <a:latin typeface="Times New Roman" panose="02020603050405020304" pitchFamily="18" charset="0"/>
              </a:rPr>
              <a:t>C</a:t>
            </a:r>
            <a:r>
              <a:rPr lang="zh-CN" altLang="en-US" sz="2000" b="1" dirty="0">
                <a:latin typeface="Times New Roman" panose="02020603050405020304" pitchFamily="18" charset="0"/>
              </a:rPr>
              <a:t>随</a:t>
            </a:r>
            <a:r>
              <a:rPr lang="en-US" altLang="zh-CN" sz="2000" b="1" i="1" dirty="0">
                <a:latin typeface="Times New Roman" panose="02020603050405020304" pitchFamily="18" charset="0"/>
              </a:rPr>
              <a:t>u</a:t>
            </a:r>
            <a:r>
              <a:rPr lang="en-US" altLang="zh-CN" sz="2000" b="1" baseline="-25000" dirty="0">
                <a:latin typeface="Times New Roman" panose="02020603050405020304" pitchFamily="18" charset="0"/>
              </a:rPr>
              <a:t>CE</a:t>
            </a:r>
            <a:r>
              <a:rPr lang="zh-CN" altLang="en-US" sz="2000" b="1" dirty="0">
                <a:latin typeface="Times New Roman" panose="02020603050405020304" pitchFamily="18" charset="0"/>
              </a:rPr>
              <a:t>变化很大？</a:t>
            </a:r>
          </a:p>
        </p:txBody>
      </p:sp>
      <p:sp>
        <p:nvSpPr>
          <p:cNvPr id="35851" name="AutoShape 11"/>
          <p:cNvSpPr/>
          <p:nvPr/>
        </p:nvSpPr>
        <p:spPr>
          <a:xfrm>
            <a:off x="34925" y="2054225"/>
            <a:ext cx="1219200" cy="520700"/>
          </a:xfrm>
          <a:prstGeom prst="borderCallout2">
            <a:avLst>
              <a:gd name="adj1" fmla="val 21949"/>
              <a:gd name="adj2" fmla="val 106250"/>
              <a:gd name="adj3" fmla="val 21949"/>
              <a:gd name="adj4" fmla="val 124347"/>
              <a:gd name="adj5" fmla="val 190852"/>
              <a:gd name="adj6" fmla="val 142968"/>
            </a:avLst>
          </a:prstGeom>
          <a:solidFill>
            <a:srgbClr val="66FFFF"/>
          </a:solidFill>
          <a:ln w="19050" cap="flat" cmpd="sng">
            <a:solidFill>
              <a:srgbClr val="FF33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eaLnBrk="1" hangingPunct="1">
              <a:spcBef>
                <a:spcPct val="0"/>
              </a:spcBef>
              <a:buNone/>
            </a:pPr>
            <a:r>
              <a:rPr lang="zh-CN" altLang="en-US" sz="2400" b="1" dirty="0">
                <a:latin typeface="Times New Roman" panose="02020603050405020304" pitchFamily="18" charset="0"/>
              </a:rPr>
              <a:t>饱和区</a:t>
            </a:r>
          </a:p>
        </p:txBody>
      </p:sp>
      <p:sp>
        <p:nvSpPr>
          <p:cNvPr id="35852" name="AutoShape 12"/>
          <p:cNvSpPr/>
          <p:nvPr/>
        </p:nvSpPr>
        <p:spPr>
          <a:xfrm>
            <a:off x="34925" y="4568825"/>
            <a:ext cx="1295400" cy="506413"/>
          </a:xfrm>
          <a:prstGeom prst="borderCallout2">
            <a:avLst>
              <a:gd name="adj1" fmla="val 22569"/>
              <a:gd name="adj2" fmla="val 105884"/>
              <a:gd name="adj3" fmla="val 22569"/>
              <a:gd name="adj4" fmla="val 159681"/>
              <a:gd name="adj5" fmla="val -171162"/>
              <a:gd name="adj6" fmla="val 215685"/>
            </a:avLst>
          </a:prstGeom>
          <a:solidFill>
            <a:srgbClr val="66FFFF"/>
          </a:solidFill>
          <a:ln w="19050" cap="flat" cmpd="sng">
            <a:solidFill>
              <a:srgbClr val="FF33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eaLnBrk="1" hangingPunct="1">
              <a:spcBef>
                <a:spcPct val="0"/>
              </a:spcBef>
              <a:buNone/>
            </a:pPr>
            <a:r>
              <a:rPr lang="zh-CN" altLang="en-US" sz="2400" b="1" dirty="0">
                <a:latin typeface="Times New Roman" panose="02020603050405020304" pitchFamily="18" charset="0"/>
              </a:rPr>
              <a:t>放大区</a:t>
            </a:r>
          </a:p>
        </p:txBody>
      </p:sp>
      <p:sp>
        <p:nvSpPr>
          <p:cNvPr id="35853" name="AutoShape 13"/>
          <p:cNvSpPr/>
          <p:nvPr/>
        </p:nvSpPr>
        <p:spPr>
          <a:xfrm>
            <a:off x="34925" y="5300663"/>
            <a:ext cx="1295400" cy="487362"/>
          </a:xfrm>
          <a:prstGeom prst="borderCallout2">
            <a:avLst>
              <a:gd name="adj1" fmla="val 23454"/>
              <a:gd name="adj2" fmla="val 105884"/>
              <a:gd name="adj3" fmla="val 23454"/>
              <a:gd name="adj4" fmla="val 135051"/>
              <a:gd name="adj5" fmla="val -33227"/>
              <a:gd name="adj6" fmla="val 165319"/>
            </a:avLst>
          </a:prstGeom>
          <a:solidFill>
            <a:srgbClr val="66FFFF"/>
          </a:solidFill>
          <a:ln w="19050" cap="flat" cmpd="sng">
            <a:solidFill>
              <a:srgbClr val="FF33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eaLnBrk="1" hangingPunct="1">
              <a:spcBef>
                <a:spcPct val="0"/>
              </a:spcBef>
              <a:buNone/>
            </a:pPr>
            <a:r>
              <a:rPr lang="zh-CN" altLang="en-US" sz="2400" b="1" dirty="0">
                <a:latin typeface="Times New Roman" panose="02020603050405020304" pitchFamily="18" charset="0"/>
              </a:rPr>
              <a:t>截止区</a:t>
            </a:r>
          </a:p>
        </p:txBody>
      </p:sp>
      <p:sp>
        <p:nvSpPr>
          <p:cNvPr id="35854" name="Line 14"/>
          <p:cNvSpPr/>
          <p:nvPr/>
        </p:nvSpPr>
        <p:spPr>
          <a:xfrm flipV="1">
            <a:off x="3006725" y="2435225"/>
            <a:ext cx="0" cy="2743200"/>
          </a:xfrm>
          <a:prstGeom prst="line">
            <a:avLst/>
          </a:prstGeom>
          <a:ln w="12700" cap="flat" cmpd="sng">
            <a:solidFill>
              <a:srgbClr val="FF3300"/>
            </a:solidFill>
            <a:prstDash val="lgDash"/>
            <a:headEnd type="none" w="med" len="med"/>
            <a:tailEnd type="none" w="med" len="med"/>
          </a:ln>
        </p:spPr>
      </p:sp>
      <p:grpSp>
        <p:nvGrpSpPr>
          <p:cNvPr id="3" name="Group 15"/>
          <p:cNvGrpSpPr/>
          <p:nvPr/>
        </p:nvGrpSpPr>
        <p:grpSpPr>
          <a:xfrm>
            <a:off x="720725" y="2781300"/>
            <a:ext cx="3022600" cy="1406525"/>
            <a:chOff x="528" y="1514"/>
            <a:chExt cx="1904" cy="886"/>
          </a:xfrm>
        </p:grpSpPr>
        <p:grpSp>
          <p:nvGrpSpPr>
            <p:cNvPr id="20501" name="Group 16"/>
            <p:cNvGrpSpPr/>
            <p:nvPr/>
          </p:nvGrpSpPr>
          <p:grpSpPr>
            <a:xfrm>
              <a:off x="2112" y="1564"/>
              <a:ext cx="320" cy="808"/>
              <a:chOff x="2112" y="1564"/>
              <a:chExt cx="320" cy="808"/>
            </a:xfrm>
          </p:grpSpPr>
          <p:sp>
            <p:nvSpPr>
              <p:cNvPr id="20508" name="Line 17"/>
              <p:cNvSpPr/>
              <p:nvPr/>
            </p:nvSpPr>
            <p:spPr>
              <a:xfrm>
                <a:off x="2256" y="1564"/>
                <a:ext cx="0" cy="212"/>
              </a:xfrm>
              <a:prstGeom prst="line">
                <a:avLst/>
              </a:prstGeom>
              <a:ln w="19050" cap="flat" cmpd="sng">
                <a:solidFill>
                  <a:srgbClr val="FF3300"/>
                </a:solidFill>
                <a:prstDash val="solid"/>
                <a:headEnd type="none" w="med" len="med"/>
                <a:tailEnd type="triangle" w="med" len="med"/>
              </a:ln>
            </p:spPr>
          </p:sp>
          <p:sp>
            <p:nvSpPr>
              <p:cNvPr id="20509" name="Line 18"/>
              <p:cNvSpPr/>
              <p:nvPr/>
            </p:nvSpPr>
            <p:spPr>
              <a:xfrm flipV="1">
                <a:off x="2256" y="2188"/>
                <a:ext cx="1" cy="184"/>
              </a:xfrm>
              <a:prstGeom prst="line">
                <a:avLst/>
              </a:prstGeom>
              <a:ln w="19050" cap="flat" cmpd="sng">
                <a:solidFill>
                  <a:srgbClr val="FF3300"/>
                </a:solidFill>
                <a:prstDash val="solid"/>
                <a:headEnd type="none" w="med" len="med"/>
                <a:tailEnd type="triangle" w="med" len="med"/>
              </a:ln>
            </p:spPr>
          </p:sp>
          <p:graphicFrame>
            <p:nvGraphicFramePr>
              <p:cNvPr id="20510" name="Object 19"/>
              <p:cNvGraphicFramePr>
                <a:graphicFrameLocks noChangeAspect="1"/>
              </p:cNvGraphicFramePr>
              <p:nvPr/>
            </p:nvGraphicFramePr>
            <p:xfrm>
              <a:off x="2112" y="1872"/>
              <a:ext cx="320" cy="285"/>
            </p:xfrm>
            <a:graphic>
              <a:graphicData uri="http://schemas.openxmlformats.org/presentationml/2006/ole">
                <mc:AlternateContent xmlns:mc="http://schemas.openxmlformats.org/markup-compatibility/2006">
                  <mc:Choice xmlns:v="urn:schemas-microsoft-com:vml" Requires="v">
                    <p:oleObj r:id="rId9" imgW="241300" imgH="215900" progId="Equation.3">
                      <p:embed/>
                    </p:oleObj>
                  </mc:Choice>
                  <mc:Fallback>
                    <p:oleObj r:id="rId9" imgW="241300" imgH="215900" progId="Equation.3">
                      <p:embed/>
                      <p:pic>
                        <p:nvPicPr>
                          <p:cNvPr id="0" name="图片 3087"/>
                          <p:cNvPicPr/>
                          <p:nvPr/>
                        </p:nvPicPr>
                        <p:blipFill>
                          <a:blip r:embed="rId10"/>
                          <a:stretch>
                            <a:fillRect/>
                          </a:stretch>
                        </p:blipFill>
                        <p:spPr>
                          <a:xfrm>
                            <a:off x="2112" y="1872"/>
                            <a:ext cx="320" cy="285"/>
                          </a:xfrm>
                          <a:prstGeom prst="rect">
                            <a:avLst/>
                          </a:prstGeom>
                          <a:noFill/>
                          <a:ln w="38100">
                            <a:noFill/>
                            <a:miter/>
                          </a:ln>
                        </p:spPr>
                      </p:pic>
                    </p:oleObj>
                  </mc:Fallback>
                </mc:AlternateContent>
              </a:graphicData>
            </a:graphic>
          </p:graphicFrame>
        </p:grpSp>
        <p:grpSp>
          <p:nvGrpSpPr>
            <p:cNvPr id="20502" name="Group 20"/>
            <p:cNvGrpSpPr/>
            <p:nvPr/>
          </p:nvGrpSpPr>
          <p:grpSpPr>
            <a:xfrm>
              <a:off x="528" y="1514"/>
              <a:ext cx="816" cy="886"/>
              <a:chOff x="528" y="1514"/>
              <a:chExt cx="816" cy="886"/>
            </a:xfrm>
          </p:grpSpPr>
          <p:sp>
            <p:nvSpPr>
              <p:cNvPr id="20503" name="Line 21"/>
              <p:cNvSpPr/>
              <p:nvPr/>
            </p:nvSpPr>
            <p:spPr>
              <a:xfrm flipH="1">
                <a:off x="528" y="1797"/>
                <a:ext cx="816" cy="0"/>
              </a:xfrm>
              <a:prstGeom prst="line">
                <a:avLst/>
              </a:prstGeom>
              <a:ln w="9525" cap="flat" cmpd="sng">
                <a:solidFill>
                  <a:srgbClr val="FF3300"/>
                </a:solidFill>
                <a:prstDash val="lgDash"/>
                <a:headEnd type="none" w="med" len="med"/>
                <a:tailEnd type="none" w="med" len="med"/>
              </a:ln>
            </p:spPr>
          </p:sp>
          <p:sp>
            <p:nvSpPr>
              <p:cNvPr id="20504" name="Line 22"/>
              <p:cNvSpPr/>
              <p:nvPr/>
            </p:nvSpPr>
            <p:spPr>
              <a:xfrm flipH="1">
                <a:off x="528" y="2203"/>
                <a:ext cx="816" cy="0"/>
              </a:xfrm>
              <a:prstGeom prst="line">
                <a:avLst/>
              </a:prstGeom>
              <a:ln w="9525" cap="flat" cmpd="sng">
                <a:solidFill>
                  <a:srgbClr val="FF3300"/>
                </a:solidFill>
                <a:prstDash val="lgDash"/>
                <a:headEnd type="none" w="med" len="med"/>
                <a:tailEnd type="none" w="med" len="med"/>
              </a:ln>
            </p:spPr>
          </p:sp>
          <p:sp>
            <p:nvSpPr>
              <p:cNvPr id="20505" name="Line 23"/>
              <p:cNvSpPr/>
              <p:nvPr/>
            </p:nvSpPr>
            <p:spPr>
              <a:xfrm>
                <a:off x="720" y="1514"/>
                <a:ext cx="0" cy="288"/>
              </a:xfrm>
              <a:prstGeom prst="line">
                <a:avLst/>
              </a:prstGeom>
              <a:ln w="19050" cap="flat" cmpd="sng">
                <a:solidFill>
                  <a:srgbClr val="FF3300"/>
                </a:solidFill>
                <a:prstDash val="solid"/>
                <a:headEnd type="none" w="med" len="med"/>
                <a:tailEnd type="triangle" w="med" len="med"/>
              </a:ln>
            </p:spPr>
          </p:sp>
          <p:sp>
            <p:nvSpPr>
              <p:cNvPr id="20506" name="Line 24"/>
              <p:cNvSpPr/>
              <p:nvPr/>
            </p:nvSpPr>
            <p:spPr>
              <a:xfrm flipV="1">
                <a:off x="720" y="2208"/>
                <a:ext cx="0" cy="192"/>
              </a:xfrm>
              <a:prstGeom prst="line">
                <a:avLst/>
              </a:prstGeom>
              <a:ln w="19050" cap="flat" cmpd="sng">
                <a:solidFill>
                  <a:srgbClr val="FF3300"/>
                </a:solidFill>
                <a:prstDash val="solid"/>
                <a:headEnd type="none" w="med" len="med"/>
                <a:tailEnd type="triangle" w="med" len="med"/>
              </a:ln>
            </p:spPr>
          </p:sp>
          <p:graphicFrame>
            <p:nvGraphicFramePr>
              <p:cNvPr id="20507" name="Object 25"/>
              <p:cNvGraphicFramePr>
                <a:graphicFrameLocks noChangeAspect="1"/>
              </p:cNvGraphicFramePr>
              <p:nvPr/>
            </p:nvGraphicFramePr>
            <p:xfrm>
              <a:off x="576" y="1872"/>
              <a:ext cx="288" cy="273"/>
            </p:xfrm>
            <a:graphic>
              <a:graphicData uri="http://schemas.openxmlformats.org/presentationml/2006/ole">
                <mc:AlternateContent xmlns:mc="http://schemas.openxmlformats.org/markup-compatibility/2006">
                  <mc:Choice xmlns:v="urn:schemas-microsoft-com:vml" Requires="v">
                    <p:oleObj r:id="rId11" imgW="241300" imgH="228600" progId="Equation.3">
                      <p:embed/>
                    </p:oleObj>
                  </mc:Choice>
                  <mc:Fallback>
                    <p:oleObj r:id="rId11" imgW="241300" imgH="228600" progId="Equation.3">
                      <p:embed/>
                      <p:pic>
                        <p:nvPicPr>
                          <p:cNvPr id="0" name="图片 3081"/>
                          <p:cNvPicPr/>
                          <p:nvPr/>
                        </p:nvPicPr>
                        <p:blipFill>
                          <a:blip r:embed="rId12"/>
                          <a:stretch>
                            <a:fillRect/>
                          </a:stretch>
                        </p:blipFill>
                        <p:spPr>
                          <a:xfrm>
                            <a:off x="576" y="1872"/>
                            <a:ext cx="288" cy="273"/>
                          </a:xfrm>
                          <a:prstGeom prst="rect">
                            <a:avLst/>
                          </a:prstGeom>
                          <a:noFill/>
                          <a:ln w="38100">
                            <a:noFill/>
                            <a:miter/>
                          </a:ln>
                        </p:spPr>
                      </p:pic>
                    </p:oleObj>
                  </mc:Fallback>
                </mc:AlternateContent>
              </a:graphicData>
            </a:graphic>
          </p:graphicFrame>
        </p:grpSp>
      </p:grpSp>
      <p:graphicFrame>
        <p:nvGraphicFramePr>
          <p:cNvPr id="35866" name="Object 26"/>
          <p:cNvGraphicFramePr>
            <a:graphicFrameLocks noChangeAspect="1"/>
          </p:cNvGraphicFramePr>
          <p:nvPr/>
        </p:nvGraphicFramePr>
        <p:xfrm>
          <a:off x="5219700" y="4416425"/>
          <a:ext cx="1884363" cy="811213"/>
        </p:xfrm>
        <a:graphic>
          <a:graphicData uri="http://schemas.openxmlformats.org/presentationml/2006/ole">
            <mc:AlternateContent xmlns:mc="http://schemas.openxmlformats.org/markup-compatibility/2006">
              <mc:Choice xmlns:v="urn:schemas-microsoft-com:vml" Requires="v">
                <p:oleObj r:id="rId13" imgW="1002665" imgH="431800" progId="Equation.3">
                  <p:embed/>
                </p:oleObj>
              </mc:Choice>
              <mc:Fallback>
                <p:oleObj r:id="rId13" imgW="1002665" imgH="431800" progId="Equation.3">
                  <p:embed/>
                  <p:pic>
                    <p:nvPicPr>
                      <p:cNvPr id="0" name="图片 3080"/>
                      <p:cNvPicPr/>
                      <p:nvPr/>
                    </p:nvPicPr>
                    <p:blipFill>
                      <a:blip r:embed="rId14"/>
                      <a:stretch>
                        <a:fillRect/>
                      </a:stretch>
                    </p:blipFill>
                    <p:spPr>
                      <a:xfrm>
                        <a:off x="5219700" y="4416425"/>
                        <a:ext cx="1884363" cy="811213"/>
                      </a:xfrm>
                      <a:prstGeom prst="rect">
                        <a:avLst/>
                      </a:prstGeom>
                      <a:solidFill>
                        <a:srgbClr val="66FFFF"/>
                      </a:solidFill>
                      <a:ln w="9525" cap="flat" cmpd="sng">
                        <a:solidFill>
                          <a:srgbClr val="FF3300"/>
                        </a:solidFill>
                        <a:prstDash val="solid"/>
                        <a:miter/>
                        <a:headEnd type="none" w="med" len="med"/>
                        <a:tailEnd type="none" w="med" len="med"/>
                      </a:ln>
                    </p:spPr>
                  </p:pic>
                </p:oleObj>
              </mc:Fallback>
            </mc:AlternateContent>
          </a:graphicData>
        </a:graphic>
      </p:graphicFrame>
      <p:sp>
        <p:nvSpPr>
          <p:cNvPr id="27" name="Text Box 9"/>
          <p:cNvSpPr txBox="1">
            <a:spLocks noChangeArrowheads="1"/>
          </p:cNvSpPr>
          <p:nvPr/>
        </p:nvSpPr>
        <p:spPr bwMode="auto">
          <a:xfrm>
            <a:off x="5219700" y="1022350"/>
            <a:ext cx="865188" cy="461963"/>
          </a:xfrm>
          <a:prstGeom prst="rect">
            <a:avLst/>
          </a:prstGeom>
          <a:solidFill>
            <a:srgbClr val="FFFF00"/>
          </a:solidFill>
          <a:ln>
            <a:noFill/>
          </a:ln>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defRPr/>
            </a:pPr>
            <a:r>
              <a:rPr kumimoji="1" lang="en-US" altLang="zh-CN" sz="2400" b="1" i="0" u="none" strike="noStrike" kern="1200" cap="none" spc="0" normalizeH="0" baseline="0" noProof="0" dirty="0">
                <a:ln>
                  <a:noFill/>
                </a:ln>
                <a:solidFill>
                  <a:srgbClr val="FF0000"/>
                </a:solidFill>
                <a:effectLst>
                  <a:outerShdw blurRad="38100" dist="38100" dir="2700000" algn="tl">
                    <a:srgbClr val="000000">
                      <a:alpha val="43137"/>
                    </a:srgbClr>
                  </a:outerShdw>
                </a:effectLst>
                <a:uLnTx/>
                <a:uFillTx/>
                <a:latin typeface="Times New Roman" panose="02020603050405020304" pitchFamily="18" charset="0"/>
                <a:ea typeface="楷体" panose="02010609060101010101" pitchFamily="49" charset="-122"/>
                <a:cs typeface="Times New Roman" panose="02020603050405020304" pitchFamily="18" charset="0"/>
              </a:rPr>
              <a:t>Sim</a:t>
            </a:r>
            <a:r>
              <a:rPr kumimoji="1" lang="zh-CN" altLang="en-US" sz="2400" b="1" i="0" u="none" strike="noStrike" kern="1200" cap="none" spc="0" normalizeH="0" baseline="0" noProof="0" dirty="0">
                <a:ln>
                  <a:noFill/>
                </a:ln>
                <a:solidFill>
                  <a:srgbClr val="FF0000"/>
                </a:solidFill>
                <a:effectLst>
                  <a:outerShdw blurRad="38100" dist="38100" dir="2700000" algn="tl">
                    <a:srgbClr val="000000">
                      <a:alpha val="43137"/>
                    </a:srgbClr>
                  </a:outerShdw>
                </a:effectLst>
                <a:uLnTx/>
                <a:uFillTx/>
                <a:latin typeface="Times New Roman" panose="02020603050405020304" pitchFamily="18" charset="0"/>
                <a:ea typeface="楷体" panose="02010609060101010101" pitchFamily="49" charset="-122"/>
                <a:cs typeface="Times New Roman" panose="02020603050405020304" pitchFamily="18" charset="0"/>
              </a:rPr>
              <a:t>！</a:t>
            </a:r>
          </a:p>
        </p:txBody>
      </p:sp>
      <p:graphicFrame>
        <p:nvGraphicFramePr>
          <p:cNvPr id="4" name="对象 3"/>
          <p:cNvGraphicFramePr>
            <a:graphicFrameLocks noChangeAspect="1"/>
          </p:cNvGraphicFramePr>
          <p:nvPr/>
        </p:nvGraphicFramePr>
        <p:xfrm>
          <a:off x="7235825" y="4416425"/>
          <a:ext cx="1765300" cy="811213"/>
        </p:xfrm>
        <a:graphic>
          <a:graphicData uri="http://schemas.openxmlformats.org/presentationml/2006/ole">
            <mc:AlternateContent xmlns:mc="http://schemas.openxmlformats.org/markup-compatibility/2006">
              <mc:Choice xmlns:v="urn:schemas-microsoft-com:vml" Requires="v">
                <p:oleObj r:id="rId15" imgW="939165" imgH="431800" progId="Equation.DSMT4">
                  <p:embed/>
                </p:oleObj>
              </mc:Choice>
              <mc:Fallback>
                <p:oleObj r:id="rId15" imgW="939165" imgH="431800" progId="Equation.DSMT4">
                  <p:embed/>
                  <p:pic>
                    <p:nvPicPr>
                      <p:cNvPr id="0" name="图片 3082"/>
                      <p:cNvPicPr/>
                      <p:nvPr/>
                    </p:nvPicPr>
                    <p:blipFill>
                      <a:blip r:embed="rId16"/>
                      <a:stretch>
                        <a:fillRect/>
                      </a:stretch>
                    </p:blipFill>
                    <p:spPr>
                      <a:xfrm>
                        <a:off x="7235825" y="4416425"/>
                        <a:ext cx="1765300" cy="811213"/>
                      </a:xfrm>
                      <a:prstGeom prst="rect">
                        <a:avLst/>
                      </a:prstGeom>
                      <a:solidFill>
                        <a:srgbClr val="66FFFF"/>
                      </a:solidFill>
                      <a:ln w="9525" cap="flat" cmpd="sng">
                        <a:solidFill>
                          <a:srgbClr val="FF3300"/>
                        </a:solidFill>
                        <a:prstDash val="solid"/>
                        <a:miter/>
                        <a:headEnd type="none" w="med" len="med"/>
                        <a:tailEnd type="none" w="med" len="med"/>
                      </a:ln>
                    </p:spPr>
                  </p:pic>
                </p:oleObj>
              </mc:Fallback>
            </mc:AlternateContent>
          </a:graphicData>
        </a:graphic>
      </p:graphicFrame>
      <p:pic>
        <p:nvPicPr>
          <p:cNvPr id="20498" name="Picture 7"/>
          <p:cNvPicPr>
            <a:picLocks noChangeAspect="1"/>
          </p:cNvPicPr>
          <p:nvPr/>
        </p:nvPicPr>
        <p:blipFill>
          <a:blip r:embed="rId17"/>
          <a:stretch>
            <a:fillRect/>
          </a:stretch>
        </p:blipFill>
        <p:spPr>
          <a:xfrm>
            <a:off x="8704263" y="50800"/>
            <a:ext cx="403225" cy="403225"/>
          </a:xfrm>
          <a:prstGeom prst="rect">
            <a:avLst/>
          </a:prstGeom>
          <a:noFill/>
          <a:ln w="9525">
            <a:noFill/>
          </a:ln>
        </p:spPr>
      </p:pic>
      <p:sp>
        <p:nvSpPr>
          <p:cNvPr id="20499" name="灯片编号占位符 4"/>
          <p:cNvSpPr txBox="1">
            <a:spLocks noGrp="1"/>
          </p:cNvSpPr>
          <p:nvPr>
            <p:ph type="sldNum" sz="quarter" idx="12"/>
          </p:nvPr>
        </p:nvSpPr>
        <p:spPr/>
        <p:txBody>
          <a:bodyPr/>
          <a:lstStyle/>
          <a:p>
            <a:pPr marL="0" indent="0" algn="r" eaLnBrk="1" hangingPunct="1">
              <a:spcBef>
                <a:spcPct val="0"/>
              </a:spcBef>
              <a:buNone/>
            </a:pPr>
            <a:fld id="{9A0DB2DC-4C9A-4742-B13C-FB6460FD3503}" type="slidenum">
              <a:rPr lang="en-US" altLang="zh-CN" sz="1400" dirty="0"/>
              <a:t>31</a:t>
            </a:fld>
            <a:endParaRPr lang="en-US" altLang="zh-CN" sz="1400" dirty="0"/>
          </a:p>
        </p:txBody>
      </p:sp>
      <p:sp>
        <p:nvSpPr>
          <p:cNvPr id="33" name="AutoShape 10"/>
          <p:cNvSpPr/>
          <p:nvPr/>
        </p:nvSpPr>
        <p:spPr>
          <a:xfrm>
            <a:off x="5435600" y="3509963"/>
            <a:ext cx="3581400" cy="711200"/>
          </a:xfrm>
          <a:prstGeom prst="borderCallout1">
            <a:avLst>
              <a:gd name="adj1" fmla="val 10713"/>
              <a:gd name="adj2" fmla="val -2130"/>
              <a:gd name="adj3" fmla="val 51560"/>
              <a:gd name="adj4" fmla="val -49875"/>
            </a:avLst>
          </a:prstGeom>
          <a:solidFill>
            <a:srgbClr val="FFFFCC"/>
          </a:solidFill>
          <a:ln w="19050" cap="flat" cmpd="sng">
            <a:solidFill>
              <a:srgbClr val="FF33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2000" b="1" dirty="0">
                <a:latin typeface="Times New Roman" panose="02020603050405020304" pitchFamily="18" charset="0"/>
              </a:rPr>
              <a:t>    为什么进入放大状态曲线几乎是横轴的平行线？</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3584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27"/>
                                        </p:tgtEl>
                                        <p:attrNameLst>
                                          <p:attrName>style.visibility</p:attrName>
                                        </p:attrNameLst>
                                      </p:cBhvr>
                                      <p:to>
                                        <p:strVal val="visible"/>
                                      </p:to>
                                    </p:set>
                                    <p:animEffect transition="in" filter="wipe(left)">
                                      <p:cBhvr>
                                        <p:cTn id="11" dur="500"/>
                                        <p:tgtEl>
                                          <p:spTgt spid="27"/>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35847"/>
                                        </p:tgtEl>
                                        <p:attrNameLst>
                                          <p:attrName>style.visibility</p:attrName>
                                        </p:attrNameLst>
                                      </p:cBhvr>
                                      <p:to>
                                        <p:strVal val="visible"/>
                                      </p:to>
                                    </p:set>
                                    <p:animEffect transition="in" filter="wipe(left)">
                                      <p:cBhvr>
                                        <p:cTn id="16" dur="500"/>
                                        <p:tgtEl>
                                          <p:spTgt spid="35847"/>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35848"/>
                                        </p:tgtEl>
                                        <p:attrNameLst>
                                          <p:attrName>style.visibility</p:attrName>
                                        </p:attrNameLst>
                                      </p:cBhvr>
                                      <p:to>
                                        <p:strVal val="visible"/>
                                      </p:to>
                                    </p:set>
                                    <p:animEffect transition="in" filter="dissolve">
                                      <p:cBhvr>
                                        <p:cTn id="21" dur="500"/>
                                        <p:tgtEl>
                                          <p:spTgt spid="35848"/>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nodeType="clickEffect">
                                  <p:stCondLst>
                                    <p:cond delay="0"/>
                                  </p:stCondLst>
                                  <p:childTnLst>
                                    <p:set>
                                      <p:cBhvr>
                                        <p:cTn id="25" dur="1" fill="hold">
                                          <p:stCondLst>
                                            <p:cond delay="0"/>
                                          </p:stCondLst>
                                        </p:cTn>
                                        <p:tgtEl>
                                          <p:spTgt spid="35849"/>
                                        </p:tgtEl>
                                        <p:attrNameLst>
                                          <p:attrName>style.visibility</p:attrName>
                                        </p:attrNameLst>
                                      </p:cBhvr>
                                      <p:to>
                                        <p:strVal val="visible"/>
                                      </p:to>
                                    </p:set>
                                    <p:animEffect transition="in" filter="wipe(down)">
                                      <p:cBhvr>
                                        <p:cTn id="26" dur="500"/>
                                        <p:tgtEl>
                                          <p:spTgt spid="35849"/>
                                        </p:tgtEl>
                                      </p:cBhvr>
                                    </p:animEffect>
                                  </p:childTnLst>
                                </p:cTn>
                              </p:par>
                            </p:childTnLst>
                          </p:cTn>
                        </p:par>
                        <p:par>
                          <p:cTn id="27" fill="hold">
                            <p:stCondLst>
                              <p:cond delay="500"/>
                            </p:stCondLst>
                            <p:childTnLst>
                              <p:par>
                                <p:cTn id="28" presetID="1" presetClass="entr" presetSubtype="0" fill="hold" grpId="0" nodeType="afterEffect">
                                  <p:stCondLst>
                                    <p:cond delay="0"/>
                                  </p:stCondLst>
                                  <p:childTnLst>
                                    <p:set>
                                      <p:cBhvr>
                                        <p:cTn id="29" dur="1" fill="hold">
                                          <p:stCondLst>
                                            <p:cond delay="499"/>
                                          </p:stCondLst>
                                        </p:cTn>
                                        <p:tgtEl>
                                          <p:spTgt spid="35851"/>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499"/>
                                          </p:stCondLst>
                                        </p:cTn>
                                        <p:tgtEl>
                                          <p:spTgt spid="35852"/>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499"/>
                                          </p:stCondLst>
                                        </p:cTn>
                                        <p:tgtEl>
                                          <p:spTgt spid="35853"/>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35850"/>
                                        </p:tgtEl>
                                        <p:attrNameLst>
                                          <p:attrName>style.visibility</p:attrName>
                                        </p:attrNameLst>
                                      </p:cBhvr>
                                      <p:to>
                                        <p:strVal val="visible"/>
                                      </p:to>
                                    </p:set>
                                    <p:animEffect transition="in" filter="wipe(left)">
                                      <p:cBhvr>
                                        <p:cTn id="42" dur="500"/>
                                        <p:tgtEl>
                                          <p:spTgt spid="35850"/>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33"/>
                                        </p:tgtEl>
                                        <p:attrNameLst>
                                          <p:attrName>style.visibility</p:attrName>
                                        </p:attrNameLst>
                                      </p:cBhvr>
                                      <p:to>
                                        <p:strVal val="visible"/>
                                      </p:to>
                                    </p:set>
                                    <p:animEffect transition="in" filter="wipe(left)">
                                      <p:cBhvr>
                                        <p:cTn id="47" dur="500"/>
                                        <p:tgtEl>
                                          <p:spTgt spid="33"/>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35866"/>
                                        </p:tgtEl>
                                        <p:attrNameLst>
                                          <p:attrName>style.visibility</p:attrName>
                                        </p:attrNameLst>
                                      </p:cBhvr>
                                      <p:to>
                                        <p:strVal val="visible"/>
                                      </p:to>
                                    </p:set>
                                    <p:animEffect transition="in" filter="wipe(left)">
                                      <p:cBhvr>
                                        <p:cTn id="52" dur="500"/>
                                        <p:tgtEl>
                                          <p:spTgt spid="35866"/>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nodeType="clickEffect">
                                  <p:stCondLst>
                                    <p:cond delay="0"/>
                                  </p:stCondLst>
                                  <p:childTnLst>
                                    <p:set>
                                      <p:cBhvr>
                                        <p:cTn id="56" dur="1" fill="hold">
                                          <p:stCondLst>
                                            <p:cond delay="0"/>
                                          </p:stCondLst>
                                        </p:cTn>
                                        <p:tgtEl>
                                          <p:spTgt spid="35854"/>
                                        </p:tgtEl>
                                        <p:attrNameLst>
                                          <p:attrName>style.visibility</p:attrName>
                                        </p:attrNameLst>
                                      </p:cBhvr>
                                      <p:to>
                                        <p:strVal val="visible"/>
                                      </p:to>
                                    </p:set>
                                    <p:animEffect transition="in" filter="wipe(down)">
                                      <p:cBhvr>
                                        <p:cTn id="57" dur="500"/>
                                        <p:tgtEl>
                                          <p:spTgt spid="35854"/>
                                        </p:tgtEl>
                                      </p:cBhvr>
                                    </p:animEffect>
                                  </p:childTnLst>
                                </p:cTn>
                              </p:par>
                            </p:childTnLst>
                          </p:cTn>
                        </p:par>
                        <p:par>
                          <p:cTn id="58" fill="hold">
                            <p:stCondLst>
                              <p:cond delay="500"/>
                            </p:stCondLst>
                            <p:childTnLst>
                              <p:par>
                                <p:cTn id="59" presetID="1" presetClass="entr" presetSubtype="0" fill="hold" nodeType="afterEffect">
                                  <p:stCondLst>
                                    <p:cond delay="0"/>
                                  </p:stCondLst>
                                  <p:childTnLst>
                                    <p:set>
                                      <p:cBhvr>
                                        <p:cTn id="60" dur="1" fill="hold">
                                          <p:stCondLst>
                                            <p:cond delay="0"/>
                                          </p:stCondLst>
                                        </p:cTn>
                                        <p:tgtEl>
                                          <p:spTgt spid="3"/>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22" presetClass="entr" presetSubtype="8" fill="hold" nodeType="clickEffect">
                                  <p:stCondLst>
                                    <p:cond delay="0"/>
                                  </p:stCondLst>
                                  <p:childTnLst>
                                    <p:set>
                                      <p:cBhvr>
                                        <p:cTn id="64" dur="1" fill="hold">
                                          <p:stCondLst>
                                            <p:cond delay="0"/>
                                          </p:stCondLst>
                                        </p:cTn>
                                        <p:tgtEl>
                                          <p:spTgt spid="4"/>
                                        </p:tgtEl>
                                        <p:attrNameLst>
                                          <p:attrName>style.visibility</p:attrName>
                                        </p:attrNameLst>
                                      </p:cBhvr>
                                      <p:to>
                                        <p:strVal val="visible"/>
                                      </p:to>
                                    </p:set>
                                    <p:animEffect transition="in" filter="wipe(left)">
                                      <p:cBhvr>
                                        <p:cTn id="65" dur="500"/>
                                        <p:tgtEl>
                                          <p:spTgt spid="4"/>
                                        </p:tgtEl>
                                      </p:cBhvr>
                                    </p:animEffect>
                                  </p:childTnLst>
                                </p:cTn>
                              </p:par>
                            </p:childTnLst>
                          </p:cTn>
                        </p:par>
                      </p:childTnLst>
                    </p:cTn>
                  </p:par>
                  <p:par>
                    <p:cTn id="66" fill="hold">
                      <p:stCondLst>
                        <p:cond delay="indefinite"/>
                      </p:stCondLst>
                      <p:childTnLst>
                        <p:par>
                          <p:cTn id="67" fill="hold">
                            <p:stCondLst>
                              <p:cond delay="0"/>
                            </p:stCondLst>
                            <p:childTnLst>
                              <p:par>
                                <p:cTn id="68" presetID="9" presetClass="entr" presetSubtype="0" fill="hold" nodeType="clickEffect">
                                  <p:stCondLst>
                                    <p:cond delay="0"/>
                                  </p:stCondLst>
                                  <p:childTnLst>
                                    <p:set>
                                      <p:cBhvr>
                                        <p:cTn id="69" dur="1" fill="hold">
                                          <p:stCondLst>
                                            <p:cond delay="0"/>
                                          </p:stCondLst>
                                        </p:cTn>
                                        <p:tgtEl>
                                          <p:spTgt spid="2"/>
                                        </p:tgtEl>
                                        <p:attrNameLst>
                                          <p:attrName>style.visibility</p:attrName>
                                        </p:attrNameLst>
                                      </p:cBhvr>
                                      <p:to>
                                        <p:strVal val="visible"/>
                                      </p:to>
                                    </p:set>
                                    <p:animEffect transition="in" filter="dissolve">
                                      <p:cBhvr>
                                        <p:cTn id="7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47" grpId="0"/>
      <p:bldP spid="35850" grpId="0" bldLvl="0" animBg="1"/>
      <p:bldP spid="35851" grpId="0" bldLvl="0" animBg="1"/>
      <p:bldP spid="35852" grpId="0" bldLvl="0" animBg="1"/>
      <p:bldP spid="35853" grpId="0" bldLvl="0" animBg="1"/>
      <p:bldP spid="27" grpId="0" bldLvl="0" animBg="1"/>
      <p:bldP spid="33" grpId="0" bldLvl="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p:cNvSpPr>
          <p:nvPr>
            <p:ph type="title"/>
          </p:nvPr>
        </p:nvSpPr>
        <p:spPr>
          <a:xfrm>
            <a:off x="179388" y="765175"/>
            <a:ext cx="4852987" cy="641350"/>
          </a:xfrm>
        </p:spPr>
        <p:txBody>
          <a:bodyPr vert="horz" wrap="square" lIns="91440" tIns="45720" rIns="91440" bIns="45720" anchor="ctr" anchorCtr="0"/>
          <a:lstStyle/>
          <a:p>
            <a:pPr algn="l" eaLnBrk="1" hangingPunct="1"/>
            <a:r>
              <a:rPr lang="zh-CN" altLang="en-US" sz="3200" dirty="0">
                <a:ea typeface="华文行楷" panose="02010800040101010101" pitchFamily="2" charset="-122"/>
              </a:rPr>
              <a:t>晶体管的三个工作区域</a:t>
            </a:r>
          </a:p>
        </p:txBody>
      </p:sp>
      <p:sp>
        <p:nvSpPr>
          <p:cNvPr id="36867" name="Text Box 3"/>
          <p:cNvSpPr txBox="1"/>
          <p:nvPr/>
        </p:nvSpPr>
        <p:spPr>
          <a:xfrm>
            <a:off x="431800" y="5502275"/>
            <a:ext cx="8077200" cy="120015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50000"/>
              </a:spcBef>
              <a:buNone/>
            </a:pPr>
            <a:r>
              <a:rPr lang="en-US" altLang="zh-CN" sz="2400" dirty="0">
                <a:latin typeface="Times New Roman" panose="02020603050405020304" pitchFamily="18" charset="0"/>
              </a:rPr>
              <a:t>     </a:t>
            </a:r>
            <a:r>
              <a:rPr lang="zh-CN" altLang="en-US" sz="2400" b="1" dirty="0">
                <a:solidFill>
                  <a:schemeClr val="tx2"/>
                </a:solidFill>
                <a:latin typeface="Times New Roman" panose="02020603050405020304" pitchFamily="18" charset="0"/>
              </a:rPr>
              <a:t>晶体管工作在放大状态时，晶体管输出端口的电流 </a:t>
            </a:r>
            <a:r>
              <a:rPr lang="en-US" altLang="zh-CN" sz="2400" b="1" i="1" dirty="0">
                <a:solidFill>
                  <a:schemeClr val="tx2"/>
                </a:solidFill>
                <a:latin typeface="Times New Roman" panose="02020603050405020304" pitchFamily="18" charset="0"/>
              </a:rPr>
              <a:t>i</a:t>
            </a:r>
            <a:r>
              <a:rPr lang="en-US" altLang="zh-CN" sz="2400" b="1" baseline="-25000" dirty="0">
                <a:solidFill>
                  <a:schemeClr val="tx2"/>
                </a:solidFill>
                <a:latin typeface="Times New Roman" panose="02020603050405020304" pitchFamily="18" charset="0"/>
              </a:rPr>
              <a:t>C</a:t>
            </a:r>
            <a:r>
              <a:rPr lang="zh-CN" altLang="en-US" sz="2400" b="1" dirty="0">
                <a:solidFill>
                  <a:schemeClr val="tx2"/>
                </a:solidFill>
                <a:latin typeface="Times New Roman" panose="02020603050405020304" pitchFamily="18" charset="0"/>
              </a:rPr>
              <a:t>几乎仅仅决定于输入端口的电流 </a:t>
            </a:r>
            <a:r>
              <a:rPr lang="en-US" altLang="zh-CN" sz="2400" b="1" i="1" dirty="0">
                <a:solidFill>
                  <a:schemeClr val="tx2"/>
                </a:solidFill>
                <a:latin typeface="Times New Roman" panose="02020603050405020304" pitchFamily="18" charset="0"/>
              </a:rPr>
              <a:t>i</a:t>
            </a:r>
            <a:r>
              <a:rPr lang="en-US" altLang="zh-CN" sz="2400" b="1" baseline="-25000" dirty="0">
                <a:solidFill>
                  <a:schemeClr val="tx2"/>
                </a:solidFill>
                <a:latin typeface="Times New Roman" panose="02020603050405020304" pitchFamily="18" charset="0"/>
              </a:rPr>
              <a:t>B</a:t>
            </a:r>
            <a:r>
              <a:rPr lang="zh-CN" altLang="en-US" sz="2400" b="1" dirty="0">
                <a:solidFill>
                  <a:schemeClr val="tx2"/>
                </a:solidFill>
                <a:latin typeface="Times New Roman" panose="02020603050405020304" pitchFamily="18" charset="0"/>
              </a:rPr>
              <a:t>，即可将输出端口等效为电流 </a:t>
            </a:r>
            <a:r>
              <a:rPr lang="en-US" altLang="zh-CN" sz="2400" b="1" i="1" dirty="0">
                <a:solidFill>
                  <a:schemeClr val="tx2"/>
                </a:solidFill>
                <a:latin typeface="Times New Roman" panose="02020603050405020304" pitchFamily="18" charset="0"/>
              </a:rPr>
              <a:t>i</a:t>
            </a:r>
            <a:r>
              <a:rPr lang="en-US" altLang="zh-CN" sz="2400" b="1" baseline="-25000" dirty="0">
                <a:solidFill>
                  <a:schemeClr val="tx2"/>
                </a:solidFill>
                <a:latin typeface="Times New Roman" panose="02020603050405020304" pitchFamily="18" charset="0"/>
              </a:rPr>
              <a:t>B</a:t>
            </a:r>
            <a:r>
              <a:rPr lang="en-US" altLang="zh-CN" sz="2400" b="1" dirty="0">
                <a:solidFill>
                  <a:schemeClr val="tx2"/>
                </a:solidFill>
                <a:latin typeface="Times New Roman" panose="02020603050405020304" pitchFamily="18" charset="0"/>
              </a:rPr>
              <a:t> </a:t>
            </a:r>
            <a:r>
              <a:rPr lang="zh-CN" altLang="en-US" sz="2400" b="1" dirty="0">
                <a:solidFill>
                  <a:schemeClr val="tx2"/>
                </a:solidFill>
                <a:latin typeface="Times New Roman" panose="02020603050405020304" pitchFamily="18" charset="0"/>
              </a:rPr>
              <a:t>控制的电流源</a:t>
            </a:r>
            <a:r>
              <a:rPr lang="en-US" altLang="zh-CN" sz="2400" b="1" i="1" dirty="0">
                <a:solidFill>
                  <a:schemeClr val="tx2"/>
                </a:solidFill>
                <a:latin typeface="Times New Roman" panose="02020603050405020304" pitchFamily="18" charset="0"/>
              </a:rPr>
              <a:t>i</a:t>
            </a:r>
            <a:r>
              <a:rPr lang="en-US" altLang="zh-CN" sz="2400" b="1" baseline="-25000" dirty="0">
                <a:solidFill>
                  <a:schemeClr val="tx2"/>
                </a:solidFill>
                <a:latin typeface="Times New Roman" panose="02020603050405020304" pitchFamily="18" charset="0"/>
              </a:rPr>
              <a:t>C</a:t>
            </a:r>
            <a:r>
              <a:rPr lang="en-US" altLang="zh-CN" sz="2400" b="1" dirty="0">
                <a:solidFill>
                  <a:schemeClr val="tx2"/>
                </a:solidFill>
                <a:latin typeface="Times New Roman" panose="02020603050405020304" pitchFamily="18" charset="0"/>
              </a:rPr>
              <a:t> </a:t>
            </a:r>
            <a:r>
              <a:rPr lang="zh-CN" altLang="en-US" sz="2400" b="1" dirty="0">
                <a:solidFill>
                  <a:schemeClr val="tx2"/>
                </a:solidFill>
                <a:latin typeface="Times New Roman" panose="02020603050405020304" pitchFamily="18" charset="0"/>
              </a:rPr>
              <a:t>。</a:t>
            </a:r>
          </a:p>
        </p:txBody>
      </p:sp>
      <p:graphicFrame>
        <p:nvGraphicFramePr>
          <p:cNvPr id="36868" name="Group 4"/>
          <p:cNvGraphicFramePr>
            <a:graphicFrameLocks noGrp="1"/>
          </p:cNvGraphicFramePr>
          <p:nvPr/>
        </p:nvGraphicFramePr>
        <p:xfrm>
          <a:off x="1346200" y="3597275"/>
          <a:ext cx="6019800" cy="1828800"/>
        </p:xfrm>
        <a:graphic>
          <a:graphicData uri="http://schemas.openxmlformats.org/drawingml/2006/table">
            <a:tbl>
              <a:tblPr/>
              <a:tblGrid>
                <a:gridCol w="1524000">
                  <a:extLst>
                    <a:ext uri="{9D8B030D-6E8A-4147-A177-3AD203B41FA5}">
                      <a16:colId xmlns:a16="http://schemas.microsoft.com/office/drawing/2014/main" val="20000"/>
                    </a:ext>
                  </a:extLst>
                </a:gridCol>
                <a:gridCol w="1524000">
                  <a:extLst>
                    <a:ext uri="{9D8B030D-6E8A-4147-A177-3AD203B41FA5}">
                      <a16:colId xmlns:a16="http://schemas.microsoft.com/office/drawing/2014/main" val="20001"/>
                    </a:ext>
                  </a:extLst>
                </a:gridCol>
                <a:gridCol w="1524000">
                  <a:extLst>
                    <a:ext uri="{9D8B030D-6E8A-4147-A177-3AD203B41FA5}">
                      <a16:colId xmlns:a16="http://schemas.microsoft.com/office/drawing/2014/main" val="20002"/>
                    </a:ext>
                  </a:extLst>
                </a:gridCol>
                <a:gridCol w="1447800">
                  <a:extLst>
                    <a:ext uri="{9D8B030D-6E8A-4147-A177-3AD203B41FA5}">
                      <a16:colId xmlns:a16="http://schemas.microsoft.com/office/drawing/2014/main" val="20003"/>
                    </a:ext>
                  </a:extLst>
                </a:gridCol>
              </a:tblGrid>
              <a:tr h="457200">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zh-CN" altLang="en-US" sz="24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状态</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2400" b="1" i="1" u="none" strike="noStrike" cap="none" normalizeH="0" baseline="0" dirty="0" err="1">
                          <a:ln>
                            <a:noFill/>
                          </a:ln>
                          <a:solidFill>
                            <a:schemeClr val="tx1"/>
                          </a:solidFill>
                          <a:effectLst/>
                          <a:latin typeface="Arial" panose="020B0604020202020204" pitchFamily="34" charset="0"/>
                          <a:ea typeface="宋体" panose="02010600030101010101" pitchFamily="2" charset="-122"/>
                        </a:rPr>
                        <a:t>u</a:t>
                      </a:r>
                      <a:r>
                        <a:rPr kumimoji="0" lang="en-US" altLang="zh-CN" sz="2400" b="1" i="0" u="none" strike="noStrike" cap="none" normalizeH="0" baseline="-25000" dirty="0" err="1">
                          <a:ln>
                            <a:noFill/>
                          </a:ln>
                          <a:solidFill>
                            <a:schemeClr val="tx1"/>
                          </a:solidFill>
                          <a:effectLst/>
                          <a:latin typeface="Arial" panose="020B0604020202020204" pitchFamily="34" charset="0"/>
                          <a:ea typeface="宋体" panose="02010600030101010101" pitchFamily="2" charset="-122"/>
                        </a:rPr>
                        <a:t>BE</a:t>
                      </a:r>
                      <a:endParaRPr kumimoji="0" lang="en-US" altLang="zh-CN" sz="2400" b="1"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2400" b="1" i="1" u="none" strike="noStrike" cap="none" normalizeH="0" baseline="0" dirty="0" err="1">
                          <a:ln>
                            <a:noFill/>
                          </a:ln>
                          <a:solidFill>
                            <a:schemeClr val="tx1"/>
                          </a:solidFill>
                          <a:effectLst/>
                          <a:latin typeface="Arial" panose="020B0604020202020204" pitchFamily="34" charset="0"/>
                          <a:ea typeface="宋体" panose="02010600030101010101" pitchFamily="2" charset="-122"/>
                        </a:rPr>
                        <a:t>u</a:t>
                      </a:r>
                      <a:r>
                        <a:rPr kumimoji="0" lang="en-US" altLang="zh-CN" sz="2400" b="1" i="0" u="none" strike="noStrike" cap="none" normalizeH="0" baseline="-25000" dirty="0" err="1">
                          <a:ln>
                            <a:noFill/>
                          </a:ln>
                          <a:solidFill>
                            <a:schemeClr val="tx1"/>
                          </a:solidFill>
                          <a:effectLst/>
                          <a:latin typeface="Arial" panose="020B0604020202020204" pitchFamily="34" charset="0"/>
                          <a:ea typeface="宋体" panose="02010600030101010101" pitchFamily="2" charset="-122"/>
                        </a:rPr>
                        <a:t>CE</a:t>
                      </a:r>
                      <a:endParaRPr kumimoji="0" lang="en-US" altLang="zh-CN" sz="2400" b="1" i="0" u="none" strike="noStrike" cap="none" normalizeH="0" baseline="-25000" dirty="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2400" b="1" i="1" u="none" strike="noStrike" cap="none" normalizeH="0" baseline="0" dirty="0" err="1">
                          <a:ln>
                            <a:noFill/>
                          </a:ln>
                          <a:solidFill>
                            <a:schemeClr val="tx1"/>
                          </a:solidFill>
                          <a:effectLst/>
                          <a:latin typeface="Arial" panose="020B0604020202020204" pitchFamily="34" charset="0"/>
                          <a:ea typeface="宋体" panose="02010600030101010101" pitchFamily="2" charset="-122"/>
                        </a:rPr>
                        <a:t>i</a:t>
                      </a:r>
                      <a:r>
                        <a:rPr kumimoji="0" lang="en-US" altLang="zh-CN" sz="2400" b="1" i="0" u="none" strike="noStrike" cap="none" normalizeH="0" baseline="-25000" dirty="0" err="1">
                          <a:ln>
                            <a:noFill/>
                          </a:ln>
                          <a:solidFill>
                            <a:schemeClr val="tx1"/>
                          </a:solidFill>
                          <a:effectLst/>
                          <a:latin typeface="Arial" panose="020B0604020202020204" pitchFamily="34" charset="0"/>
                          <a:ea typeface="宋体" panose="02010600030101010101" pitchFamily="2" charset="-122"/>
                        </a:rPr>
                        <a:t>C</a:t>
                      </a:r>
                      <a:endParaRPr kumimoji="0" lang="en-US" altLang="zh-CN" sz="2400" b="1"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0000"/>
                  </a:ext>
                </a:extLst>
              </a:tr>
              <a:tr h="457200">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zh-CN" altLang="en-US" sz="2400" b="1" i="0" u="none" strike="noStrike" cap="none" normalizeH="0" baseline="0" dirty="0">
                          <a:ln>
                            <a:noFill/>
                          </a:ln>
                          <a:solidFill>
                            <a:schemeClr val="tx2"/>
                          </a:solidFill>
                          <a:effectLst/>
                          <a:latin typeface="Arial" panose="020B0604020202020204" pitchFamily="34" charset="0"/>
                          <a:ea typeface="宋体" panose="02010600030101010101" pitchFamily="2" charset="-122"/>
                        </a:rPr>
                        <a:t>截止</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zh-CN" altLang="en-US" sz="2400" b="1" i="0" u="none" strike="noStrike" cap="none" normalizeH="0" baseline="0" dirty="0">
                          <a:ln>
                            <a:noFill/>
                          </a:ln>
                          <a:solidFill>
                            <a:schemeClr val="tx2"/>
                          </a:solidFill>
                          <a:effectLst/>
                          <a:latin typeface="Arial" panose="020B0604020202020204" pitchFamily="34" charset="0"/>
                          <a:ea typeface="宋体" panose="02010600030101010101" pitchFamily="2" charset="-122"/>
                        </a:rPr>
                        <a:t>＜</a:t>
                      </a:r>
                      <a:r>
                        <a:rPr kumimoji="0" lang="en-US" altLang="zh-CN" sz="2400" b="1" i="1" u="none" strike="noStrike" cap="none" normalizeH="0" baseline="0" dirty="0" err="1">
                          <a:ln>
                            <a:noFill/>
                          </a:ln>
                          <a:solidFill>
                            <a:schemeClr val="tx2"/>
                          </a:solidFill>
                          <a:effectLst/>
                          <a:latin typeface="Arial" panose="020B0604020202020204" pitchFamily="34" charset="0"/>
                          <a:ea typeface="宋体" panose="02010600030101010101" pitchFamily="2" charset="-122"/>
                        </a:rPr>
                        <a:t>U</a:t>
                      </a:r>
                      <a:r>
                        <a:rPr kumimoji="0" lang="en-US" altLang="zh-CN" sz="2400" b="1" i="0" u="none" strike="noStrike" cap="none" normalizeH="0" baseline="-25000" dirty="0" err="1">
                          <a:ln>
                            <a:noFill/>
                          </a:ln>
                          <a:solidFill>
                            <a:schemeClr val="tx2"/>
                          </a:solidFill>
                          <a:effectLst/>
                          <a:latin typeface="Arial" panose="020B0604020202020204" pitchFamily="34" charset="0"/>
                          <a:ea typeface="宋体" panose="02010600030101010101" pitchFamily="2" charset="-122"/>
                        </a:rPr>
                        <a:t>on</a:t>
                      </a:r>
                      <a:endParaRPr kumimoji="0" lang="en-US" altLang="zh-CN" sz="2400" b="1" i="0" u="none" strike="noStrike" cap="none" normalizeH="0" baseline="-25000" dirty="0">
                        <a:ln>
                          <a:noFill/>
                        </a:ln>
                        <a:solidFill>
                          <a:schemeClr val="tx2"/>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2400" b="1" i="1" u="none" strike="noStrike" cap="none" normalizeH="0" baseline="0" dirty="0">
                          <a:ln>
                            <a:noFill/>
                          </a:ln>
                          <a:solidFill>
                            <a:schemeClr val="tx2"/>
                          </a:solidFill>
                          <a:effectLst/>
                          <a:latin typeface="Arial" panose="020B0604020202020204" pitchFamily="34" charset="0"/>
                          <a:ea typeface="宋体" panose="02010600030101010101" pitchFamily="2" charset="-122"/>
                        </a:rPr>
                        <a:t>V</a:t>
                      </a:r>
                      <a:r>
                        <a:rPr kumimoji="0" lang="en-US" altLang="zh-CN" sz="2400" b="1" i="0" u="none" strike="noStrike" cap="none" normalizeH="0" baseline="-25000" dirty="0">
                          <a:ln>
                            <a:noFill/>
                          </a:ln>
                          <a:solidFill>
                            <a:schemeClr val="tx2"/>
                          </a:solidFill>
                          <a:effectLst/>
                          <a:latin typeface="Arial" panose="020B0604020202020204" pitchFamily="34" charset="0"/>
                          <a:ea typeface="宋体" panose="02010600030101010101" pitchFamily="2" charset="-122"/>
                        </a:rPr>
                        <a:t>CC</a:t>
                      </a:r>
                      <a:endParaRPr kumimoji="0" lang="en-US" altLang="zh-CN" sz="2400" b="1"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2400" b="1" i="1" u="none" strike="noStrike" cap="none" normalizeH="0" baseline="0" dirty="0">
                          <a:ln>
                            <a:noFill/>
                          </a:ln>
                          <a:solidFill>
                            <a:schemeClr val="tx2"/>
                          </a:solidFill>
                          <a:effectLst/>
                          <a:latin typeface="Arial" panose="020B0604020202020204" pitchFamily="34" charset="0"/>
                          <a:ea typeface="宋体" panose="02010600030101010101" pitchFamily="2" charset="-122"/>
                        </a:rPr>
                        <a:t>I</a:t>
                      </a:r>
                      <a:r>
                        <a:rPr kumimoji="0" lang="en-US" altLang="zh-CN" sz="2400" b="1" i="0" u="none" strike="noStrike" cap="none" normalizeH="0" baseline="-25000" dirty="0">
                          <a:ln>
                            <a:noFill/>
                          </a:ln>
                          <a:solidFill>
                            <a:schemeClr val="tx2"/>
                          </a:solidFill>
                          <a:effectLst/>
                          <a:latin typeface="Arial" panose="020B0604020202020204" pitchFamily="34" charset="0"/>
                          <a:ea typeface="宋体" panose="02010600030101010101" pitchFamily="2" charset="-122"/>
                        </a:rPr>
                        <a:t>CEO</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extLst>
                  <a:ext uri="{0D108BD9-81ED-4DB2-BD59-A6C34878D82A}">
                    <a16:rowId xmlns:a16="http://schemas.microsoft.com/office/drawing/2014/main" val="10001"/>
                  </a:ext>
                </a:extLst>
              </a:tr>
              <a:tr h="457200">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zh-CN" altLang="en-US" sz="2400" b="1" i="0" u="none" strike="noStrike" cap="none" normalizeH="0" baseline="0" dirty="0">
                          <a:ln>
                            <a:noFill/>
                          </a:ln>
                          <a:solidFill>
                            <a:schemeClr val="tx2"/>
                          </a:solidFill>
                          <a:effectLst/>
                          <a:latin typeface="Arial" panose="020B0604020202020204" pitchFamily="34" charset="0"/>
                          <a:ea typeface="宋体" panose="02010600030101010101" pitchFamily="2" charset="-122"/>
                        </a:rPr>
                        <a:t>放大</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6FF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2400" b="1" i="0" u="none" strike="noStrike" cap="none" normalizeH="0" baseline="0" dirty="0">
                          <a:ln>
                            <a:noFill/>
                          </a:ln>
                          <a:solidFill>
                            <a:schemeClr val="tx2"/>
                          </a:solidFill>
                          <a:effectLst/>
                          <a:latin typeface="Arial" panose="020B0604020202020204" pitchFamily="34" charset="0"/>
                          <a:ea typeface="宋体" panose="02010600030101010101" pitchFamily="2" charset="-122"/>
                        </a:rPr>
                        <a:t>≥ </a:t>
                      </a:r>
                      <a:r>
                        <a:rPr kumimoji="0" lang="en-US" altLang="zh-CN" sz="2400" b="1" i="1" u="none" strike="noStrike" cap="none" normalizeH="0" baseline="0" dirty="0" err="1">
                          <a:ln>
                            <a:noFill/>
                          </a:ln>
                          <a:solidFill>
                            <a:schemeClr val="tx2"/>
                          </a:solidFill>
                          <a:effectLst/>
                          <a:latin typeface="Arial" panose="020B0604020202020204" pitchFamily="34" charset="0"/>
                          <a:ea typeface="宋体" panose="02010600030101010101" pitchFamily="2" charset="-122"/>
                        </a:rPr>
                        <a:t>U</a:t>
                      </a:r>
                      <a:r>
                        <a:rPr kumimoji="0" lang="en-US" altLang="zh-CN" sz="2400" b="1" i="0" u="none" strike="noStrike" cap="none" normalizeH="0" baseline="-25000" dirty="0" err="1">
                          <a:ln>
                            <a:noFill/>
                          </a:ln>
                          <a:solidFill>
                            <a:schemeClr val="tx2"/>
                          </a:solidFill>
                          <a:effectLst/>
                          <a:latin typeface="Arial" panose="020B0604020202020204" pitchFamily="34" charset="0"/>
                          <a:ea typeface="宋体" panose="02010600030101010101" pitchFamily="2" charset="-122"/>
                        </a:rPr>
                        <a:t>on</a:t>
                      </a:r>
                      <a:endParaRPr kumimoji="0" lang="en-US" altLang="zh-CN" sz="2400" b="1" i="0" u="none" strike="noStrike" cap="none" normalizeH="0" baseline="-25000" dirty="0">
                        <a:ln>
                          <a:noFill/>
                        </a:ln>
                        <a:solidFill>
                          <a:schemeClr val="tx2"/>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6FF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2400" b="1" i="0" u="none" strike="noStrike" cap="none" normalizeH="0" baseline="0" dirty="0">
                          <a:ln>
                            <a:noFill/>
                          </a:ln>
                          <a:solidFill>
                            <a:schemeClr val="tx2"/>
                          </a:solidFill>
                          <a:effectLst/>
                          <a:latin typeface="Arial" panose="020B0604020202020204" pitchFamily="34" charset="0"/>
                          <a:ea typeface="宋体" panose="02010600030101010101" pitchFamily="2" charset="-122"/>
                        </a:rPr>
                        <a:t>≥ </a:t>
                      </a:r>
                      <a:r>
                        <a:rPr kumimoji="0" lang="en-US" altLang="zh-CN" sz="2400" b="1" i="1" u="none" strike="noStrike" cap="none" normalizeH="0" baseline="0" dirty="0" err="1">
                          <a:ln>
                            <a:noFill/>
                          </a:ln>
                          <a:solidFill>
                            <a:schemeClr val="tx2"/>
                          </a:solidFill>
                          <a:effectLst/>
                          <a:latin typeface="Arial" panose="020B0604020202020204" pitchFamily="34" charset="0"/>
                          <a:ea typeface="宋体" panose="02010600030101010101" pitchFamily="2" charset="-122"/>
                        </a:rPr>
                        <a:t>u</a:t>
                      </a:r>
                      <a:r>
                        <a:rPr kumimoji="0" lang="en-US" altLang="zh-CN" sz="2400" b="1" i="0" u="none" strike="noStrike" cap="none" normalizeH="0" baseline="-25000" dirty="0" err="1">
                          <a:ln>
                            <a:noFill/>
                          </a:ln>
                          <a:solidFill>
                            <a:schemeClr val="tx2"/>
                          </a:solidFill>
                          <a:effectLst/>
                          <a:latin typeface="Arial" panose="020B0604020202020204" pitchFamily="34" charset="0"/>
                          <a:ea typeface="宋体" panose="02010600030101010101" pitchFamily="2" charset="-122"/>
                        </a:rPr>
                        <a:t>BE</a:t>
                      </a:r>
                      <a:endParaRPr kumimoji="0" lang="en-US" altLang="zh-CN" sz="2400" b="1" i="0" u="none" strike="noStrike" cap="none" normalizeH="0" baseline="-25000" dirty="0">
                        <a:ln>
                          <a:noFill/>
                        </a:ln>
                        <a:solidFill>
                          <a:schemeClr val="tx2"/>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6FF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2400" b="1" i="1" u="none" strike="noStrike" cap="none" normalizeH="0" baseline="0" dirty="0">
                          <a:ln>
                            <a:noFill/>
                          </a:ln>
                          <a:solidFill>
                            <a:schemeClr val="tx2"/>
                          </a:solidFill>
                          <a:effectLst/>
                          <a:latin typeface="Arial" panose="020B0604020202020204" pitchFamily="34" charset="0"/>
                          <a:ea typeface="宋体" panose="02010600030101010101" pitchFamily="2" charset="-122"/>
                        </a:rPr>
                        <a:t>β</a:t>
                      </a:r>
                      <a:r>
                        <a:rPr kumimoji="0" lang="en-US" altLang="zh-CN" sz="2400" b="1" i="1" u="none" strike="noStrike" cap="none" normalizeH="0" baseline="0" dirty="0" err="1">
                          <a:ln>
                            <a:noFill/>
                          </a:ln>
                          <a:solidFill>
                            <a:schemeClr val="tx2"/>
                          </a:solidFill>
                          <a:effectLst/>
                          <a:latin typeface="Arial" panose="020B0604020202020204" pitchFamily="34" charset="0"/>
                          <a:ea typeface="宋体" panose="02010600030101010101" pitchFamily="2" charset="-122"/>
                        </a:rPr>
                        <a:t>i</a:t>
                      </a:r>
                      <a:r>
                        <a:rPr kumimoji="0" lang="en-US" altLang="zh-CN" sz="2400" b="1" i="0" u="none" strike="noStrike" cap="none" normalizeH="0" baseline="-25000" dirty="0" err="1">
                          <a:ln>
                            <a:noFill/>
                          </a:ln>
                          <a:solidFill>
                            <a:schemeClr val="tx2"/>
                          </a:solidFill>
                          <a:effectLst/>
                          <a:latin typeface="Arial" panose="020B0604020202020204" pitchFamily="34" charset="0"/>
                          <a:ea typeface="宋体" panose="02010600030101010101" pitchFamily="2" charset="-122"/>
                        </a:rPr>
                        <a:t>B</a:t>
                      </a:r>
                      <a:endParaRPr kumimoji="0" lang="en-US" altLang="zh-CN" sz="2400" b="1" i="0" u="none" strike="noStrike" cap="none" normalizeH="0" baseline="-25000" dirty="0">
                        <a:ln>
                          <a:noFill/>
                        </a:ln>
                        <a:solidFill>
                          <a:schemeClr val="tx2"/>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6FFFF"/>
                    </a:solidFill>
                  </a:tcPr>
                </a:tc>
                <a:extLst>
                  <a:ext uri="{0D108BD9-81ED-4DB2-BD59-A6C34878D82A}">
                    <a16:rowId xmlns:a16="http://schemas.microsoft.com/office/drawing/2014/main" val="10002"/>
                  </a:ext>
                </a:extLst>
              </a:tr>
              <a:tr h="457200">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zh-CN" altLang="en-US" sz="2400" b="1" i="0" u="none" strike="noStrike" cap="none" normalizeH="0" baseline="0" dirty="0">
                          <a:ln>
                            <a:noFill/>
                          </a:ln>
                          <a:solidFill>
                            <a:schemeClr val="tx2"/>
                          </a:solidFill>
                          <a:effectLst/>
                          <a:latin typeface="Arial" panose="020B0604020202020204" pitchFamily="34" charset="0"/>
                          <a:ea typeface="宋体" panose="02010600030101010101" pitchFamily="2" charset="-122"/>
                        </a:rPr>
                        <a:t>饱和</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FF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2400" b="1" i="0" u="none" strike="noStrike" cap="none" normalizeH="0" baseline="0" dirty="0">
                          <a:ln>
                            <a:noFill/>
                          </a:ln>
                          <a:solidFill>
                            <a:schemeClr val="tx2"/>
                          </a:solidFill>
                          <a:effectLst/>
                          <a:latin typeface="Arial" panose="020B0604020202020204" pitchFamily="34" charset="0"/>
                          <a:ea typeface="宋体" panose="02010600030101010101" pitchFamily="2" charset="-122"/>
                        </a:rPr>
                        <a:t>≥ </a:t>
                      </a:r>
                      <a:r>
                        <a:rPr kumimoji="0" lang="en-US" altLang="zh-CN" sz="2400" b="1" i="1" u="none" strike="noStrike" cap="none" normalizeH="0" baseline="0" dirty="0" err="1">
                          <a:ln>
                            <a:noFill/>
                          </a:ln>
                          <a:solidFill>
                            <a:schemeClr val="tx2"/>
                          </a:solidFill>
                          <a:effectLst/>
                          <a:latin typeface="Arial" panose="020B0604020202020204" pitchFamily="34" charset="0"/>
                          <a:ea typeface="宋体" panose="02010600030101010101" pitchFamily="2" charset="-122"/>
                        </a:rPr>
                        <a:t>U</a:t>
                      </a:r>
                      <a:r>
                        <a:rPr kumimoji="0" lang="en-US" altLang="zh-CN" sz="2400" b="1" i="0" u="none" strike="noStrike" cap="none" normalizeH="0" baseline="-25000" dirty="0" err="1">
                          <a:ln>
                            <a:noFill/>
                          </a:ln>
                          <a:solidFill>
                            <a:schemeClr val="tx2"/>
                          </a:solidFill>
                          <a:effectLst/>
                          <a:latin typeface="Arial" panose="020B0604020202020204" pitchFamily="34" charset="0"/>
                          <a:ea typeface="宋体" panose="02010600030101010101" pitchFamily="2" charset="-122"/>
                        </a:rPr>
                        <a:t>on</a:t>
                      </a:r>
                      <a:endParaRPr kumimoji="0" lang="en-US" altLang="zh-CN" sz="2400" b="1" i="0" u="none" strike="noStrike" cap="none" normalizeH="0" baseline="-25000" dirty="0">
                        <a:ln>
                          <a:noFill/>
                        </a:ln>
                        <a:solidFill>
                          <a:schemeClr val="tx2"/>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400" b="1" i="0" u="none" strike="noStrike" cap="none" normalizeH="0" baseline="0" dirty="0">
                          <a:ln>
                            <a:noFill/>
                          </a:ln>
                          <a:solidFill>
                            <a:schemeClr val="tx2"/>
                          </a:solidFill>
                          <a:effectLst/>
                          <a:latin typeface="Arial" panose="020B0604020202020204" pitchFamily="34" charset="0"/>
                          <a:ea typeface="宋体" panose="02010600030101010101" pitchFamily="2" charset="-122"/>
                        </a:rPr>
                        <a:t>   ≤ </a:t>
                      </a:r>
                      <a:r>
                        <a:rPr kumimoji="0" lang="en-US" altLang="zh-CN" sz="2400" b="1" i="1" u="none" strike="noStrike" cap="none" normalizeH="0" baseline="0" dirty="0" err="1">
                          <a:ln>
                            <a:noFill/>
                          </a:ln>
                          <a:solidFill>
                            <a:schemeClr val="tx2"/>
                          </a:solidFill>
                          <a:effectLst/>
                          <a:latin typeface="Arial" panose="020B0604020202020204" pitchFamily="34" charset="0"/>
                          <a:ea typeface="宋体" panose="02010600030101010101" pitchFamily="2" charset="-122"/>
                        </a:rPr>
                        <a:t>u</a:t>
                      </a:r>
                      <a:r>
                        <a:rPr kumimoji="0" lang="en-US" altLang="zh-CN" sz="2400" b="1" i="0" u="none" strike="noStrike" cap="none" normalizeH="0" baseline="-25000" dirty="0" err="1">
                          <a:ln>
                            <a:noFill/>
                          </a:ln>
                          <a:solidFill>
                            <a:schemeClr val="tx2"/>
                          </a:solidFill>
                          <a:effectLst/>
                          <a:latin typeface="Arial" panose="020B0604020202020204" pitchFamily="34" charset="0"/>
                          <a:ea typeface="宋体" panose="02010600030101010101" pitchFamily="2" charset="-122"/>
                        </a:rPr>
                        <a:t>BE</a:t>
                      </a:r>
                      <a:endParaRPr kumimoji="0" lang="en-US" altLang="zh-CN" sz="2400" b="1" i="0" u="none" strike="noStrike" cap="none" normalizeH="0" baseline="-25000" dirty="0">
                        <a:ln>
                          <a:noFill/>
                        </a:ln>
                        <a:solidFill>
                          <a:schemeClr val="tx2"/>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zh-CN" altLang="en-US" sz="2400" b="1" i="0" u="none" strike="noStrike" cap="none" normalizeH="0" baseline="0" dirty="0">
                          <a:ln>
                            <a:noFill/>
                          </a:ln>
                          <a:solidFill>
                            <a:schemeClr val="tx2"/>
                          </a:solidFill>
                          <a:effectLst/>
                          <a:latin typeface="Arial" panose="020B0604020202020204" pitchFamily="34" charset="0"/>
                          <a:ea typeface="宋体" panose="02010600030101010101" pitchFamily="2" charset="-122"/>
                        </a:rPr>
                        <a:t>   ＜</a:t>
                      </a:r>
                      <a:r>
                        <a:rPr kumimoji="0" lang="en-US" altLang="zh-CN" sz="2400" b="1" i="1" u="none" strike="noStrike" cap="none" normalizeH="0" baseline="0" dirty="0">
                          <a:ln>
                            <a:noFill/>
                          </a:ln>
                          <a:solidFill>
                            <a:schemeClr val="tx2"/>
                          </a:solidFill>
                          <a:effectLst/>
                          <a:latin typeface="Arial" panose="020B0604020202020204" pitchFamily="34" charset="0"/>
                          <a:ea typeface="宋体" panose="02010600030101010101" pitchFamily="2" charset="-122"/>
                        </a:rPr>
                        <a:t>β</a:t>
                      </a:r>
                      <a:r>
                        <a:rPr kumimoji="0" lang="en-US" altLang="zh-CN" sz="2400" b="1" i="1" u="none" strike="noStrike" cap="none" normalizeH="0" baseline="0" dirty="0" err="1">
                          <a:ln>
                            <a:noFill/>
                          </a:ln>
                          <a:solidFill>
                            <a:schemeClr val="tx2"/>
                          </a:solidFill>
                          <a:effectLst/>
                          <a:latin typeface="Arial" panose="020B0604020202020204" pitchFamily="34" charset="0"/>
                          <a:ea typeface="宋体" panose="02010600030101010101" pitchFamily="2" charset="-122"/>
                        </a:rPr>
                        <a:t>i</a:t>
                      </a:r>
                      <a:r>
                        <a:rPr kumimoji="0" lang="en-US" altLang="zh-CN" sz="2400" b="1" i="0" u="none" strike="noStrike" cap="none" normalizeH="0" baseline="-25000" dirty="0" err="1">
                          <a:ln>
                            <a:noFill/>
                          </a:ln>
                          <a:solidFill>
                            <a:schemeClr val="tx2"/>
                          </a:solidFill>
                          <a:effectLst/>
                          <a:latin typeface="Arial" panose="020B0604020202020204" pitchFamily="34" charset="0"/>
                          <a:ea typeface="宋体" panose="02010600030101010101" pitchFamily="2" charset="-122"/>
                        </a:rPr>
                        <a:t>B</a:t>
                      </a:r>
                      <a:endParaRPr kumimoji="0" lang="en-US" altLang="zh-CN" sz="2400" b="1" i="0" u="none" strike="noStrike" cap="none" normalizeH="0" baseline="-25000" dirty="0">
                        <a:ln>
                          <a:noFill/>
                        </a:ln>
                        <a:solidFill>
                          <a:schemeClr val="tx2"/>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FFFF"/>
                    </a:solidFill>
                  </a:tcPr>
                </a:tc>
                <a:extLst>
                  <a:ext uri="{0D108BD9-81ED-4DB2-BD59-A6C34878D82A}">
                    <a16:rowId xmlns:a16="http://schemas.microsoft.com/office/drawing/2014/main" val="10003"/>
                  </a:ext>
                </a:extLst>
              </a:tr>
            </a:tbl>
          </a:graphicData>
        </a:graphic>
      </p:graphicFrame>
      <p:graphicFrame>
        <p:nvGraphicFramePr>
          <p:cNvPr id="21535" name="Object 31"/>
          <p:cNvGraphicFramePr>
            <a:graphicFrameLocks noChangeAspect="1"/>
          </p:cNvGraphicFramePr>
          <p:nvPr/>
        </p:nvGraphicFramePr>
        <p:xfrm>
          <a:off x="5003800" y="549275"/>
          <a:ext cx="3733800" cy="2982913"/>
        </p:xfrm>
        <a:graphic>
          <a:graphicData uri="http://schemas.openxmlformats.org/presentationml/2006/ole">
            <mc:AlternateContent xmlns:mc="http://schemas.openxmlformats.org/markup-compatibility/2006">
              <mc:Choice xmlns:v="urn:schemas-microsoft-com:vml" Requires="v">
                <p:oleObj r:id="rId3" imgW="12125325" imgH="9686925" progId="MSPhotoEd.3">
                  <p:embed/>
                </p:oleObj>
              </mc:Choice>
              <mc:Fallback>
                <p:oleObj r:id="rId3" imgW="12125325" imgH="9686925" progId="MSPhotoEd.3">
                  <p:embed/>
                  <p:pic>
                    <p:nvPicPr>
                      <p:cNvPr id="0" name="图片 3084"/>
                      <p:cNvPicPr/>
                      <p:nvPr/>
                    </p:nvPicPr>
                    <p:blipFill>
                      <a:blip r:embed="rId4"/>
                      <a:stretch>
                        <a:fillRect/>
                      </a:stretch>
                    </p:blipFill>
                    <p:spPr>
                      <a:xfrm>
                        <a:off x="5003800" y="549275"/>
                        <a:ext cx="3733800" cy="2982913"/>
                      </a:xfrm>
                      <a:prstGeom prst="rect">
                        <a:avLst/>
                      </a:prstGeom>
                      <a:noFill/>
                      <a:ln w="38100">
                        <a:noFill/>
                        <a:miter/>
                      </a:ln>
                    </p:spPr>
                  </p:pic>
                </p:oleObj>
              </mc:Fallback>
            </mc:AlternateContent>
          </a:graphicData>
        </a:graphic>
      </p:graphicFrame>
      <p:graphicFrame>
        <p:nvGraphicFramePr>
          <p:cNvPr id="21536" name="Object 32"/>
          <p:cNvGraphicFramePr>
            <a:graphicFrameLocks noChangeAspect="1"/>
          </p:cNvGraphicFramePr>
          <p:nvPr/>
        </p:nvGraphicFramePr>
        <p:xfrm>
          <a:off x="889000" y="1311275"/>
          <a:ext cx="3429000" cy="2171700"/>
        </p:xfrm>
        <a:graphic>
          <a:graphicData uri="http://schemas.openxmlformats.org/presentationml/2006/ole">
            <mc:AlternateContent xmlns:mc="http://schemas.openxmlformats.org/markup-compatibility/2006">
              <mc:Choice xmlns:v="urn:schemas-microsoft-com:vml" Requires="v">
                <p:oleObj r:id="rId5" imgW="13496925" imgH="8543925" progId="MSPhotoEd.3">
                  <p:embed/>
                </p:oleObj>
              </mc:Choice>
              <mc:Fallback>
                <p:oleObj r:id="rId5" imgW="13496925" imgH="8543925" progId="MSPhotoEd.3">
                  <p:embed/>
                  <p:pic>
                    <p:nvPicPr>
                      <p:cNvPr id="0" name="图片 3083"/>
                      <p:cNvPicPr/>
                      <p:nvPr/>
                    </p:nvPicPr>
                    <p:blipFill>
                      <a:blip r:embed="rId6"/>
                      <a:stretch>
                        <a:fillRect/>
                      </a:stretch>
                    </p:blipFill>
                    <p:spPr>
                      <a:xfrm>
                        <a:off x="889000" y="1311275"/>
                        <a:ext cx="3429000" cy="2171700"/>
                      </a:xfrm>
                      <a:prstGeom prst="rect">
                        <a:avLst/>
                      </a:prstGeom>
                      <a:noFill/>
                      <a:ln w="38100">
                        <a:noFill/>
                        <a:miter/>
                      </a:ln>
                    </p:spPr>
                  </p:pic>
                </p:oleObj>
              </mc:Fallback>
            </mc:AlternateContent>
          </a:graphicData>
        </a:graphic>
      </p:graphicFrame>
      <p:pic>
        <p:nvPicPr>
          <p:cNvPr id="21537" name="Picture 15"/>
          <p:cNvPicPr>
            <a:picLocks noChangeAspect="1"/>
          </p:cNvPicPr>
          <p:nvPr/>
        </p:nvPicPr>
        <p:blipFill>
          <a:blip r:embed="rId7"/>
          <a:stretch>
            <a:fillRect/>
          </a:stretch>
        </p:blipFill>
        <p:spPr>
          <a:xfrm>
            <a:off x="8705850" y="44450"/>
            <a:ext cx="403225" cy="404813"/>
          </a:xfrm>
          <a:prstGeom prst="rect">
            <a:avLst/>
          </a:prstGeom>
          <a:noFill/>
          <a:ln w="9525">
            <a:noFill/>
          </a:ln>
        </p:spPr>
      </p:pic>
      <p:sp>
        <p:nvSpPr>
          <p:cNvPr id="12322" name="矩形 1"/>
          <p:cNvSpPr/>
          <p:nvPr/>
        </p:nvSpPr>
        <p:spPr>
          <a:xfrm>
            <a:off x="7602538" y="4365625"/>
            <a:ext cx="1455737" cy="4603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en-US" altLang="zh-CN" sz="2400" b="1" dirty="0">
                <a:solidFill>
                  <a:srgbClr val="FF0000"/>
                </a:solidFill>
              </a:rPr>
              <a:t>NPN</a:t>
            </a:r>
            <a:r>
              <a:rPr lang="zh-CN" altLang="en-US" sz="2400" b="1" dirty="0">
                <a:solidFill>
                  <a:srgbClr val="FF0000"/>
                </a:solidFill>
              </a:rPr>
              <a:t>型！</a:t>
            </a:r>
          </a:p>
        </p:txBody>
      </p:sp>
      <p:sp>
        <p:nvSpPr>
          <p:cNvPr id="21539" name="灯片编号占位符 1"/>
          <p:cNvSpPr txBox="1">
            <a:spLocks noGrp="1"/>
          </p:cNvSpPr>
          <p:nvPr>
            <p:ph type="sldNum" sz="quarter" idx="12"/>
          </p:nvPr>
        </p:nvSpPr>
        <p:spPr/>
        <p:txBody>
          <a:bodyPr/>
          <a:lstStyle/>
          <a:p>
            <a:pPr marL="0" indent="0" algn="r" eaLnBrk="1" hangingPunct="1">
              <a:spcBef>
                <a:spcPct val="0"/>
              </a:spcBef>
              <a:buNone/>
            </a:pPr>
            <a:fld id="{9A0DB2DC-4C9A-4742-B13C-FB6460FD3503}" type="slidenum">
              <a:rPr lang="en-US" altLang="zh-CN" sz="1400" dirty="0"/>
              <a:t>32</a:t>
            </a:fld>
            <a:endParaRPr lang="en-US" altLang="zh-CN" sz="1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6868"/>
                                        </p:tgtEl>
                                        <p:attrNameLst>
                                          <p:attrName>style.visibility</p:attrName>
                                        </p:attrNameLst>
                                      </p:cBhvr>
                                      <p:to>
                                        <p:strVal val="visible"/>
                                      </p:to>
                                    </p:set>
                                    <p:animEffect transition="in" filter="wipe(left)">
                                      <p:cBhvr>
                                        <p:cTn id="7" dur="500"/>
                                        <p:tgtEl>
                                          <p:spTgt spid="36868"/>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2322"/>
                                        </p:tgtEl>
                                        <p:attrNameLst>
                                          <p:attrName>style.visibility</p:attrName>
                                        </p:attrNameLst>
                                      </p:cBhvr>
                                      <p:to>
                                        <p:strVal val="visible"/>
                                      </p:to>
                                    </p:set>
                                    <p:animEffect transition="in" filter="wipe(left)">
                                      <p:cBhvr>
                                        <p:cTn id="11" dur="500"/>
                                        <p:tgtEl>
                                          <p:spTgt spid="12322"/>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36867">
                                            <p:txEl>
                                              <p:pRg st="0" end="0"/>
                                            </p:txEl>
                                          </p:spTgt>
                                        </p:tgtEl>
                                        <p:attrNameLst>
                                          <p:attrName>style.visibility</p:attrName>
                                        </p:attrNameLst>
                                      </p:cBhvr>
                                      <p:to>
                                        <p:strVal val="visible"/>
                                      </p:to>
                                    </p:set>
                                    <p:animEffect transition="in" filter="wipe(left)">
                                      <p:cBhvr>
                                        <p:cTn id="16" dur="500"/>
                                        <p:tgtEl>
                                          <p:spTgt spid="3686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7" grpId="0" build="p"/>
      <p:bldP spid="12322"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35"/>
          <p:cNvPicPr>
            <a:picLocks noChangeAspect="1"/>
          </p:cNvPicPr>
          <p:nvPr/>
        </p:nvPicPr>
        <p:blipFill>
          <a:blip r:embed="rId2"/>
          <a:stretch>
            <a:fillRect/>
          </a:stretch>
        </p:blipFill>
        <p:spPr>
          <a:xfrm>
            <a:off x="1403350" y="981075"/>
            <a:ext cx="6264275" cy="2266950"/>
          </a:xfrm>
          <a:prstGeom prst="rect">
            <a:avLst/>
          </a:prstGeom>
          <a:noFill/>
          <a:ln w="9525">
            <a:noFill/>
          </a:ln>
        </p:spPr>
      </p:pic>
      <p:graphicFrame>
        <p:nvGraphicFramePr>
          <p:cNvPr id="5" name="Group 4"/>
          <p:cNvGraphicFramePr>
            <a:graphicFrameLocks noGrp="1"/>
          </p:cNvGraphicFramePr>
          <p:nvPr/>
        </p:nvGraphicFramePr>
        <p:xfrm>
          <a:off x="1431925" y="3976688"/>
          <a:ext cx="6019800" cy="1828800"/>
        </p:xfrm>
        <a:graphic>
          <a:graphicData uri="http://schemas.openxmlformats.org/drawingml/2006/table">
            <a:tbl>
              <a:tblPr/>
              <a:tblGrid>
                <a:gridCol w="1524000">
                  <a:extLst>
                    <a:ext uri="{9D8B030D-6E8A-4147-A177-3AD203B41FA5}">
                      <a16:colId xmlns:a16="http://schemas.microsoft.com/office/drawing/2014/main" val="20000"/>
                    </a:ext>
                  </a:extLst>
                </a:gridCol>
                <a:gridCol w="1524000">
                  <a:extLst>
                    <a:ext uri="{9D8B030D-6E8A-4147-A177-3AD203B41FA5}">
                      <a16:colId xmlns:a16="http://schemas.microsoft.com/office/drawing/2014/main" val="20001"/>
                    </a:ext>
                  </a:extLst>
                </a:gridCol>
                <a:gridCol w="1524000">
                  <a:extLst>
                    <a:ext uri="{9D8B030D-6E8A-4147-A177-3AD203B41FA5}">
                      <a16:colId xmlns:a16="http://schemas.microsoft.com/office/drawing/2014/main" val="20002"/>
                    </a:ext>
                  </a:extLst>
                </a:gridCol>
                <a:gridCol w="1447800">
                  <a:extLst>
                    <a:ext uri="{9D8B030D-6E8A-4147-A177-3AD203B41FA5}">
                      <a16:colId xmlns:a16="http://schemas.microsoft.com/office/drawing/2014/main" val="20003"/>
                    </a:ext>
                  </a:extLst>
                </a:gridCol>
              </a:tblGrid>
              <a:tr h="457200">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zh-CN" altLang="en-US" sz="24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状态</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2400" b="1" i="1" u="none" strike="noStrike" cap="none" normalizeH="0" baseline="0" dirty="0" err="1">
                          <a:ln>
                            <a:noFill/>
                          </a:ln>
                          <a:solidFill>
                            <a:schemeClr val="tx1"/>
                          </a:solidFill>
                          <a:effectLst/>
                          <a:latin typeface="Arial" panose="020B0604020202020204" pitchFamily="34" charset="0"/>
                          <a:ea typeface="宋体" panose="02010600030101010101" pitchFamily="2" charset="-122"/>
                        </a:rPr>
                        <a:t>u</a:t>
                      </a:r>
                      <a:r>
                        <a:rPr kumimoji="0" lang="en-US" altLang="zh-CN" sz="2400" b="1" i="0" u="none" strike="noStrike" cap="none" normalizeH="0" baseline="-25000" dirty="0" err="1">
                          <a:ln>
                            <a:noFill/>
                          </a:ln>
                          <a:solidFill>
                            <a:schemeClr val="tx1"/>
                          </a:solidFill>
                          <a:effectLst/>
                          <a:latin typeface="Arial" panose="020B0604020202020204" pitchFamily="34" charset="0"/>
                          <a:ea typeface="宋体" panose="02010600030101010101" pitchFamily="2" charset="-122"/>
                        </a:rPr>
                        <a:t>EB</a:t>
                      </a:r>
                      <a:endParaRPr kumimoji="0" lang="en-US" altLang="zh-CN" sz="2400" b="1"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2400" b="1" i="1" u="none" strike="noStrike" cap="none" normalizeH="0" baseline="0" dirty="0" err="1">
                          <a:ln>
                            <a:noFill/>
                          </a:ln>
                          <a:solidFill>
                            <a:schemeClr val="tx1"/>
                          </a:solidFill>
                          <a:effectLst/>
                          <a:latin typeface="Arial" panose="020B0604020202020204" pitchFamily="34" charset="0"/>
                          <a:ea typeface="宋体" panose="02010600030101010101" pitchFamily="2" charset="-122"/>
                        </a:rPr>
                        <a:t>u</a:t>
                      </a:r>
                      <a:r>
                        <a:rPr kumimoji="0" lang="en-US" altLang="zh-CN" sz="2400" b="1" i="0" u="none" strike="noStrike" cap="none" normalizeH="0" baseline="-25000" dirty="0" err="1">
                          <a:ln>
                            <a:noFill/>
                          </a:ln>
                          <a:solidFill>
                            <a:schemeClr val="tx1"/>
                          </a:solidFill>
                          <a:effectLst/>
                          <a:latin typeface="Arial" panose="020B0604020202020204" pitchFamily="34" charset="0"/>
                          <a:ea typeface="宋体" panose="02010600030101010101" pitchFamily="2" charset="-122"/>
                        </a:rPr>
                        <a:t>EC</a:t>
                      </a:r>
                      <a:endParaRPr kumimoji="0" lang="en-US" altLang="zh-CN" sz="2400" b="1" i="0" u="none" strike="noStrike" cap="none" normalizeH="0" baseline="-25000" dirty="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2400" b="1" i="1" u="none" strike="noStrike" cap="none" normalizeH="0" baseline="0" dirty="0" err="1">
                          <a:ln>
                            <a:noFill/>
                          </a:ln>
                          <a:solidFill>
                            <a:schemeClr val="tx1"/>
                          </a:solidFill>
                          <a:effectLst/>
                          <a:latin typeface="Arial" panose="020B0604020202020204" pitchFamily="34" charset="0"/>
                          <a:ea typeface="宋体" panose="02010600030101010101" pitchFamily="2" charset="-122"/>
                        </a:rPr>
                        <a:t>i</a:t>
                      </a:r>
                      <a:r>
                        <a:rPr kumimoji="0" lang="en-US" altLang="zh-CN" sz="2400" b="1" i="0" u="none" strike="noStrike" cap="none" normalizeH="0" baseline="-25000" dirty="0" err="1">
                          <a:ln>
                            <a:noFill/>
                          </a:ln>
                          <a:solidFill>
                            <a:schemeClr val="tx1"/>
                          </a:solidFill>
                          <a:effectLst/>
                          <a:latin typeface="Arial" panose="020B0604020202020204" pitchFamily="34" charset="0"/>
                          <a:ea typeface="宋体" panose="02010600030101010101" pitchFamily="2" charset="-122"/>
                        </a:rPr>
                        <a:t>C</a:t>
                      </a:r>
                      <a:endParaRPr kumimoji="0" lang="en-US" altLang="zh-CN" sz="2400" b="1"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0000"/>
                  </a:ext>
                </a:extLst>
              </a:tr>
              <a:tr h="457200">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zh-CN" altLang="en-US" sz="2400" b="1" i="0" u="none" strike="noStrike" cap="none" normalizeH="0" baseline="0" dirty="0">
                          <a:ln>
                            <a:noFill/>
                          </a:ln>
                          <a:solidFill>
                            <a:schemeClr val="tx2"/>
                          </a:solidFill>
                          <a:effectLst/>
                          <a:latin typeface="Arial" panose="020B0604020202020204" pitchFamily="34" charset="0"/>
                          <a:ea typeface="宋体" panose="02010600030101010101" pitchFamily="2" charset="-122"/>
                        </a:rPr>
                        <a:t>截止</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zh-CN" altLang="en-US" sz="2400" b="1" i="0" u="none" strike="noStrike" cap="none" normalizeH="0" baseline="0" dirty="0">
                          <a:ln>
                            <a:noFill/>
                          </a:ln>
                          <a:solidFill>
                            <a:schemeClr val="tx2"/>
                          </a:solidFill>
                          <a:effectLst/>
                          <a:latin typeface="Arial" panose="020B0604020202020204" pitchFamily="34" charset="0"/>
                          <a:ea typeface="宋体" panose="02010600030101010101" pitchFamily="2" charset="-122"/>
                        </a:rPr>
                        <a:t>＜</a:t>
                      </a:r>
                      <a:r>
                        <a:rPr kumimoji="0" lang="en-US" altLang="zh-CN" sz="2400" b="1" i="1" u="none" strike="noStrike" cap="none" normalizeH="0" baseline="0" dirty="0" err="1">
                          <a:ln>
                            <a:noFill/>
                          </a:ln>
                          <a:solidFill>
                            <a:schemeClr val="tx2"/>
                          </a:solidFill>
                          <a:effectLst/>
                          <a:latin typeface="Arial" panose="020B0604020202020204" pitchFamily="34" charset="0"/>
                          <a:ea typeface="宋体" panose="02010600030101010101" pitchFamily="2" charset="-122"/>
                        </a:rPr>
                        <a:t>U</a:t>
                      </a:r>
                      <a:r>
                        <a:rPr kumimoji="0" lang="en-US" altLang="zh-CN" sz="2400" b="1" i="0" u="none" strike="noStrike" cap="none" normalizeH="0" baseline="-25000" dirty="0" err="1">
                          <a:ln>
                            <a:noFill/>
                          </a:ln>
                          <a:solidFill>
                            <a:schemeClr val="tx2"/>
                          </a:solidFill>
                          <a:effectLst/>
                          <a:latin typeface="Arial" panose="020B0604020202020204" pitchFamily="34" charset="0"/>
                          <a:ea typeface="宋体" panose="02010600030101010101" pitchFamily="2" charset="-122"/>
                        </a:rPr>
                        <a:t>on</a:t>
                      </a:r>
                      <a:endParaRPr kumimoji="0" lang="en-US" altLang="zh-CN" sz="2400" b="1" i="0" u="none" strike="noStrike" cap="none" normalizeH="0" baseline="-25000" dirty="0">
                        <a:ln>
                          <a:noFill/>
                        </a:ln>
                        <a:solidFill>
                          <a:schemeClr val="tx2"/>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2400" b="1" i="1" u="none" strike="noStrike" cap="none" normalizeH="0" baseline="0" dirty="0">
                          <a:ln>
                            <a:noFill/>
                          </a:ln>
                          <a:solidFill>
                            <a:schemeClr val="tx2"/>
                          </a:solidFill>
                          <a:effectLst/>
                          <a:latin typeface="Arial" panose="020B0604020202020204" pitchFamily="34" charset="0"/>
                          <a:ea typeface="宋体" panose="02010600030101010101" pitchFamily="2" charset="-122"/>
                        </a:rPr>
                        <a:t>V</a:t>
                      </a:r>
                      <a:r>
                        <a:rPr kumimoji="0" lang="en-US" altLang="zh-CN" sz="2400" b="1" i="0" u="none" strike="noStrike" cap="none" normalizeH="0" baseline="-25000" dirty="0">
                          <a:ln>
                            <a:noFill/>
                          </a:ln>
                          <a:solidFill>
                            <a:schemeClr val="tx2"/>
                          </a:solidFill>
                          <a:effectLst/>
                          <a:latin typeface="Arial" panose="020B0604020202020204" pitchFamily="34" charset="0"/>
                          <a:ea typeface="宋体" panose="02010600030101010101" pitchFamily="2" charset="-122"/>
                        </a:rPr>
                        <a:t>CC</a:t>
                      </a:r>
                      <a:endParaRPr kumimoji="0" lang="en-US" altLang="zh-CN" sz="2400" b="1"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2400" b="1" i="1" u="none" strike="noStrike" cap="none" normalizeH="0" baseline="0" dirty="0">
                          <a:ln>
                            <a:noFill/>
                          </a:ln>
                          <a:solidFill>
                            <a:schemeClr val="tx2"/>
                          </a:solidFill>
                          <a:effectLst/>
                          <a:latin typeface="Arial" panose="020B0604020202020204" pitchFamily="34" charset="0"/>
                          <a:ea typeface="宋体" panose="02010600030101010101" pitchFamily="2" charset="-122"/>
                        </a:rPr>
                        <a:t>I</a:t>
                      </a:r>
                      <a:r>
                        <a:rPr kumimoji="0" lang="en-US" altLang="zh-CN" sz="2400" b="1" i="0" u="none" strike="noStrike" cap="none" normalizeH="0" baseline="-25000" dirty="0">
                          <a:ln>
                            <a:noFill/>
                          </a:ln>
                          <a:solidFill>
                            <a:schemeClr val="tx2"/>
                          </a:solidFill>
                          <a:effectLst/>
                          <a:latin typeface="Arial" panose="020B0604020202020204" pitchFamily="34" charset="0"/>
                          <a:ea typeface="宋体" panose="02010600030101010101" pitchFamily="2" charset="-122"/>
                        </a:rPr>
                        <a:t>ECO</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extLst>
                  <a:ext uri="{0D108BD9-81ED-4DB2-BD59-A6C34878D82A}">
                    <a16:rowId xmlns:a16="http://schemas.microsoft.com/office/drawing/2014/main" val="10001"/>
                  </a:ext>
                </a:extLst>
              </a:tr>
              <a:tr h="457200">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zh-CN" altLang="en-US" sz="2400" b="1" i="0" u="none" strike="noStrike" cap="none" normalizeH="0" baseline="0" dirty="0">
                          <a:ln>
                            <a:noFill/>
                          </a:ln>
                          <a:solidFill>
                            <a:schemeClr val="tx2"/>
                          </a:solidFill>
                          <a:effectLst/>
                          <a:latin typeface="Arial" panose="020B0604020202020204" pitchFamily="34" charset="0"/>
                          <a:ea typeface="宋体" panose="02010600030101010101" pitchFamily="2" charset="-122"/>
                        </a:rPr>
                        <a:t>放大</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9FFDC"/>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2400" b="1" i="0" u="none" strike="noStrike" cap="none" normalizeH="0" baseline="0" dirty="0">
                          <a:ln>
                            <a:noFill/>
                          </a:ln>
                          <a:solidFill>
                            <a:schemeClr val="tx2"/>
                          </a:solidFill>
                          <a:effectLst/>
                          <a:latin typeface="Arial" panose="020B0604020202020204" pitchFamily="34" charset="0"/>
                          <a:ea typeface="宋体" panose="02010600030101010101" pitchFamily="2" charset="-122"/>
                        </a:rPr>
                        <a:t>≥ </a:t>
                      </a:r>
                      <a:r>
                        <a:rPr kumimoji="0" lang="en-US" altLang="zh-CN" sz="2400" b="1" i="1" u="none" strike="noStrike" cap="none" normalizeH="0" baseline="0" dirty="0" err="1">
                          <a:ln>
                            <a:noFill/>
                          </a:ln>
                          <a:solidFill>
                            <a:schemeClr val="tx2"/>
                          </a:solidFill>
                          <a:effectLst/>
                          <a:latin typeface="Arial" panose="020B0604020202020204" pitchFamily="34" charset="0"/>
                          <a:ea typeface="宋体" panose="02010600030101010101" pitchFamily="2" charset="-122"/>
                        </a:rPr>
                        <a:t>U</a:t>
                      </a:r>
                      <a:r>
                        <a:rPr kumimoji="0" lang="en-US" altLang="zh-CN" sz="2400" b="1" i="0" u="none" strike="noStrike" cap="none" normalizeH="0" baseline="-25000" dirty="0" err="1">
                          <a:ln>
                            <a:noFill/>
                          </a:ln>
                          <a:solidFill>
                            <a:schemeClr val="tx2"/>
                          </a:solidFill>
                          <a:effectLst/>
                          <a:latin typeface="Arial" panose="020B0604020202020204" pitchFamily="34" charset="0"/>
                          <a:ea typeface="宋体" panose="02010600030101010101" pitchFamily="2" charset="-122"/>
                        </a:rPr>
                        <a:t>on</a:t>
                      </a:r>
                      <a:endParaRPr kumimoji="0" lang="en-US" altLang="zh-CN" sz="2400" b="1" i="0" u="none" strike="noStrike" cap="none" normalizeH="0" baseline="-25000" dirty="0">
                        <a:ln>
                          <a:noFill/>
                        </a:ln>
                        <a:solidFill>
                          <a:schemeClr val="tx2"/>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9FFDC"/>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2400" b="1" i="0" u="none" strike="noStrike" cap="none" normalizeH="0" baseline="0" dirty="0">
                          <a:ln>
                            <a:noFill/>
                          </a:ln>
                          <a:solidFill>
                            <a:schemeClr val="tx2"/>
                          </a:solidFill>
                          <a:effectLst/>
                          <a:latin typeface="Arial" panose="020B0604020202020204" pitchFamily="34" charset="0"/>
                          <a:ea typeface="宋体" panose="02010600030101010101" pitchFamily="2" charset="-122"/>
                        </a:rPr>
                        <a:t>≥ </a:t>
                      </a:r>
                      <a:r>
                        <a:rPr kumimoji="0" lang="en-US" altLang="zh-CN" sz="2400" b="1" i="1" u="none" strike="noStrike" cap="none" normalizeH="0" baseline="0" dirty="0" err="1">
                          <a:ln>
                            <a:noFill/>
                          </a:ln>
                          <a:solidFill>
                            <a:schemeClr val="tx2"/>
                          </a:solidFill>
                          <a:effectLst/>
                          <a:latin typeface="Arial" panose="020B0604020202020204" pitchFamily="34" charset="0"/>
                          <a:ea typeface="宋体" panose="02010600030101010101" pitchFamily="2" charset="-122"/>
                        </a:rPr>
                        <a:t>u</a:t>
                      </a:r>
                      <a:r>
                        <a:rPr kumimoji="0" lang="en-US" altLang="zh-CN" sz="2400" b="1" i="0" u="none" strike="noStrike" cap="none" normalizeH="0" baseline="-25000" dirty="0" err="1">
                          <a:ln>
                            <a:noFill/>
                          </a:ln>
                          <a:solidFill>
                            <a:schemeClr val="tx2"/>
                          </a:solidFill>
                          <a:effectLst/>
                          <a:latin typeface="Arial" panose="020B0604020202020204" pitchFamily="34" charset="0"/>
                          <a:ea typeface="宋体" panose="02010600030101010101" pitchFamily="2" charset="-122"/>
                        </a:rPr>
                        <a:t>EB</a:t>
                      </a:r>
                      <a:endParaRPr kumimoji="0" lang="en-US" altLang="zh-CN" sz="2400" b="1" i="0" u="none" strike="noStrike" cap="none" normalizeH="0" baseline="-25000" dirty="0">
                        <a:ln>
                          <a:noFill/>
                        </a:ln>
                        <a:solidFill>
                          <a:schemeClr val="tx2"/>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9FFDC"/>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2400" b="1" i="1" u="none" strike="noStrike" cap="none" normalizeH="0" baseline="0" dirty="0">
                          <a:ln>
                            <a:noFill/>
                          </a:ln>
                          <a:solidFill>
                            <a:schemeClr val="tx2"/>
                          </a:solidFill>
                          <a:effectLst/>
                          <a:latin typeface="Arial" panose="020B0604020202020204" pitchFamily="34" charset="0"/>
                          <a:ea typeface="宋体" panose="02010600030101010101" pitchFamily="2" charset="-122"/>
                        </a:rPr>
                        <a:t>β</a:t>
                      </a:r>
                      <a:r>
                        <a:rPr kumimoji="0" lang="en-US" altLang="zh-CN" sz="2400" b="1" i="1" u="none" strike="noStrike" cap="none" normalizeH="0" baseline="0" dirty="0" err="1">
                          <a:ln>
                            <a:noFill/>
                          </a:ln>
                          <a:solidFill>
                            <a:schemeClr val="tx2"/>
                          </a:solidFill>
                          <a:effectLst/>
                          <a:latin typeface="Arial" panose="020B0604020202020204" pitchFamily="34" charset="0"/>
                          <a:ea typeface="宋体" panose="02010600030101010101" pitchFamily="2" charset="-122"/>
                        </a:rPr>
                        <a:t>i</a:t>
                      </a:r>
                      <a:r>
                        <a:rPr kumimoji="0" lang="en-US" altLang="zh-CN" sz="2400" b="1" i="0" u="none" strike="noStrike" cap="none" normalizeH="0" baseline="-25000" dirty="0" err="1">
                          <a:ln>
                            <a:noFill/>
                          </a:ln>
                          <a:solidFill>
                            <a:schemeClr val="tx2"/>
                          </a:solidFill>
                          <a:effectLst/>
                          <a:latin typeface="Arial" panose="020B0604020202020204" pitchFamily="34" charset="0"/>
                          <a:ea typeface="宋体" panose="02010600030101010101" pitchFamily="2" charset="-122"/>
                        </a:rPr>
                        <a:t>B</a:t>
                      </a:r>
                      <a:endParaRPr kumimoji="0" lang="en-US" altLang="zh-CN" sz="2400" b="1" i="0" u="none" strike="noStrike" cap="none" normalizeH="0" baseline="-25000" dirty="0">
                        <a:ln>
                          <a:noFill/>
                        </a:ln>
                        <a:solidFill>
                          <a:schemeClr val="tx2"/>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9FFDC"/>
                    </a:solidFill>
                  </a:tcPr>
                </a:tc>
                <a:extLst>
                  <a:ext uri="{0D108BD9-81ED-4DB2-BD59-A6C34878D82A}">
                    <a16:rowId xmlns:a16="http://schemas.microsoft.com/office/drawing/2014/main" val="10002"/>
                  </a:ext>
                </a:extLst>
              </a:tr>
              <a:tr h="457200">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zh-CN" altLang="en-US" sz="2400" b="1" i="0" u="none" strike="noStrike" cap="none" normalizeH="0" baseline="0" dirty="0">
                          <a:ln>
                            <a:noFill/>
                          </a:ln>
                          <a:solidFill>
                            <a:schemeClr val="tx2"/>
                          </a:solidFill>
                          <a:effectLst/>
                          <a:latin typeface="Arial" panose="020B0604020202020204" pitchFamily="34" charset="0"/>
                          <a:ea typeface="宋体" panose="02010600030101010101" pitchFamily="2" charset="-122"/>
                        </a:rPr>
                        <a:t>饱和</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FF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2400" b="1" i="0" u="none" strike="noStrike" cap="none" normalizeH="0" baseline="0" dirty="0">
                          <a:ln>
                            <a:noFill/>
                          </a:ln>
                          <a:solidFill>
                            <a:schemeClr val="tx2"/>
                          </a:solidFill>
                          <a:effectLst/>
                          <a:latin typeface="Arial" panose="020B0604020202020204" pitchFamily="34" charset="0"/>
                          <a:ea typeface="宋体" panose="02010600030101010101" pitchFamily="2" charset="-122"/>
                        </a:rPr>
                        <a:t>≥ </a:t>
                      </a:r>
                      <a:r>
                        <a:rPr kumimoji="0" lang="en-US" altLang="zh-CN" sz="2400" b="1" i="1" u="none" strike="noStrike" cap="none" normalizeH="0" baseline="0" dirty="0" err="1">
                          <a:ln>
                            <a:noFill/>
                          </a:ln>
                          <a:solidFill>
                            <a:schemeClr val="tx2"/>
                          </a:solidFill>
                          <a:effectLst/>
                          <a:latin typeface="Arial" panose="020B0604020202020204" pitchFamily="34" charset="0"/>
                          <a:ea typeface="宋体" panose="02010600030101010101" pitchFamily="2" charset="-122"/>
                        </a:rPr>
                        <a:t>U</a:t>
                      </a:r>
                      <a:r>
                        <a:rPr kumimoji="0" lang="en-US" altLang="zh-CN" sz="2400" b="1" i="0" u="none" strike="noStrike" cap="none" normalizeH="0" baseline="-25000" dirty="0" err="1">
                          <a:ln>
                            <a:noFill/>
                          </a:ln>
                          <a:solidFill>
                            <a:schemeClr val="tx2"/>
                          </a:solidFill>
                          <a:effectLst/>
                          <a:latin typeface="Arial" panose="020B0604020202020204" pitchFamily="34" charset="0"/>
                          <a:ea typeface="宋体" panose="02010600030101010101" pitchFamily="2" charset="-122"/>
                        </a:rPr>
                        <a:t>on</a:t>
                      </a:r>
                      <a:endParaRPr kumimoji="0" lang="en-US" altLang="zh-CN" sz="2400" b="1" i="0" u="none" strike="noStrike" cap="none" normalizeH="0" baseline="-25000" dirty="0">
                        <a:ln>
                          <a:noFill/>
                        </a:ln>
                        <a:solidFill>
                          <a:schemeClr val="tx2"/>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400" b="1" i="0" u="none" strike="noStrike" cap="none" normalizeH="0" baseline="0" dirty="0">
                          <a:ln>
                            <a:noFill/>
                          </a:ln>
                          <a:solidFill>
                            <a:schemeClr val="tx2"/>
                          </a:solidFill>
                          <a:effectLst/>
                          <a:latin typeface="Arial" panose="020B0604020202020204" pitchFamily="34" charset="0"/>
                          <a:ea typeface="宋体" panose="02010600030101010101" pitchFamily="2" charset="-122"/>
                        </a:rPr>
                        <a:t>   ≤ </a:t>
                      </a:r>
                      <a:r>
                        <a:rPr kumimoji="0" lang="en-US" altLang="zh-CN" sz="2400" b="1" i="1" u="none" strike="noStrike" cap="none" normalizeH="0" baseline="0" dirty="0" err="1">
                          <a:ln>
                            <a:noFill/>
                          </a:ln>
                          <a:solidFill>
                            <a:schemeClr val="tx2"/>
                          </a:solidFill>
                          <a:effectLst/>
                          <a:latin typeface="Arial" panose="020B0604020202020204" pitchFamily="34" charset="0"/>
                          <a:ea typeface="宋体" panose="02010600030101010101" pitchFamily="2" charset="-122"/>
                        </a:rPr>
                        <a:t>u</a:t>
                      </a:r>
                      <a:r>
                        <a:rPr kumimoji="0" lang="en-US" altLang="zh-CN" sz="2400" b="1" i="0" u="none" strike="noStrike" cap="none" normalizeH="0" baseline="-25000" dirty="0" err="1">
                          <a:ln>
                            <a:noFill/>
                          </a:ln>
                          <a:solidFill>
                            <a:schemeClr val="tx2"/>
                          </a:solidFill>
                          <a:effectLst/>
                          <a:latin typeface="Arial" panose="020B0604020202020204" pitchFamily="34" charset="0"/>
                          <a:ea typeface="宋体" panose="02010600030101010101" pitchFamily="2" charset="-122"/>
                        </a:rPr>
                        <a:t>EB</a:t>
                      </a:r>
                      <a:endParaRPr kumimoji="0" lang="en-US" altLang="zh-CN" sz="2400" b="1" i="0" u="none" strike="noStrike" cap="none" normalizeH="0" baseline="-25000" dirty="0">
                        <a:ln>
                          <a:noFill/>
                        </a:ln>
                        <a:solidFill>
                          <a:schemeClr val="tx2"/>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zh-CN" altLang="en-US" sz="2400" b="1" i="0" u="none" strike="noStrike" cap="none" normalizeH="0" baseline="0" dirty="0">
                          <a:ln>
                            <a:noFill/>
                          </a:ln>
                          <a:solidFill>
                            <a:schemeClr val="tx2"/>
                          </a:solidFill>
                          <a:effectLst/>
                          <a:latin typeface="Arial" panose="020B0604020202020204" pitchFamily="34" charset="0"/>
                          <a:ea typeface="宋体" panose="02010600030101010101" pitchFamily="2" charset="-122"/>
                        </a:rPr>
                        <a:t>   ＜</a:t>
                      </a:r>
                      <a:r>
                        <a:rPr kumimoji="0" lang="en-US" altLang="zh-CN" sz="2400" b="1" i="1" u="none" strike="noStrike" cap="none" normalizeH="0" baseline="0" dirty="0">
                          <a:ln>
                            <a:noFill/>
                          </a:ln>
                          <a:solidFill>
                            <a:schemeClr val="tx2"/>
                          </a:solidFill>
                          <a:effectLst/>
                          <a:latin typeface="Arial" panose="020B0604020202020204" pitchFamily="34" charset="0"/>
                          <a:ea typeface="宋体" panose="02010600030101010101" pitchFamily="2" charset="-122"/>
                        </a:rPr>
                        <a:t>β</a:t>
                      </a:r>
                      <a:r>
                        <a:rPr kumimoji="0" lang="en-US" altLang="zh-CN" sz="2400" b="1" i="1" u="none" strike="noStrike" cap="none" normalizeH="0" baseline="0" dirty="0" err="1">
                          <a:ln>
                            <a:noFill/>
                          </a:ln>
                          <a:solidFill>
                            <a:schemeClr val="tx2"/>
                          </a:solidFill>
                          <a:effectLst/>
                          <a:latin typeface="Arial" panose="020B0604020202020204" pitchFamily="34" charset="0"/>
                          <a:ea typeface="宋体" panose="02010600030101010101" pitchFamily="2" charset="-122"/>
                        </a:rPr>
                        <a:t>i</a:t>
                      </a:r>
                      <a:r>
                        <a:rPr kumimoji="0" lang="en-US" altLang="zh-CN" sz="2400" b="1" i="0" u="none" strike="noStrike" cap="none" normalizeH="0" baseline="-25000" dirty="0" err="1">
                          <a:ln>
                            <a:noFill/>
                          </a:ln>
                          <a:solidFill>
                            <a:schemeClr val="tx2"/>
                          </a:solidFill>
                          <a:effectLst/>
                          <a:latin typeface="Arial" panose="020B0604020202020204" pitchFamily="34" charset="0"/>
                          <a:ea typeface="宋体" panose="02010600030101010101" pitchFamily="2" charset="-122"/>
                        </a:rPr>
                        <a:t>B</a:t>
                      </a:r>
                      <a:endParaRPr kumimoji="0" lang="en-US" altLang="zh-CN" sz="2400" b="1" i="0" u="none" strike="noStrike" cap="none" normalizeH="0" baseline="-25000" dirty="0">
                        <a:ln>
                          <a:noFill/>
                        </a:ln>
                        <a:solidFill>
                          <a:schemeClr val="tx2"/>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FFFF"/>
                    </a:solidFill>
                  </a:tcPr>
                </a:tc>
                <a:extLst>
                  <a:ext uri="{0D108BD9-81ED-4DB2-BD59-A6C34878D82A}">
                    <a16:rowId xmlns:a16="http://schemas.microsoft.com/office/drawing/2014/main" val="10003"/>
                  </a:ext>
                </a:extLst>
              </a:tr>
            </a:tbl>
          </a:graphicData>
        </a:graphic>
      </p:graphicFrame>
      <p:sp>
        <p:nvSpPr>
          <p:cNvPr id="25630" name="矩形 6"/>
          <p:cNvSpPr/>
          <p:nvPr/>
        </p:nvSpPr>
        <p:spPr>
          <a:xfrm>
            <a:off x="1187450" y="1052513"/>
            <a:ext cx="1144588" cy="46196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en-US" altLang="zh-CN" sz="2400" b="1" dirty="0"/>
              <a:t>NPN</a:t>
            </a:r>
            <a:r>
              <a:rPr lang="zh-CN" altLang="en-US" sz="2400" b="1" dirty="0"/>
              <a:t>型</a:t>
            </a:r>
          </a:p>
        </p:txBody>
      </p:sp>
      <p:sp>
        <p:nvSpPr>
          <p:cNvPr id="25631" name="矩形 7"/>
          <p:cNvSpPr/>
          <p:nvPr/>
        </p:nvSpPr>
        <p:spPr>
          <a:xfrm>
            <a:off x="7578725" y="981075"/>
            <a:ext cx="1127125" cy="46196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en-US" altLang="zh-CN" sz="2400" b="1" dirty="0"/>
              <a:t>PNP</a:t>
            </a:r>
            <a:r>
              <a:rPr lang="zh-CN" altLang="en-US" sz="2400" b="1" dirty="0"/>
              <a:t>型</a:t>
            </a:r>
          </a:p>
        </p:txBody>
      </p:sp>
      <p:sp>
        <p:nvSpPr>
          <p:cNvPr id="10" name="椭圆 9"/>
          <p:cNvSpPr/>
          <p:nvPr/>
        </p:nvSpPr>
        <p:spPr>
          <a:xfrm>
            <a:off x="6588125" y="2114550"/>
            <a:ext cx="828675" cy="52546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12" name="直接箭头连接符 11"/>
          <p:cNvCxnSpPr/>
          <p:nvPr/>
        </p:nvCxnSpPr>
        <p:spPr>
          <a:xfrm flipV="1">
            <a:off x="6443663" y="1514475"/>
            <a:ext cx="0" cy="942975"/>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p:nvPr/>
        </p:nvCxnSpPr>
        <p:spPr>
          <a:xfrm>
            <a:off x="3348038" y="1484313"/>
            <a:ext cx="0" cy="1004888"/>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7" name="矩形 16"/>
          <p:cNvSpPr/>
          <p:nvPr/>
        </p:nvSpPr>
        <p:spPr>
          <a:xfrm>
            <a:off x="2674938" y="704850"/>
            <a:ext cx="1346200" cy="36988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1800" b="1" dirty="0">
                <a:solidFill>
                  <a:srgbClr val="FF0000"/>
                </a:solidFill>
              </a:rPr>
              <a:t>电压降方向</a:t>
            </a:r>
          </a:p>
        </p:txBody>
      </p:sp>
      <p:sp>
        <p:nvSpPr>
          <p:cNvPr id="18" name="矩形 17"/>
          <p:cNvSpPr/>
          <p:nvPr/>
        </p:nvSpPr>
        <p:spPr>
          <a:xfrm>
            <a:off x="5508625" y="692150"/>
            <a:ext cx="1346200" cy="36988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1800" b="1" dirty="0">
                <a:solidFill>
                  <a:srgbClr val="FF0000"/>
                </a:solidFill>
              </a:rPr>
              <a:t>电压降方向</a:t>
            </a:r>
          </a:p>
        </p:txBody>
      </p:sp>
      <p:sp>
        <p:nvSpPr>
          <p:cNvPr id="20" name="矩形 19"/>
          <p:cNvSpPr/>
          <p:nvPr/>
        </p:nvSpPr>
        <p:spPr>
          <a:xfrm>
            <a:off x="1406525" y="3357563"/>
            <a:ext cx="1436688" cy="4603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en-US" altLang="zh-CN" sz="2400" b="1" dirty="0">
                <a:solidFill>
                  <a:srgbClr val="FF0000"/>
                </a:solidFill>
              </a:rPr>
              <a:t>PNP</a:t>
            </a:r>
            <a:r>
              <a:rPr lang="zh-CN" altLang="en-US" sz="2400" b="1" dirty="0">
                <a:solidFill>
                  <a:srgbClr val="FF0000"/>
                </a:solidFill>
              </a:rPr>
              <a:t>型！</a:t>
            </a:r>
          </a:p>
        </p:txBody>
      </p:sp>
      <p:sp>
        <p:nvSpPr>
          <p:cNvPr id="25638" name="灯片编号占位符 1"/>
          <p:cNvSpPr txBox="1">
            <a:spLocks noGrp="1"/>
          </p:cNvSpPr>
          <p:nvPr>
            <p:ph type="sldNum" sz="quarter" idx="12"/>
          </p:nvPr>
        </p:nvSpPr>
        <p:spPr/>
        <p:txBody>
          <a:bodyPr/>
          <a:lstStyle/>
          <a:p>
            <a:pPr marL="0" indent="0" algn="r" eaLnBrk="1" hangingPunct="1">
              <a:spcBef>
                <a:spcPct val="0"/>
              </a:spcBef>
              <a:buNone/>
            </a:pPr>
            <a:fld id="{9A0DB2DC-4C9A-4742-B13C-FB6460FD3503}" type="slidenum">
              <a:rPr lang="en-US" altLang="zh-CN" sz="1400" dirty="0"/>
              <a:t>33</a:t>
            </a:fld>
            <a:endParaRPr lang="en-US" altLang="zh-CN" sz="1400" dirty="0"/>
          </a:p>
        </p:txBody>
      </p:sp>
      <p:grpSp>
        <p:nvGrpSpPr>
          <p:cNvPr id="25639" name="组合 5"/>
          <p:cNvGrpSpPr/>
          <p:nvPr/>
        </p:nvGrpSpPr>
        <p:grpSpPr>
          <a:xfrm>
            <a:off x="1406525" y="1903413"/>
            <a:ext cx="644525" cy="649287"/>
            <a:chOff x="1406525" y="1904132"/>
            <a:chExt cx="645195" cy="648000"/>
          </a:xfrm>
        </p:grpSpPr>
        <p:sp>
          <p:nvSpPr>
            <p:cNvPr id="2" name="矩形 1"/>
            <p:cNvSpPr/>
            <p:nvPr/>
          </p:nvSpPr>
          <p:spPr>
            <a:xfrm>
              <a:off x="1406525" y="1935819"/>
              <a:ext cx="645195" cy="54184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4" name="直接连接符 3"/>
            <p:cNvCxnSpPr/>
            <p:nvPr/>
          </p:nvCxnSpPr>
          <p:spPr>
            <a:xfrm>
              <a:off x="1881681" y="1904132"/>
              <a:ext cx="0" cy="648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5640" name="组合 18"/>
          <p:cNvGrpSpPr/>
          <p:nvPr/>
        </p:nvGrpSpPr>
        <p:grpSpPr>
          <a:xfrm>
            <a:off x="4559300" y="1903413"/>
            <a:ext cx="644525" cy="649287"/>
            <a:chOff x="1406525" y="1904132"/>
            <a:chExt cx="645195" cy="648000"/>
          </a:xfrm>
        </p:grpSpPr>
        <p:sp>
          <p:nvSpPr>
            <p:cNvPr id="21" name="矩形 20"/>
            <p:cNvSpPr/>
            <p:nvPr/>
          </p:nvSpPr>
          <p:spPr>
            <a:xfrm>
              <a:off x="1406525" y="1935819"/>
              <a:ext cx="645195" cy="54184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22" name="直接连接符 21"/>
            <p:cNvCxnSpPr/>
            <p:nvPr/>
          </p:nvCxnSpPr>
          <p:spPr>
            <a:xfrm>
              <a:off x="1881681" y="1904132"/>
              <a:ext cx="0" cy="648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9" name="椭圆 8"/>
          <p:cNvSpPr/>
          <p:nvPr/>
        </p:nvSpPr>
        <p:spPr>
          <a:xfrm>
            <a:off x="4527550" y="2459038"/>
            <a:ext cx="755650" cy="36036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5642" name="矩形 2"/>
          <p:cNvSpPr/>
          <p:nvPr/>
        </p:nvSpPr>
        <p:spPr>
          <a:xfrm>
            <a:off x="287338" y="658813"/>
            <a:ext cx="1422400" cy="46196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spcBef>
                <a:spcPct val="0"/>
              </a:spcBef>
              <a:buNone/>
            </a:pPr>
            <a:r>
              <a:rPr lang="zh-CN" altLang="en-US" sz="2400" b="1" dirty="0">
                <a:solidFill>
                  <a:srgbClr val="000000"/>
                </a:solidFill>
                <a:latin typeface="楷体" panose="02010609060101010101" pitchFamily="49" charset="-122"/>
                <a:ea typeface="楷体" panose="02010609060101010101" pitchFamily="49" charset="-122"/>
              </a:rPr>
              <a:t>放大状态</a:t>
            </a:r>
            <a:endParaRPr lang="zh-CN" altLang="en-US" sz="2400" dirty="0">
              <a:latin typeface="楷体" panose="02010609060101010101" pitchFamily="49" charset="-122"/>
              <a:ea typeface="楷体" panose="02010609060101010101" pitchFamily="49" charset="-122"/>
            </a:endParaRPr>
          </a:p>
        </p:txBody>
      </p:sp>
      <p:sp>
        <p:nvSpPr>
          <p:cNvPr id="25643" name="矩形 5"/>
          <p:cNvSpPr/>
          <p:nvPr/>
        </p:nvSpPr>
        <p:spPr>
          <a:xfrm>
            <a:off x="2563813" y="1471613"/>
            <a:ext cx="150812" cy="369887"/>
          </a:xfrm>
          <a:prstGeom prst="rect">
            <a:avLst/>
          </a:prstGeom>
          <a:solidFill>
            <a:schemeClr val="bg1"/>
          </a:solidFill>
          <a:ln w="9525" cap="flat" cmpd="sng">
            <a:solidFill>
              <a:schemeClr val="bg1"/>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spcBef>
                <a:spcPct val="0"/>
              </a:spcBef>
              <a:buNone/>
            </a:pPr>
            <a:r>
              <a:rPr lang="en-US" altLang="zh-CN" sz="1800" dirty="0">
                <a:latin typeface="楷体" panose="02010609060101010101" pitchFamily="49" charset="-122"/>
                <a:ea typeface="楷体" panose="02010609060101010101" pitchFamily="49" charset="-122"/>
              </a:rPr>
              <a:t>B</a:t>
            </a:r>
            <a:endParaRPr lang="zh-CN" altLang="en-US" sz="1800" dirty="0">
              <a:latin typeface="楷体" panose="02010609060101010101" pitchFamily="49" charset="-122"/>
              <a:ea typeface="楷体" panose="02010609060101010101" pitchFamily="49" charset="-122"/>
            </a:endParaRPr>
          </a:p>
        </p:txBody>
      </p:sp>
      <p:sp>
        <p:nvSpPr>
          <p:cNvPr id="25644" name="矩形 22"/>
          <p:cNvSpPr/>
          <p:nvPr/>
        </p:nvSpPr>
        <p:spPr>
          <a:xfrm>
            <a:off x="3033713" y="1330325"/>
            <a:ext cx="214312" cy="368300"/>
          </a:xfrm>
          <a:prstGeom prst="rect">
            <a:avLst/>
          </a:prstGeom>
          <a:solidFill>
            <a:schemeClr val="bg1"/>
          </a:solidFill>
          <a:ln w="9525" cap="flat" cmpd="sng">
            <a:solidFill>
              <a:schemeClr val="bg1"/>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spcBef>
                <a:spcPct val="0"/>
              </a:spcBef>
              <a:buNone/>
            </a:pPr>
            <a:r>
              <a:rPr lang="en-US" altLang="zh-CN" sz="1800" dirty="0">
                <a:latin typeface="楷体" panose="02010609060101010101" pitchFamily="49" charset="-122"/>
                <a:ea typeface="楷体" panose="02010609060101010101" pitchFamily="49" charset="-122"/>
              </a:rPr>
              <a:t>C</a:t>
            </a:r>
            <a:endParaRPr lang="zh-CN" altLang="en-US" sz="1800" dirty="0">
              <a:latin typeface="楷体" panose="02010609060101010101" pitchFamily="49" charset="-122"/>
              <a:ea typeface="楷体" panose="02010609060101010101" pitchFamily="49" charset="-122"/>
            </a:endParaRPr>
          </a:p>
        </p:txBody>
      </p:sp>
      <p:sp>
        <p:nvSpPr>
          <p:cNvPr id="25645" name="矩形 27"/>
          <p:cNvSpPr/>
          <p:nvPr/>
        </p:nvSpPr>
        <p:spPr>
          <a:xfrm>
            <a:off x="3054350" y="2022475"/>
            <a:ext cx="222250" cy="368300"/>
          </a:xfrm>
          <a:prstGeom prst="rect">
            <a:avLst/>
          </a:prstGeom>
          <a:solidFill>
            <a:schemeClr val="bg1"/>
          </a:solidFill>
          <a:ln w="9525" cap="flat" cmpd="sng">
            <a:solidFill>
              <a:schemeClr val="bg1"/>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spcBef>
                <a:spcPct val="0"/>
              </a:spcBef>
              <a:buNone/>
            </a:pPr>
            <a:r>
              <a:rPr lang="en-US" altLang="zh-CN" sz="1800" dirty="0">
                <a:latin typeface="楷体" panose="02010609060101010101" pitchFamily="49" charset="-122"/>
                <a:ea typeface="楷体" panose="02010609060101010101" pitchFamily="49" charset="-122"/>
              </a:rPr>
              <a:t>E</a:t>
            </a:r>
            <a:endParaRPr lang="zh-CN" altLang="en-US" sz="1800" dirty="0">
              <a:latin typeface="楷体" panose="02010609060101010101" pitchFamily="49" charset="-122"/>
              <a:ea typeface="楷体" panose="02010609060101010101" pitchFamily="49" charset="-122"/>
            </a:endParaRPr>
          </a:p>
        </p:txBody>
      </p:sp>
      <p:sp>
        <p:nvSpPr>
          <p:cNvPr id="25646" name="矩形 28"/>
          <p:cNvSpPr/>
          <p:nvPr/>
        </p:nvSpPr>
        <p:spPr>
          <a:xfrm>
            <a:off x="5719763" y="1471613"/>
            <a:ext cx="150812" cy="369887"/>
          </a:xfrm>
          <a:prstGeom prst="rect">
            <a:avLst/>
          </a:prstGeom>
          <a:solidFill>
            <a:schemeClr val="bg1"/>
          </a:solidFill>
          <a:ln w="9525" cap="flat" cmpd="sng">
            <a:solidFill>
              <a:schemeClr val="bg1"/>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spcBef>
                <a:spcPct val="0"/>
              </a:spcBef>
              <a:buNone/>
            </a:pPr>
            <a:r>
              <a:rPr lang="en-US" altLang="zh-CN" sz="1800" dirty="0">
                <a:latin typeface="楷体" panose="02010609060101010101" pitchFamily="49" charset="-122"/>
                <a:ea typeface="楷体" panose="02010609060101010101" pitchFamily="49" charset="-122"/>
              </a:rPr>
              <a:t>B</a:t>
            </a:r>
            <a:endParaRPr lang="zh-CN" altLang="en-US" sz="1800" dirty="0">
              <a:latin typeface="楷体" panose="02010609060101010101" pitchFamily="49" charset="-122"/>
              <a:ea typeface="楷体" panose="02010609060101010101" pitchFamily="49" charset="-122"/>
            </a:endParaRPr>
          </a:p>
        </p:txBody>
      </p:sp>
      <p:sp>
        <p:nvSpPr>
          <p:cNvPr id="25647" name="矩形 29"/>
          <p:cNvSpPr/>
          <p:nvPr/>
        </p:nvSpPr>
        <p:spPr>
          <a:xfrm>
            <a:off x="6151563" y="1330325"/>
            <a:ext cx="214312" cy="368300"/>
          </a:xfrm>
          <a:prstGeom prst="rect">
            <a:avLst/>
          </a:prstGeom>
          <a:solidFill>
            <a:schemeClr val="bg1"/>
          </a:solidFill>
          <a:ln w="9525" cap="flat" cmpd="sng">
            <a:solidFill>
              <a:schemeClr val="bg1"/>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spcBef>
                <a:spcPct val="0"/>
              </a:spcBef>
              <a:buNone/>
            </a:pPr>
            <a:r>
              <a:rPr lang="en-US" altLang="zh-CN" sz="1800" dirty="0">
                <a:latin typeface="楷体" panose="02010609060101010101" pitchFamily="49" charset="-122"/>
                <a:ea typeface="楷体" panose="02010609060101010101" pitchFamily="49" charset="-122"/>
              </a:rPr>
              <a:t>C</a:t>
            </a:r>
            <a:endParaRPr lang="zh-CN" altLang="en-US" sz="1800" dirty="0">
              <a:latin typeface="楷体" panose="02010609060101010101" pitchFamily="49" charset="-122"/>
              <a:ea typeface="楷体" panose="02010609060101010101" pitchFamily="49" charset="-122"/>
            </a:endParaRPr>
          </a:p>
        </p:txBody>
      </p:sp>
      <p:sp>
        <p:nvSpPr>
          <p:cNvPr id="25648" name="矩形 30"/>
          <p:cNvSpPr/>
          <p:nvPr/>
        </p:nvSpPr>
        <p:spPr>
          <a:xfrm>
            <a:off x="6162675" y="2022475"/>
            <a:ext cx="222250" cy="368300"/>
          </a:xfrm>
          <a:prstGeom prst="rect">
            <a:avLst/>
          </a:prstGeom>
          <a:solidFill>
            <a:schemeClr val="bg1"/>
          </a:solidFill>
          <a:ln w="9525" cap="flat" cmpd="sng">
            <a:solidFill>
              <a:schemeClr val="bg1"/>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spcBef>
                <a:spcPct val="0"/>
              </a:spcBef>
              <a:buNone/>
            </a:pPr>
            <a:r>
              <a:rPr lang="en-US" altLang="zh-CN" sz="1800" dirty="0">
                <a:latin typeface="楷体" panose="02010609060101010101" pitchFamily="49" charset="-122"/>
                <a:ea typeface="楷体" panose="02010609060101010101" pitchFamily="49" charset="-122"/>
              </a:rPr>
              <a:t>E</a:t>
            </a:r>
            <a:endParaRPr lang="zh-CN" altLang="en-US" sz="1800" dirty="0">
              <a:latin typeface="楷体" panose="02010609060101010101" pitchFamily="49" charset="-122"/>
              <a:ea typeface="楷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500"/>
                                        <p:tgtEl>
                                          <p:spTgt spid="13"/>
                                        </p:tgtEl>
                                      </p:cBhvr>
                                    </p:animEffect>
                                  </p:childTnLst>
                                </p:cTn>
                              </p:par>
                              <p:par>
                                <p:cTn id="8" presetID="1"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nodeType="click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wipe(down)">
                                      <p:cBhvr>
                                        <p:cTn id="14" dur="500"/>
                                        <p:tgtEl>
                                          <p:spTgt spid="12"/>
                                        </p:tgtEl>
                                      </p:cBhvr>
                                    </p:animEffect>
                                  </p:childTnLst>
                                </p:cTn>
                              </p:par>
                              <p:par>
                                <p:cTn id="15" presetID="1"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500"/>
                                        <p:tgtEl>
                                          <p:spTgt spid="10"/>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20"/>
                                        </p:tgtEl>
                                        <p:attrNameLst>
                                          <p:attrName>style.visibility</p:attrName>
                                        </p:attrNameLst>
                                      </p:cBhvr>
                                      <p:to>
                                        <p:strVal val="visible"/>
                                      </p:to>
                                    </p:set>
                                  </p:childTnLst>
                                </p:cTn>
                              </p:par>
                            </p:childTnLst>
                          </p:cTn>
                        </p:par>
                        <p:par>
                          <p:cTn id="30" fill="hold">
                            <p:stCondLst>
                              <p:cond delay="0"/>
                            </p:stCondLst>
                            <p:childTnLst>
                              <p:par>
                                <p:cTn id="31" presetID="22" presetClass="entr" presetSubtype="8" fill="hold" nodeType="after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wipe(left)">
                                      <p:cBhvr>
                                        <p:cTn id="3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ldLvl="0" animBg="1"/>
      <p:bldP spid="17" grpId="0"/>
      <p:bldP spid="18" grpId="0"/>
      <p:bldP spid="20" grpId="0"/>
      <p:bldP spid="9" grpId="0" bldLvl="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灯片编号占位符 1"/>
          <p:cNvSpPr txBox="1">
            <a:spLocks noGrp="1"/>
          </p:cNvSpPr>
          <p:nvPr>
            <p:ph type="sldNum" sz="quarter" idx="12"/>
          </p:nvPr>
        </p:nvSpPr>
        <p:spPr/>
        <p:txBody>
          <a:bodyPr/>
          <a:lstStyle/>
          <a:p>
            <a:pPr marL="0" indent="0" algn="r" eaLnBrk="1" hangingPunct="1">
              <a:spcBef>
                <a:spcPct val="0"/>
              </a:spcBef>
              <a:buNone/>
            </a:pPr>
            <a:fld id="{9A0DB2DC-4C9A-4742-B13C-FB6460FD3503}" type="slidenum">
              <a:rPr lang="en-US" altLang="zh-CN" sz="1400" dirty="0"/>
              <a:t>34</a:t>
            </a:fld>
            <a:endParaRPr lang="en-US" altLang="zh-CN" sz="1400" dirty="0"/>
          </a:p>
        </p:txBody>
      </p:sp>
      <p:sp>
        <p:nvSpPr>
          <p:cNvPr id="3" name="矩形 2"/>
          <p:cNvSpPr/>
          <p:nvPr>
            <p:custDataLst>
              <p:tags r:id="rId1"/>
            </p:custDataLst>
          </p:nvPr>
        </p:nvSpPr>
        <p:spPr>
          <a:xfrm>
            <a:off x="561975" y="565150"/>
            <a:ext cx="8231188" cy="1711325"/>
          </a:xfrm>
          <a:prstGeom prst="rect">
            <a:avLst/>
          </a:prstGeom>
          <a:no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l" defTabSz="914400" rtl="0" eaLnBrk="1" fontAlgn="base" latinLnBrk="0" hangingPunct="1">
              <a:lnSpc>
                <a:spcPct val="125000"/>
              </a:lnSpc>
              <a:spcBef>
                <a:spcPct val="0"/>
              </a:spcBef>
              <a:spcAft>
                <a:spcPct val="0"/>
              </a:spcAft>
              <a:buClrTx/>
              <a:buSzTx/>
              <a:buFontTx/>
              <a:buNone/>
              <a:defRPr/>
            </a:pPr>
            <a:r>
              <a:rPr kumimoji="0" lang="zh-CN" altLang="en-US" sz="2400" b="1"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    某</a:t>
            </a:r>
            <a:r>
              <a:rPr kumimoji="0" lang="zh-CN" altLang="en-US" sz="2400" b="1" i="0" u="none" strike="noStrike" kern="1200" cap="none" spc="0" normalizeH="0" baseline="0" noProof="0" dirty="0">
                <a:ln>
                  <a:noFill/>
                </a:ln>
                <a:solidFill>
                  <a:srgbClr val="FF0000"/>
                </a:solidFill>
                <a:effectLst>
                  <a:outerShdw blurRad="38100" dist="38100" dir="2700000" algn="tl">
                    <a:srgbClr val="000000">
                      <a:alpha val="43137"/>
                    </a:srgbClr>
                  </a:outerShdw>
                </a:effectLst>
                <a:uLnTx/>
                <a:uFillTx/>
                <a:latin typeface="楷体" panose="02010609060101010101" pitchFamily="49" charset="-122"/>
                <a:ea typeface="楷体" panose="02010609060101010101" pitchFamily="49" charset="-122"/>
                <a:cs typeface="+mn-cs"/>
              </a:rPr>
              <a:t>放大状态</a:t>
            </a:r>
            <a:r>
              <a:rPr kumimoji="0" lang="zh-CN" altLang="en-US" sz="2400" b="1"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的晶体管的直流电位如图所示，请依次标出上、中、下三端的极性，并说明是硅管还是锗管，是</a:t>
            </a:r>
            <a:r>
              <a:rPr kumimoji="0" lang="en-US" altLang="zh-CN" sz="2400" b="1"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PNP</a:t>
            </a:r>
            <a:r>
              <a:rPr kumimoji="0" lang="zh-CN" altLang="en-US" sz="2400" b="1"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型还是</a:t>
            </a:r>
            <a:r>
              <a:rPr kumimoji="0" lang="en-US" altLang="zh-CN" sz="2400" b="1"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NPN</a:t>
            </a:r>
            <a:r>
              <a:rPr kumimoji="0" lang="zh-CN" altLang="en-US" sz="2400" b="1"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型。</a:t>
            </a:r>
          </a:p>
        </p:txBody>
      </p:sp>
      <p:pic>
        <p:nvPicPr>
          <p:cNvPr id="26628" name="Picture 15"/>
          <p:cNvPicPr>
            <a:picLocks noChangeAspect="1"/>
          </p:cNvPicPr>
          <p:nvPr/>
        </p:nvPicPr>
        <p:blipFill>
          <a:blip r:embed="rId3"/>
          <a:stretch>
            <a:fillRect/>
          </a:stretch>
        </p:blipFill>
        <p:spPr>
          <a:xfrm>
            <a:off x="8705850" y="44450"/>
            <a:ext cx="403225" cy="404813"/>
          </a:xfrm>
          <a:prstGeom prst="rect">
            <a:avLst/>
          </a:prstGeom>
          <a:noFill/>
          <a:ln w="9525">
            <a:noFill/>
          </a:ln>
        </p:spPr>
      </p:pic>
      <p:pic>
        <p:nvPicPr>
          <p:cNvPr id="26629" name="Picture 2"/>
          <p:cNvPicPr>
            <a:picLocks noChangeAspect="1"/>
          </p:cNvPicPr>
          <p:nvPr/>
        </p:nvPicPr>
        <p:blipFill>
          <a:blip r:embed="rId4"/>
          <a:stretch>
            <a:fillRect/>
          </a:stretch>
        </p:blipFill>
        <p:spPr>
          <a:xfrm>
            <a:off x="6227763" y="1838325"/>
            <a:ext cx="1792287" cy="1685925"/>
          </a:xfrm>
          <a:prstGeom prst="rect">
            <a:avLst/>
          </a:prstGeom>
          <a:noFill/>
          <a:ln w="9525">
            <a:noFill/>
          </a:ln>
        </p:spPr>
      </p:pic>
      <p:grpSp>
        <p:nvGrpSpPr>
          <p:cNvPr id="6" name="组合 5"/>
          <p:cNvGrpSpPr/>
          <p:nvPr/>
        </p:nvGrpSpPr>
        <p:grpSpPr>
          <a:xfrm>
            <a:off x="3432175" y="1838325"/>
            <a:ext cx="1944688" cy="1733550"/>
            <a:chOff x="1801647" y="3167980"/>
            <a:chExt cx="2627761" cy="2309959"/>
          </a:xfrm>
        </p:grpSpPr>
        <p:pic>
          <p:nvPicPr>
            <p:cNvPr id="26638" name="Picture 3"/>
            <p:cNvPicPr>
              <a:picLocks noChangeAspect="1"/>
            </p:cNvPicPr>
            <p:nvPr/>
          </p:nvPicPr>
          <p:blipFill>
            <a:blip r:embed="rId5"/>
            <a:stretch>
              <a:fillRect/>
            </a:stretch>
          </p:blipFill>
          <p:spPr>
            <a:xfrm>
              <a:off x="1801647" y="3177334"/>
              <a:ext cx="1421902" cy="2300605"/>
            </a:xfrm>
            <a:prstGeom prst="rect">
              <a:avLst/>
            </a:prstGeom>
            <a:noFill/>
            <a:ln w="9525">
              <a:noFill/>
            </a:ln>
          </p:spPr>
        </p:pic>
        <p:pic>
          <p:nvPicPr>
            <p:cNvPr id="26639" name="Picture 5"/>
            <p:cNvPicPr>
              <a:picLocks noChangeAspect="1"/>
            </p:cNvPicPr>
            <p:nvPr/>
          </p:nvPicPr>
          <p:blipFill>
            <a:blip r:embed="rId6"/>
            <a:stretch>
              <a:fillRect/>
            </a:stretch>
          </p:blipFill>
          <p:spPr>
            <a:xfrm>
              <a:off x="3085408" y="3167980"/>
              <a:ext cx="1344000" cy="2304000"/>
            </a:xfrm>
            <a:prstGeom prst="rect">
              <a:avLst/>
            </a:prstGeom>
            <a:noFill/>
            <a:ln w="9525">
              <a:noFill/>
            </a:ln>
          </p:spPr>
        </p:pic>
      </p:grpSp>
      <p:sp>
        <p:nvSpPr>
          <p:cNvPr id="7" name="矩形 6"/>
          <p:cNvSpPr/>
          <p:nvPr/>
        </p:nvSpPr>
        <p:spPr>
          <a:xfrm>
            <a:off x="539750" y="4654550"/>
            <a:ext cx="8367713" cy="769938"/>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spcBef>
                <a:spcPct val="0"/>
              </a:spcBef>
              <a:buNone/>
            </a:pPr>
            <a:r>
              <a:rPr lang="en-US" altLang="zh-CN" sz="2200" b="1" dirty="0">
                <a:solidFill>
                  <a:srgbClr val="FF0000"/>
                </a:solidFill>
                <a:latin typeface="楷体" panose="02010609060101010101" pitchFamily="49" charset="-122"/>
                <a:ea typeface="楷体" panose="02010609060101010101" pitchFamily="49" charset="-122"/>
              </a:rPr>
              <a:t>Step2:</a:t>
            </a:r>
            <a:r>
              <a:rPr lang="zh-CN" altLang="en-US" sz="2200" b="1" dirty="0">
                <a:solidFill>
                  <a:srgbClr val="000000"/>
                </a:solidFill>
                <a:latin typeface="楷体" panose="02010609060101010101" pitchFamily="49" charset="-122"/>
                <a:ea typeface="楷体" panose="02010609060101010101" pitchFamily="49" charset="-122"/>
              </a:rPr>
              <a:t>寻找与</a:t>
            </a:r>
            <a:r>
              <a:rPr lang="en-US" altLang="zh-CN" sz="2200" b="1" dirty="0">
                <a:solidFill>
                  <a:srgbClr val="000000"/>
                </a:solidFill>
                <a:latin typeface="楷体" panose="02010609060101010101" pitchFamily="49" charset="-122"/>
                <a:ea typeface="楷体" panose="02010609060101010101" pitchFamily="49" charset="-122"/>
              </a:rPr>
              <a:t>b</a:t>
            </a:r>
            <a:r>
              <a:rPr lang="zh-CN" altLang="en-US" sz="2200" b="1" dirty="0">
                <a:solidFill>
                  <a:srgbClr val="FF0000"/>
                </a:solidFill>
                <a:latin typeface="楷体" panose="02010609060101010101" pitchFamily="49" charset="-122"/>
                <a:ea typeface="楷体" panose="02010609060101010101" pitchFamily="49" charset="-122"/>
              </a:rPr>
              <a:t>极差</a:t>
            </a:r>
            <a:r>
              <a:rPr lang="en-US" altLang="zh-CN" sz="2200" b="1" dirty="0">
                <a:solidFill>
                  <a:srgbClr val="000000"/>
                </a:solidFill>
                <a:latin typeface="楷体" panose="02010609060101010101" pitchFamily="49" charset="-122"/>
                <a:ea typeface="楷体" panose="02010609060101010101" pitchFamily="49" charset="-122"/>
              </a:rPr>
              <a:t>0.2V</a:t>
            </a:r>
            <a:r>
              <a:rPr lang="zh-CN" altLang="en-US" sz="2200" b="1" dirty="0">
                <a:solidFill>
                  <a:srgbClr val="000000"/>
                </a:solidFill>
                <a:latin typeface="楷体" panose="02010609060101010101" pitchFamily="49" charset="-122"/>
                <a:ea typeface="楷体" panose="02010609060101010101" pitchFamily="49" charset="-122"/>
              </a:rPr>
              <a:t>（</a:t>
            </a:r>
            <a:r>
              <a:rPr lang="en-US" altLang="zh-CN" sz="2200" b="1" dirty="0">
                <a:solidFill>
                  <a:srgbClr val="000000"/>
                </a:solidFill>
                <a:latin typeface="楷体" panose="02010609060101010101" pitchFamily="49" charset="-122"/>
                <a:ea typeface="楷体" panose="02010609060101010101" pitchFamily="49" charset="-122"/>
              </a:rPr>
              <a:t>Ge</a:t>
            </a:r>
            <a:r>
              <a:rPr lang="zh-CN" altLang="en-US" sz="2200" b="1" dirty="0">
                <a:solidFill>
                  <a:srgbClr val="000000"/>
                </a:solidFill>
                <a:latin typeface="楷体" panose="02010609060101010101" pitchFamily="49" charset="-122"/>
                <a:ea typeface="楷体" panose="02010609060101010101" pitchFamily="49" charset="-122"/>
              </a:rPr>
              <a:t>管）或是</a:t>
            </a:r>
            <a:r>
              <a:rPr lang="en-US" altLang="zh-CN" sz="2200" b="1" dirty="0">
                <a:solidFill>
                  <a:srgbClr val="000000"/>
                </a:solidFill>
                <a:latin typeface="楷体" panose="02010609060101010101" pitchFamily="49" charset="-122"/>
                <a:ea typeface="楷体" panose="02010609060101010101" pitchFamily="49" charset="-122"/>
              </a:rPr>
              <a:t>0.7V</a:t>
            </a:r>
            <a:r>
              <a:rPr lang="zh-CN" altLang="en-US" sz="2200" b="1" dirty="0">
                <a:solidFill>
                  <a:srgbClr val="000000"/>
                </a:solidFill>
                <a:latin typeface="楷体" panose="02010609060101010101" pitchFamily="49" charset="-122"/>
                <a:ea typeface="楷体" panose="02010609060101010101" pitchFamily="49" charset="-122"/>
              </a:rPr>
              <a:t> （</a:t>
            </a:r>
            <a:r>
              <a:rPr lang="en-US" altLang="zh-CN" sz="2200" b="1" dirty="0">
                <a:solidFill>
                  <a:srgbClr val="000000"/>
                </a:solidFill>
                <a:latin typeface="楷体" panose="02010609060101010101" pitchFamily="49" charset="-122"/>
                <a:ea typeface="楷体" panose="02010609060101010101" pitchFamily="49" charset="-122"/>
              </a:rPr>
              <a:t>Si</a:t>
            </a:r>
            <a:r>
              <a:rPr lang="zh-CN" altLang="en-US" sz="2200" b="1" dirty="0">
                <a:solidFill>
                  <a:srgbClr val="000000"/>
                </a:solidFill>
                <a:latin typeface="楷体" panose="02010609060101010101" pitchFamily="49" charset="-122"/>
                <a:ea typeface="楷体" panose="02010609060101010101" pitchFamily="49" charset="-122"/>
              </a:rPr>
              <a:t>管）的端子，该极为</a:t>
            </a:r>
            <a:r>
              <a:rPr lang="en-US" altLang="zh-CN" sz="2200" b="1" dirty="0">
                <a:solidFill>
                  <a:srgbClr val="000000"/>
                </a:solidFill>
                <a:latin typeface="楷体" panose="02010609060101010101" pitchFamily="49" charset="-122"/>
                <a:ea typeface="楷体" panose="02010609060101010101" pitchFamily="49" charset="-122"/>
              </a:rPr>
              <a:t>e</a:t>
            </a:r>
            <a:r>
              <a:rPr lang="zh-CN" altLang="en-US" sz="2200" b="1" dirty="0">
                <a:solidFill>
                  <a:srgbClr val="000000"/>
                </a:solidFill>
                <a:latin typeface="楷体" panose="02010609060101010101" pitchFamily="49" charset="-122"/>
                <a:ea typeface="楷体" panose="02010609060101010101" pitchFamily="49" charset="-122"/>
              </a:rPr>
              <a:t>极，剩下的一极为</a:t>
            </a:r>
            <a:r>
              <a:rPr lang="en-US" altLang="zh-CN" sz="2200" b="1" dirty="0">
                <a:solidFill>
                  <a:srgbClr val="000000"/>
                </a:solidFill>
                <a:latin typeface="楷体" panose="02010609060101010101" pitchFamily="49" charset="-122"/>
                <a:ea typeface="楷体" panose="02010609060101010101" pitchFamily="49" charset="-122"/>
              </a:rPr>
              <a:t>c</a:t>
            </a:r>
            <a:r>
              <a:rPr lang="zh-CN" altLang="en-US" sz="2200" b="1" dirty="0">
                <a:solidFill>
                  <a:srgbClr val="000000"/>
                </a:solidFill>
                <a:latin typeface="楷体" panose="02010609060101010101" pitchFamily="49" charset="-122"/>
                <a:ea typeface="楷体" panose="02010609060101010101" pitchFamily="49" charset="-122"/>
              </a:rPr>
              <a:t>极；</a:t>
            </a:r>
            <a:endParaRPr lang="zh-CN" altLang="en-US" sz="2200" dirty="0"/>
          </a:p>
        </p:txBody>
      </p:sp>
      <p:sp>
        <p:nvSpPr>
          <p:cNvPr id="12" name="矩形 11"/>
          <p:cNvSpPr/>
          <p:nvPr/>
        </p:nvSpPr>
        <p:spPr>
          <a:xfrm>
            <a:off x="539750" y="3860800"/>
            <a:ext cx="8166100" cy="43180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spcBef>
                <a:spcPct val="0"/>
              </a:spcBef>
              <a:buNone/>
            </a:pPr>
            <a:r>
              <a:rPr lang="en-US" altLang="zh-CN" sz="2200" b="1" dirty="0">
                <a:solidFill>
                  <a:srgbClr val="FF0000"/>
                </a:solidFill>
                <a:latin typeface="楷体" panose="02010609060101010101" pitchFamily="49" charset="-122"/>
                <a:ea typeface="楷体" panose="02010609060101010101" pitchFamily="49" charset="-122"/>
              </a:rPr>
              <a:t>Step1:</a:t>
            </a:r>
            <a:r>
              <a:rPr lang="zh-CN" altLang="en-US" sz="2200" b="1" dirty="0">
                <a:solidFill>
                  <a:srgbClr val="000000"/>
                </a:solidFill>
                <a:latin typeface="楷体" panose="02010609060101010101" pitchFamily="49" charset="-122"/>
                <a:ea typeface="楷体" panose="02010609060101010101" pitchFamily="49" charset="-122"/>
              </a:rPr>
              <a:t>观察三端的电位大小关系，电位处于中间的端子是</a:t>
            </a:r>
            <a:r>
              <a:rPr lang="en-US" altLang="zh-CN" sz="2200" b="1" dirty="0">
                <a:solidFill>
                  <a:srgbClr val="000000"/>
                </a:solidFill>
                <a:latin typeface="楷体" panose="02010609060101010101" pitchFamily="49" charset="-122"/>
                <a:ea typeface="楷体" panose="02010609060101010101" pitchFamily="49" charset="-122"/>
              </a:rPr>
              <a:t>b</a:t>
            </a:r>
            <a:r>
              <a:rPr lang="zh-CN" altLang="en-US" sz="2200" b="1" dirty="0">
                <a:solidFill>
                  <a:srgbClr val="000000"/>
                </a:solidFill>
                <a:latin typeface="楷体" panose="02010609060101010101" pitchFamily="49" charset="-122"/>
                <a:ea typeface="楷体" panose="02010609060101010101" pitchFamily="49" charset="-122"/>
              </a:rPr>
              <a:t>极；</a:t>
            </a:r>
            <a:endParaRPr lang="zh-CN" altLang="en-US" sz="2200" dirty="0"/>
          </a:p>
        </p:txBody>
      </p:sp>
      <p:sp>
        <p:nvSpPr>
          <p:cNvPr id="13" name="矩形 12"/>
          <p:cNvSpPr/>
          <p:nvPr/>
        </p:nvSpPr>
        <p:spPr>
          <a:xfrm>
            <a:off x="539750" y="5589588"/>
            <a:ext cx="8253413" cy="76835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spcBef>
                <a:spcPct val="0"/>
              </a:spcBef>
              <a:buNone/>
            </a:pPr>
            <a:r>
              <a:rPr lang="en-US" altLang="zh-CN" sz="2200" b="1" dirty="0">
                <a:solidFill>
                  <a:srgbClr val="FF0000"/>
                </a:solidFill>
                <a:latin typeface="楷体" panose="02010609060101010101" pitchFamily="49" charset="-122"/>
                <a:ea typeface="楷体" panose="02010609060101010101" pitchFamily="49" charset="-122"/>
              </a:rPr>
              <a:t>Step3:</a:t>
            </a:r>
            <a:r>
              <a:rPr lang="zh-CN" altLang="en-US" sz="2200" b="1" dirty="0">
                <a:solidFill>
                  <a:srgbClr val="000000"/>
                </a:solidFill>
                <a:latin typeface="楷体" panose="02010609060101010101" pitchFamily="49" charset="-122"/>
                <a:ea typeface="楷体" panose="02010609060101010101" pitchFamily="49" charset="-122"/>
              </a:rPr>
              <a:t>观察</a:t>
            </a:r>
            <a:r>
              <a:rPr lang="en-US" altLang="zh-CN" sz="2200" b="1" dirty="0">
                <a:solidFill>
                  <a:srgbClr val="000000"/>
                </a:solidFill>
                <a:latin typeface="楷体" panose="02010609060101010101" pitchFamily="49" charset="-122"/>
                <a:ea typeface="楷体" panose="02010609060101010101" pitchFamily="49" charset="-122"/>
              </a:rPr>
              <a:t>b</a:t>
            </a:r>
            <a:r>
              <a:rPr lang="zh-CN" altLang="en-US" sz="2200" b="1" dirty="0">
                <a:solidFill>
                  <a:srgbClr val="000000"/>
                </a:solidFill>
                <a:latin typeface="楷体" panose="02010609060101010101" pitchFamily="49" charset="-122"/>
                <a:ea typeface="楷体" panose="02010609060101010101" pitchFamily="49" charset="-122"/>
              </a:rPr>
              <a:t>、</a:t>
            </a:r>
            <a:r>
              <a:rPr lang="en-US" altLang="zh-CN" sz="2200" b="1" dirty="0">
                <a:solidFill>
                  <a:srgbClr val="000000"/>
                </a:solidFill>
                <a:latin typeface="楷体" panose="02010609060101010101" pitchFamily="49" charset="-122"/>
                <a:ea typeface="楷体" panose="02010609060101010101" pitchFamily="49" charset="-122"/>
              </a:rPr>
              <a:t>c</a:t>
            </a:r>
            <a:r>
              <a:rPr lang="zh-CN" altLang="en-US" sz="2200" b="1" dirty="0">
                <a:solidFill>
                  <a:srgbClr val="000000"/>
                </a:solidFill>
                <a:latin typeface="楷体" panose="02010609060101010101" pitchFamily="49" charset="-122"/>
                <a:ea typeface="楷体" panose="02010609060101010101" pitchFamily="49" charset="-122"/>
              </a:rPr>
              <a:t>、</a:t>
            </a:r>
            <a:r>
              <a:rPr lang="en-US" altLang="zh-CN" sz="2200" b="1" dirty="0">
                <a:solidFill>
                  <a:srgbClr val="000000"/>
                </a:solidFill>
                <a:latin typeface="楷体" panose="02010609060101010101" pitchFamily="49" charset="-122"/>
                <a:ea typeface="楷体" panose="02010609060101010101" pitchFamily="49" charset="-122"/>
              </a:rPr>
              <a:t>e</a:t>
            </a:r>
            <a:r>
              <a:rPr lang="zh-CN" altLang="en-US" sz="2200" b="1" dirty="0">
                <a:solidFill>
                  <a:srgbClr val="000000"/>
                </a:solidFill>
                <a:latin typeface="楷体" panose="02010609060101010101" pitchFamily="49" charset="-122"/>
                <a:ea typeface="楷体" panose="02010609060101010101" pitchFamily="49" charset="-122"/>
              </a:rPr>
              <a:t>极的电位大小关系，若 </a:t>
            </a:r>
            <a:r>
              <a:rPr lang="en-US" altLang="zh-CN" sz="2200" b="1" dirty="0">
                <a:solidFill>
                  <a:srgbClr val="000000"/>
                </a:solidFill>
                <a:latin typeface="楷体" panose="02010609060101010101" pitchFamily="49" charset="-122"/>
                <a:ea typeface="楷体" panose="02010609060101010101" pitchFamily="49" charset="-122"/>
              </a:rPr>
              <a:t>u</a:t>
            </a:r>
            <a:r>
              <a:rPr lang="en-US" altLang="zh-CN" sz="1800" b="1" dirty="0">
                <a:solidFill>
                  <a:srgbClr val="000000"/>
                </a:solidFill>
                <a:latin typeface="楷体" panose="02010609060101010101" pitchFamily="49" charset="-122"/>
                <a:ea typeface="楷体" panose="02010609060101010101" pitchFamily="49" charset="-122"/>
              </a:rPr>
              <a:t>c</a:t>
            </a:r>
            <a:r>
              <a:rPr lang="en-US" altLang="zh-CN" sz="2200" b="1" dirty="0">
                <a:solidFill>
                  <a:srgbClr val="000000"/>
                </a:solidFill>
                <a:latin typeface="楷体" panose="02010609060101010101" pitchFamily="49" charset="-122"/>
                <a:ea typeface="楷体" panose="02010609060101010101" pitchFamily="49" charset="-122"/>
              </a:rPr>
              <a:t>&gt;u</a:t>
            </a:r>
            <a:r>
              <a:rPr lang="en-US" altLang="zh-CN" sz="1800" b="1" dirty="0">
                <a:solidFill>
                  <a:srgbClr val="000000"/>
                </a:solidFill>
                <a:latin typeface="楷体" panose="02010609060101010101" pitchFamily="49" charset="-122"/>
                <a:ea typeface="楷体" panose="02010609060101010101" pitchFamily="49" charset="-122"/>
              </a:rPr>
              <a:t>b</a:t>
            </a:r>
            <a:r>
              <a:rPr lang="en-US" altLang="zh-CN" sz="2200" b="1" dirty="0">
                <a:solidFill>
                  <a:srgbClr val="000000"/>
                </a:solidFill>
                <a:latin typeface="楷体" panose="02010609060101010101" pitchFamily="49" charset="-122"/>
                <a:ea typeface="楷体" panose="02010609060101010101" pitchFamily="49" charset="-122"/>
              </a:rPr>
              <a:t>&gt;u</a:t>
            </a:r>
            <a:r>
              <a:rPr lang="en-US" altLang="zh-CN" sz="1800" b="1" dirty="0">
                <a:solidFill>
                  <a:srgbClr val="000000"/>
                </a:solidFill>
                <a:latin typeface="楷体" panose="02010609060101010101" pitchFamily="49" charset="-122"/>
                <a:ea typeface="楷体" panose="02010609060101010101" pitchFamily="49" charset="-122"/>
              </a:rPr>
              <a:t>e</a:t>
            </a:r>
            <a:r>
              <a:rPr lang="zh-CN" altLang="en-US" sz="2200" b="1" dirty="0">
                <a:solidFill>
                  <a:srgbClr val="000000"/>
                </a:solidFill>
                <a:latin typeface="楷体" panose="02010609060101010101" pitchFamily="49" charset="-122"/>
                <a:ea typeface="楷体" panose="02010609060101010101" pitchFamily="49" charset="-122"/>
              </a:rPr>
              <a:t>，为</a:t>
            </a:r>
            <a:r>
              <a:rPr lang="en-US" altLang="zh-CN" sz="2200" b="1" dirty="0">
                <a:solidFill>
                  <a:srgbClr val="000000"/>
                </a:solidFill>
                <a:latin typeface="楷体" panose="02010609060101010101" pitchFamily="49" charset="-122"/>
                <a:ea typeface="楷体" panose="02010609060101010101" pitchFamily="49" charset="-122"/>
              </a:rPr>
              <a:t>NPN</a:t>
            </a:r>
            <a:r>
              <a:rPr lang="zh-CN" altLang="en-US" sz="2200" b="1" dirty="0">
                <a:solidFill>
                  <a:srgbClr val="000000"/>
                </a:solidFill>
                <a:latin typeface="楷体" panose="02010609060101010101" pitchFamily="49" charset="-122"/>
                <a:ea typeface="楷体" panose="02010609060101010101" pitchFamily="49" charset="-122"/>
              </a:rPr>
              <a:t>型管，否则为</a:t>
            </a:r>
            <a:r>
              <a:rPr lang="en-US" altLang="zh-CN" sz="2200" b="1" dirty="0">
                <a:solidFill>
                  <a:srgbClr val="000000"/>
                </a:solidFill>
                <a:latin typeface="楷体" panose="02010609060101010101" pitchFamily="49" charset="-122"/>
                <a:ea typeface="楷体" panose="02010609060101010101" pitchFamily="49" charset="-122"/>
              </a:rPr>
              <a:t>PNP</a:t>
            </a:r>
            <a:r>
              <a:rPr lang="zh-CN" altLang="en-US" sz="2200" b="1" dirty="0">
                <a:solidFill>
                  <a:srgbClr val="000000"/>
                </a:solidFill>
                <a:latin typeface="楷体" panose="02010609060101010101" pitchFamily="49" charset="-122"/>
                <a:ea typeface="楷体" panose="02010609060101010101" pitchFamily="49" charset="-122"/>
              </a:rPr>
              <a:t>型管。</a:t>
            </a:r>
            <a:endParaRPr lang="zh-CN" altLang="en-US" sz="2200" dirty="0"/>
          </a:p>
        </p:txBody>
      </p:sp>
      <p:sp>
        <p:nvSpPr>
          <p:cNvPr id="14" name="矩形 13"/>
          <p:cNvSpPr/>
          <p:nvPr/>
        </p:nvSpPr>
        <p:spPr>
          <a:xfrm>
            <a:off x="7123113" y="1776413"/>
            <a:ext cx="214312" cy="461962"/>
          </a:xfrm>
          <a:prstGeom prst="rect">
            <a:avLst/>
          </a:prstGeom>
          <a:solidFill>
            <a:schemeClr val="bg1"/>
          </a:solidFill>
          <a:ln w="9525" cap="flat" cmpd="sng">
            <a:solidFill>
              <a:schemeClr val="bg1"/>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spcBef>
                <a:spcPct val="0"/>
              </a:spcBef>
              <a:buNone/>
            </a:pPr>
            <a:r>
              <a:rPr lang="en-US" altLang="zh-CN" sz="2400" b="1" dirty="0">
                <a:solidFill>
                  <a:srgbClr val="FF0000"/>
                </a:solidFill>
                <a:latin typeface="楷体" panose="02010609060101010101" pitchFamily="49" charset="-122"/>
                <a:ea typeface="楷体" panose="02010609060101010101" pitchFamily="49" charset="-122"/>
              </a:rPr>
              <a:t>c</a:t>
            </a:r>
            <a:endParaRPr lang="zh-CN" altLang="en-US" sz="2400" b="1" dirty="0">
              <a:solidFill>
                <a:srgbClr val="FF0000"/>
              </a:solidFill>
              <a:latin typeface="楷体" panose="02010609060101010101" pitchFamily="49" charset="-122"/>
              <a:ea typeface="楷体" panose="02010609060101010101" pitchFamily="49" charset="-122"/>
            </a:endParaRPr>
          </a:p>
        </p:txBody>
      </p:sp>
      <p:sp>
        <p:nvSpPr>
          <p:cNvPr id="15" name="矩形 14"/>
          <p:cNvSpPr/>
          <p:nvPr/>
        </p:nvSpPr>
        <p:spPr>
          <a:xfrm>
            <a:off x="7123113" y="3059113"/>
            <a:ext cx="214312" cy="461962"/>
          </a:xfrm>
          <a:prstGeom prst="rect">
            <a:avLst/>
          </a:prstGeom>
          <a:solidFill>
            <a:schemeClr val="bg1"/>
          </a:solidFill>
          <a:ln w="9525" cap="flat" cmpd="sng">
            <a:solidFill>
              <a:schemeClr val="bg1"/>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spcBef>
                <a:spcPct val="0"/>
              </a:spcBef>
              <a:buNone/>
            </a:pPr>
            <a:r>
              <a:rPr lang="en-US" altLang="zh-CN" sz="2400" b="1" dirty="0">
                <a:solidFill>
                  <a:srgbClr val="FF0000"/>
                </a:solidFill>
                <a:latin typeface="楷体" panose="02010609060101010101" pitchFamily="49" charset="-122"/>
                <a:ea typeface="楷体" panose="02010609060101010101" pitchFamily="49" charset="-122"/>
              </a:rPr>
              <a:t>b</a:t>
            </a:r>
            <a:endParaRPr lang="zh-CN" altLang="en-US" sz="2400" b="1" dirty="0">
              <a:solidFill>
                <a:srgbClr val="FF0000"/>
              </a:solidFill>
              <a:latin typeface="楷体" panose="02010609060101010101" pitchFamily="49" charset="-122"/>
              <a:ea typeface="楷体" panose="02010609060101010101" pitchFamily="49" charset="-122"/>
            </a:endParaRPr>
          </a:p>
        </p:txBody>
      </p:sp>
      <p:sp>
        <p:nvSpPr>
          <p:cNvPr id="16" name="矩形 15"/>
          <p:cNvSpPr/>
          <p:nvPr/>
        </p:nvSpPr>
        <p:spPr>
          <a:xfrm>
            <a:off x="6337300" y="2146300"/>
            <a:ext cx="212725" cy="460375"/>
          </a:xfrm>
          <a:prstGeom prst="rect">
            <a:avLst/>
          </a:prstGeom>
          <a:solidFill>
            <a:schemeClr val="bg1"/>
          </a:solidFill>
          <a:ln w="9525" cap="flat" cmpd="sng">
            <a:solidFill>
              <a:schemeClr val="bg1"/>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spcBef>
                <a:spcPct val="0"/>
              </a:spcBef>
              <a:buNone/>
            </a:pPr>
            <a:r>
              <a:rPr lang="en-US" altLang="zh-CN" sz="2400" b="1" dirty="0">
                <a:solidFill>
                  <a:srgbClr val="FF0000"/>
                </a:solidFill>
                <a:latin typeface="楷体" panose="02010609060101010101" pitchFamily="49" charset="-122"/>
                <a:ea typeface="楷体" panose="02010609060101010101" pitchFamily="49" charset="-122"/>
              </a:rPr>
              <a:t>e</a:t>
            </a:r>
            <a:endParaRPr lang="zh-CN" altLang="en-US" sz="2400" b="1" dirty="0">
              <a:solidFill>
                <a:srgbClr val="FF0000"/>
              </a:solidFill>
              <a:latin typeface="楷体" panose="02010609060101010101" pitchFamily="49" charset="-122"/>
              <a:ea typeface="楷体" panose="02010609060101010101" pitchFamily="49" charset="-122"/>
            </a:endParaRPr>
          </a:p>
        </p:txBody>
      </p:sp>
      <p:sp>
        <p:nvSpPr>
          <p:cNvPr id="17" name="矩形 16"/>
          <p:cNvSpPr/>
          <p:nvPr/>
        </p:nvSpPr>
        <p:spPr>
          <a:xfrm>
            <a:off x="5795963" y="2146300"/>
            <a:ext cx="541337" cy="461963"/>
          </a:xfrm>
          <a:prstGeom prst="rect">
            <a:avLst/>
          </a:prstGeom>
          <a:solidFill>
            <a:schemeClr val="bg1"/>
          </a:solidFill>
          <a:ln w="9525" cap="flat" cmpd="sng">
            <a:solidFill>
              <a:schemeClr val="bg1"/>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spcBef>
                <a:spcPct val="0"/>
              </a:spcBef>
              <a:buNone/>
            </a:pPr>
            <a:r>
              <a:rPr lang="en-US" altLang="zh-CN" sz="2400" b="1" dirty="0">
                <a:latin typeface="楷体" panose="02010609060101010101" pitchFamily="49" charset="-122"/>
                <a:ea typeface="楷体" panose="02010609060101010101" pitchFamily="49" charset="-122"/>
              </a:rPr>
              <a:t>Ge</a:t>
            </a:r>
            <a:endParaRPr lang="zh-CN" altLang="en-US" sz="2400" b="1" dirty="0">
              <a:latin typeface="楷体" panose="02010609060101010101" pitchFamily="49" charset="-122"/>
              <a:ea typeface="楷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wipe(left)">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left)">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wipe(left)">
                                      <p:cBhvr>
                                        <p:cTn id="22" dur="500"/>
                                        <p:tgtEl>
                                          <p:spTgt spid="1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wipe(left)">
                                      <p:cBhvr>
                                        <p:cTn id="27" dur="500"/>
                                        <p:tgtEl>
                                          <p:spTgt spid="1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wipe(left)">
                                      <p:cBhvr>
                                        <p:cTn id="32" dur="500"/>
                                        <p:tgtEl>
                                          <p:spTgt spid="14"/>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wipe(left)">
                                      <p:cBhvr>
                                        <p:cTn id="37" dur="500"/>
                                        <p:tgtEl>
                                          <p:spTgt spid="13"/>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6"/>
                                        </p:tgtEl>
                                        <p:attrNameLst>
                                          <p:attrName>style.visibility</p:attrName>
                                        </p:attrNameLst>
                                      </p:cBhvr>
                                      <p:to>
                                        <p:strVal val="visible"/>
                                      </p:to>
                                    </p:set>
                                    <p:animEffect transition="in" filter="fade">
                                      <p:cBhvr>
                                        <p:cTn id="4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2" grpId="0"/>
      <p:bldP spid="13" grpId="0"/>
      <p:bldP spid="14" grpId="0" bldLvl="0" animBg="1"/>
      <p:bldP spid="15" grpId="0" bldLvl="0" animBg="1"/>
      <p:bldP spid="16" grpId="0" bldLvl="0" animBg="1"/>
      <p:bldP spid="17" grpId="0" bldLvl="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3"/>
          <p:cNvSpPr>
            <a:spLocks noGrp="1"/>
          </p:cNvSpPr>
          <p:nvPr>
            <p:ph type="ctrTitle"/>
          </p:nvPr>
        </p:nvSpPr>
        <p:spPr>
          <a:xfrm>
            <a:off x="755650" y="1052513"/>
            <a:ext cx="7772400" cy="792162"/>
          </a:xfrm>
        </p:spPr>
        <p:txBody>
          <a:bodyPr vert="horz" wrap="square" lIns="91440" tIns="45720" rIns="91440" bIns="45720" anchor="ctr" anchorCtr="0"/>
          <a:lstStyle/>
          <a:p>
            <a:pPr eaLnBrk="1" hangingPunct="1">
              <a:buClrTx/>
              <a:buSzTx/>
              <a:buFontTx/>
            </a:pPr>
            <a:r>
              <a:rPr lang="zh-CN" altLang="en-US" sz="4000" b="1" dirty="0">
                <a:solidFill>
                  <a:schemeClr val="tx1"/>
                </a:solidFill>
                <a:latin typeface="华文行楷" panose="02010800040101010101" pitchFamily="2" charset="-122"/>
                <a:ea typeface="华文行楷" panose="02010800040101010101" pitchFamily="2" charset="-122"/>
              </a:rPr>
              <a:t>第二章  基本放大电路</a:t>
            </a:r>
          </a:p>
        </p:txBody>
      </p:sp>
      <p:sp>
        <p:nvSpPr>
          <p:cNvPr id="3075" name="Rectangle 4">
            <a:hlinkClick r:id="rId2" action="ppaction://hlinksldjump"/>
          </p:cNvPr>
          <p:cNvSpPr/>
          <p:nvPr/>
        </p:nvSpPr>
        <p:spPr>
          <a:xfrm>
            <a:off x="1619250" y="1916113"/>
            <a:ext cx="6911975" cy="649287"/>
          </a:xfrm>
          <a:prstGeom prst="rect">
            <a:avLst/>
          </a:prstGeom>
          <a:noFill/>
          <a:ln w="9525">
            <a:noFill/>
          </a:ln>
        </p:spPr>
        <p:txBody>
          <a:bodyPr anchor="ctr" anchorCtr="0"/>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en-US" altLang="zh-CN" sz="2800" b="1" dirty="0">
                <a:solidFill>
                  <a:schemeClr val="tx2"/>
                </a:solidFill>
                <a:latin typeface="华文楷体" panose="02010600040101010101" pitchFamily="2" charset="-122"/>
                <a:ea typeface="华文楷体" panose="02010600040101010101" pitchFamily="2" charset="-122"/>
              </a:rPr>
              <a:t>§2.1  </a:t>
            </a:r>
            <a:r>
              <a:rPr lang="zh-CN" altLang="en-US" sz="2800" b="1" dirty="0">
                <a:latin typeface="华文楷体" panose="02010600040101010101" pitchFamily="2" charset="-122"/>
                <a:ea typeface="华文楷体" panose="02010600040101010101" pitchFamily="2" charset="-122"/>
              </a:rPr>
              <a:t>放大的概念与放大电路的性能指标</a:t>
            </a:r>
          </a:p>
        </p:txBody>
      </p:sp>
      <p:sp>
        <p:nvSpPr>
          <p:cNvPr id="3076" name="Rectangle 5">
            <a:hlinkClick r:id="rId3" action="ppaction://hlinksldjump"/>
          </p:cNvPr>
          <p:cNvSpPr/>
          <p:nvPr/>
        </p:nvSpPr>
        <p:spPr>
          <a:xfrm>
            <a:off x="1619250" y="2492375"/>
            <a:ext cx="6265863" cy="720725"/>
          </a:xfrm>
          <a:prstGeom prst="rect">
            <a:avLst/>
          </a:prstGeom>
          <a:noFill/>
          <a:ln w="9525">
            <a:noFill/>
          </a:ln>
        </p:spPr>
        <p:txBody>
          <a:bodyPr anchor="ctr" anchorCtr="0"/>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en-US" altLang="zh-CN" sz="2800" b="1" dirty="0">
                <a:solidFill>
                  <a:schemeClr val="tx2"/>
                </a:solidFill>
                <a:latin typeface="华文楷体" panose="02010600040101010101" pitchFamily="2" charset="-122"/>
                <a:ea typeface="华文楷体" panose="02010600040101010101" pitchFamily="2" charset="-122"/>
              </a:rPr>
              <a:t>§2.2  </a:t>
            </a:r>
            <a:r>
              <a:rPr lang="zh-CN" altLang="en-US" sz="2800" b="1" dirty="0">
                <a:solidFill>
                  <a:schemeClr val="tx2"/>
                </a:solidFill>
                <a:latin typeface="华文楷体" panose="02010600040101010101" pitchFamily="2" charset="-122"/>
                <a:ea typeface="华文楷体" panose="02010600040101010101" pitchFamily="2" charset="-122"/>
              </a:rPr>
              <a:t>基本共射放大电路的工作原理</a:t>
            </a:r>
          </a:p>
        </p:txBody>
      </p:sp>
      <p:sp>
        <p:nvSpPr>
          <p:cNvPr id="3077" name="Rectangle 6">
            <a:hlinkClick r:id="rId4" action="ppaction://hlinksldjump"/>
          </p:cNvPr>
          <p:cNvSpPr/>
          <p:nvPr/>
        </p:nvSpPr>
        <p:spPr>
          <a:xfrm>
            <a:off x="1619250" y="3140075"/>
            <a:ext cx="5759450" cy="647700"/>
          </a:xfrm>
          <a:prstGeom prst="rect">
            <a:avLst/>
          </a:prstGeom>
          <a:noFill/>
          <a:ln w="9525">
            <a:noFill/>
          </a:ln>
        </p:spPr>
        <p:txBody>
          <a:bodyPr anchor="ctr" anchorCtr="0"/>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en-US" altLang="zh-CN" sz="2800" b="1" dirty="0">
                <a:solidFill>
                  <a:schemeClr val="tx2"/>
                </a:solidFill>
                <a:latin typeface="华文楷体" panose="02010600040101010101" pitchFamily="2" charset="-122"/>
                <a:ea typeface="华文楷体" panose="02010600040101010101" pitchFamily="2" charset="-122"/>
              </a:rPr>
              <a:t>§2.3  </a:t>
            </a:r>
            <a:r>
              <a:rPr lang="zh-CN" altLang="en-US" sz="2800" b="1" dirty="0">
                <a:solidFill>
                  <a:schemeClr val="tx2"/>
                </a:solidFill>
                <a:latin typeface="华文楷体" panose="02010600040101010101" pitchFamily="2" charset="-122"/>
                <a:ea typeface="华文楷体" panose="02010600040101010101" pitchFamily="2" charset="-122"/>
              </a:rPr>
              <a:t>放大电路的分析方法</a:t>
            </a:r>
          </a:p>
        </p:txBody>
      </p:sp>
      <p:sp>
        <p:nvSpPr>
          <p:cNvPr id="3078" name="Rectangle 7">
            <a:hlinkClick r:id="rId4" action="ppaction://hlinksldjump"/>
          </p:cNvPr>
          <p:cNvSpPr/>
          <p:nvPr/>
        </p:nvSpPr>
        <p:spPr>
          <a:xfrm>
            <a:off x="1619250" y="3787775"/>
            <a:ext cx="5329238" cy="576263"/>
          </a:xfrm>
          <a:prstGeom prst="rect">
            <a:avLst/>
          </a:prstGeom>
          <a:noFill/>
          <a:ln w="9525">
            <a:noFill/>
          </a:ln>
        </p:spPr>
        <p:txBody>
          <a:bodyPr anchor="ctr" anchorCtr="0"/>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en-US" altLang="zh-CN" sz="2800" b="1" dirty="0">
                <a:solidFill>
                  <a:schemeClr val="tx2"/>
                </a:solidFill>
                <a:latin typeface="华文楷体" panose="02010600040101010101" pitchFamily="2" charset="-122"/>
                <a:ea typeface="华文楷体" panose="02010600040101010101" pitchFamily="2" charset="-122"/>
              </a:rPr>
              <a:t>§2.4  </a:t>
            </a:r>
            <a:r>
              <a:rPr lang="zh-CN" altLang="en-US" sz="2800" b="1" dirty="0">
                <a:latin typeface="华文楷体" panose="02010600040101010101" pitchFamily="2" charset="-122"/>
                <a:ea typeface="华文楷体" panose="02010600040101010101" pitchFamily="2" charset="-122"/>
              </a:rPr>
              <a:t>静态工作点的稳定</a:t>
            </a:r>
          </a:p>
        </p:txBody>
      </p:sp>
      <p:sp>
        <p:nvSpPr>
          <p:cNvPr id="3079" name="Rectangle 8">
            <a:hlinkClick r:id="rId4" action="ppaction://hlinksldjump"/>
          </p:cNvPr>
          <p:cNvSpPr/>
          <p:nvPr/>
        </p:nvSpPr>
        <p:spPr>
          <a:xfrm>
            <a:off x="1619250" y="4364038"/>
            <a:ext cx="6767513" cy="649287"/>
          </a:xfrm>
          <a:prstGeom prst="rect">
            <a:avLst/>
          </a:prstGeom>
          <a:noFill/>
          <a:ln w="9525">
            <a:noFill/>
          </a:ln>
        </p:spPr>
        <p:txBody>
          <a:bodyPr anchor="ctr" anchorCtr="0"/>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en-US" altLang="zh-CN" sz="2800" b="1" dirty="0">
                <a:solidFill>
                  <a:schemeClr val="tx2"/>
                </a:solidFill>
                <a:latin typeface="华文楷体" panose="02010600040101010101" pitchFamily="2" charset="-122"/>
                <a:ea typeface="华文楷体" panose="02010600040101010101" pitchFamily="2" charset="-122"/>
              </a:rPr>
              <a:t>§2.5  </a:t>
            </a:r>
            <a:r>
              <a:rPr lang="zh-CN" altLang="en-US" sz="2800" b="1" dirty="0">
                <a:latin typeface="华文楷体" panose="02010600040101010101" pitchFamily="2" charset="-122"/>
                <a:ea typeface="华文楷体" panose="02010600040101010101" pitchFamily="2" charset="-122"/>
              </a:rPr>
              <a:t>晶体管放大电路的三种接法</a:t>
            </a:r>
          </a:p>
        </p:txBody>
      </p:sp>
      <p:sp>
        <p:nvSpPr>
          <p:cNvPr id="3080" name="Rectangle 9">
            <a:hlinkClick r:id="rId4" action="ppaction://hlinksldjump"/>
          </p:cNvPr>
          <p:cNvSpPr/>
          <p:nvPr/>
        </p:nvSpPr>
        <p:spPr>
          <a:xfrm>
            <a:off x="1619250" y="4994275"/>
            <a:ext cx="5759450" cy="593725"/>
          </a:xfrm>
          <a:prstGeom prst="rect">
            <a:avLst/>
          </a:prstGeom>
          <a:noFill/>
          <a:ln w="9525">
            <a:noFill/>
          </a:ln>
        </p:spPr>
        <p:txBody>
          <a:bodyPr anchor="ctr" anchorCtr="0"/>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en-US" altLang="zh-CN" sz="2800" b="1" dirty="0">
                <a:solidFill>
                  <a:schemeClr val="tx2"/>
                </a:solidFill>
                <a:latin typeface="华文楷体" panose="02010600040101010101" pitchFamily="2" charset="-122"/>
                <a:ea typeface="华文楷体" panose="02010600040101010101" pitchFamily="2" charset="-122"/>
              </a:rPr>
              <a:t>§2.6  </a:t>
            </a:r>
            <a:r>
              <a:rPr lang="zh-CN" altLang="en-US" sz="2800" b="1" dirty="0">
                <a:solidFill>
                  <a:schemeClr val="tx2"/>
                </a:solidFill>
                <a:latin typeface="华文楷体" panose="02010600040101010101" pitchFamily="2" charset="-122"/>
                <a:ea typeface="华文楷体" panose="02010600040101010101" pitchFamily="2" charset="-122"/>
              </a:rPr>
              <a:t>场效应管及其基本放大电路</a:t>
            </a:r>
          </a:p>
        </p:txBody>
      </p:sp>
    </p:spTree>
  </p:cSld>
  <p:clrMapOvr>
    <a:masterClrMapping/>
  </p:clrMapOvr>
  <p:transition spd="slow"/>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p:cNvSpPr>
          <p:nvPr>
            <p:ph type="title"/>
          </p:nvPr>
        </p:nvSpPr>
        <p:spPr>
          <a:xfrm>
            <a:off x="323850" y="646113"/>
            <a:ext cx="4470400" cy="550862"/>
          </a:xfrm>
        </p:spPr>
        <p:txBody>
          <a:bodyPr vert="horz" wrap="square" lIns="91440" tIns="45720" rIns="91440" bIns="45720" anchor="ctr" anchorCtr="0"/>
          <a:lstStyle/>
          <a:p>
            <a:pPr algn="l" eaLnBrk="1" hangingPunct="1"/>
            <a:r>
              <a:rPr lang="zh-CN" altLang="en-US" sz="3600" dirty="0">
                <a:solidFill>
                  <a:schemeClr val="tx1"/>
                </a:solidFill>
                <a:ea typeface="华文行楷" panose="02010800040101010101" pitchFamily="2" charset="-122"/>
              </a:rPr>
              <a:t>二、</a:t>
            </a:r>
            <a:r>
              <a:rPr lang="zh-CN" altLang="en-US" sz="3600" dirty="0">
                <a:solidFill>
                  <a:schemeClr val="tx1"/>
                </a:solidFill>
                <a:latin typeface="宋体" panose="02010600030101010101" pitchFamily="2" charset="-122"/>
                <a:ea typeface="华文行楷" panose="02010800040101010101" pitchFamily="2" charset="-122"/>
              </a:rPr>
              <a:t>性能指标</a:t>
            </a:r>
          </a:p>
        </p:txBody>
      </p:sp>
      <p:pic>
        <p:nvPicPr>
          <p:cNvPr id="9219" name="Picture 9" descr="Dz020102"/>
          <p:cNvPicPr>
            <a:picLocks noChangeAspect="1"/>
          </p:cNvPicPr>
          <p:nvPr/>
        </p:nvPicPr>
        <p:blipFill>
          <a:blip r:embed="rId2">
            <a:clrChange>
              <a:clrFrom>
                <a:srgbClr val="FFFFFF"/>
              </a:clrFrom>
              <a:clrTo>
                <a:srgbClr val="FFFFFF">
                  <a:alpha val="0"/>
                </a:srgbClr>
              </a:clrTo>
            </a:clrChange>
          </a:blip>
          <a:srcRect b="-2959"/>
          <a:stretch>
            <a:fillRect/>
          </a:stretch>
        </p:blipFill>
        <p:spPr>
          <a:xfrm>
            <a:off x="998538" y="1773238"/>
            <a:ext cx="5876925" cy="2051050"/>
          </a:xfrm>
          <a:prstGeom prst="rect">
            <a:avLst/>
          </a:prstGeom>
          <a:solidFill>
            <a:srgbClr val="FFFFFF"/>
          </a:solidFill>
          <a:ln w="9525">
            <a:noFill/>
          </a:ln>
        </p:spPr>
      </p:pic>
      <p:sp>
        <p:nvSpPr>
          <p:cNvPr id="9220" name="灯片编号占位符 2"/>
          <p:cNvSpPr txBox="1">
            <a:spLocks noGrp="1"/>
          </p:cNvSpPr>
          <p:nvPr>
            <p:ph type="sldNum" sz="quarter" idx="4"/>
          </p:nvPr>
        </p:nvSpPr>
        <p:spPr/>
        <p:txBody>
          <a:bodyPr/>
          <a:lstStyle/>
          <a:p>
            <a:pPr marL="0" indent="0" algn="r" eaLnBrk="1" hangingPunct="1">
              <a:spcBef>
                <a:spcPct val="0"/>
              </a:spcBef>
              <a:buNone/>
            </a:pPr>
            <a:fld id="{9A0DB2DC-4C9A-4742-B13C-FB6460FD3503}" type="slidenum">
              <a:rPr lang="en-US" altLang="zh-CN" sz="1400" dirty="0">
                <a:solidFill>
                  <a:srgbClr val="7F7F7F"/>
                </a:solidFill>
              </a:rPr>
              <a:t>36</a:t>
            </a:fld>
            <a:endParaRPr lang="en-US" altLang="zh-CN" sz="1400" dirty="0">
              <a:solidFill>
                <a:srgbClr val="7F7F7F"/>
              </a:solidFill>
            </a:endParaRPr>
          </a:p>
        </p:txBody>
      </p:sp>
      <p:grpSp>
        <p:nvGrpSpPr>
          <p:cNvPr id="23" name="Group 9"/>
          <p:cNvGrpSpPr/>
          <p:nvPr/>
        </p:nvGrpSpPr>
        <p:grpSpPr>
          <a:xfrm>
            <a:off x="827088" y="4149725"/>
            <a:ext cx="1828800" cy="2187575"/>
            <a:chOff x="336" y="2352"/>
            <a:chExt cx="1152" cy="1378"/>
          </a:xfrm>
        </p:grpSpPr>
        <p:graphicFrame>
          <p:nvGraphicFramePr>
            <p:cNvPr id="9229" name="Object 10"/>
            <p:cNvGraphicFramePr>
              <a:graphicFrameLocks noChangeAspect="1"/>
            </p:cNvGraphicFramePr>
            <p:nvPr/>
          </p:nvGraphicFramePr>
          <p:xfrm>
            <a:off x="528" y="2352"/>
            <a:ext cx="672" cy="569"/>
          </p:xfrm>
          <a:graphic>
            <a:graphicData uri="http://schemas.openxmlformats.org/presentationml/2006/ole">
              <mc:AlternateContent xmlns:mc="http://schemas.openxmlformats.org/markup-compatibility/2006">
                <mc:Choice xmlns:v="urn:schemas-microsoft-com:vml" Requires="v">
                  <p:oleObj r:id="rId3" imgW="508000" imgH="431800" progId="Equation.3">
                    <p:embed/>
                  </p:oleObj>
                </mc:Choice>
                <mc:Fallback>
                  <p:oleObj r:id="rId3" imgW="508000" imgH="431800" progId="Equation.3">
                    <p:embed/>
                    <p:pic>
                      <p:nvPicPr>
                        <p:cNvPr id="0" name="图片 3080"/>
                        <p:cNvPicPr/>
                        <p:nvPr/>
                      </p:nvPicPr>
                      <p:blipFill>
                        <a:blip r:embed="rId4"/>
                        <a:stretch>
                          <a:fillRect/>
                        </a:stretch>
                      </p:blipFill>
                      <p:spPr>
                        <a:xfrm>
                          <a:off x="528" y="2352"/>
                          <a:ext cx="672" cy="569"/>
                        </a:xfrm>
                        <a:prstGeom prst="rect">
                          <a:avLst/>
                        </a:prstGeom>
                        <a:solidFill>
                          <a:srgbClr val="66FFFF"/>
                        </a:solidFill>
                        <a:ln w="19050" cap="flat" cmpd="sng">
                          <a:solidFill>
                            <a:srgbClr val="FF0000"/>
                          </a:solidFill>
                          <a:prstDash val="solid"/>
                          <a:miter/>
                          <a:headEnd type="none" w="med" len="med"/>
                          <a:tailEnd type="none" w="med" len="med"/>
                        </a:ln>
                      </p:spPr>
                    </p:pic>
                  </p:oleObj>
                </mc:Fallback>
              </mc:AlternateContent>
            </a:graphicData>
          </a:graphic>
        </p:graphicFrame>
        <p:sp>
          <p:nvSpPr>
            <p:cNvPr id="9230" name="Text Box 11"/>
            <p:cNvSpPr txBox="1"/>
            <p:nvPr/>
          </p:nvSpPr>
          <p:spPr>
            <a:xfrm>
              <a:off x="336" y="2976"/>
              <a:ext cx="1152" cy="754"/>
            </a:xfrm>
            <a:prstGeom prst="rect">
              <a:avLst/>
            </a:prstGeom>
            <a:solidFill>
              <a:srgbClr val="FFFFCC"/>
            </a:solidFill>
            <a:ln w="9525" cap="flat" cmpd="sng">
              <a:solidFill>
                <a:srgbClr val="FF0000"/>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50000"/>
                </a:spcBef>
                <a:buNone/>
              </a:pPr>
              <a:r>
                <a:rPr lang="zh-CN" altLang="en-US" sz="2400" b="1" dirty="0">
                  <a:latin typeface="Times New Roman" panose="02020603050405020304" pitchFamily="18" charset="0"/>
                </a:rPr>
                <a:t>输入电压与输入电流有效值之比。</a:t>
              </a:r>
            </a:p>
          </p:txBody>
        </p:sp>
      </p:grpSp>
      <p:grpSp>
        <p:nvGrpSpPr>
          <p:cNvPr id="26" name="Group 5"/>
          <p:cNvGrpSpPr/>
          <p:nvPr/>
        </p:nvGrpSpPr>
        <p:grpSpPr>
          <a:xfrm>
            <a:off x="3170238" y="4076700"/>
            <a:ext cx="5486400" cy="2389188"/>
            <a:chOff x="1536" y="2304"/>
            <a:chExt cx="3456" cy="1505"/>
          </a:xfrm>
        </p:grpSpPr>
        <p:graphicFrame>
          <p:nvGraphicFramePr>
            <p:cNvPr id="9226" name="Object 6"/>
            <p:cNvGraphicFramePr>
              <a:graphicFrameLocks noChangeAspect="1"/>
            </p:cNvGraphicFramePr>
            <p:nvPr/>
          </p:nvGraphicFramePr>
          <p:xfrm>
            <a:off x="1536" y="2304"/>
            <a:ext cx="2160" cy="847"/>
          </p:xfrm>
          <a:graphic>
            <a:graphicData uri="http://schemas.openxmlformats.org/presentationml/2006/ole">
              <mc:AlternateContent xmlns:mc="http://schemas.openxmlformats.org/markup-compatibility/2006">
                <mc:Choice xmlns:v="urn:schemas-microsoft-com:vml" Requires="v">
                  <p:oleObj r:id="rId5" imgW="1651000" imgH="647700" progId="Equation.3">
                    <p:embed/>
                  </p:oleObj>
                </mc:Choice>
                <mc:Fallback>
                  <p:oleObj r:id="rId5" imgW="1651000" imgH="647700" progId="Equation.3">
                    <p:embed/>
                    <p:pic>
                      <p:nvPicPr>
                        <p:cNvPr id="0" name="图片 3078"/>
                        <p:cNvPicPr/>
                        <p:nvPr/>
                      </p:nvPicPr>
                      <p:blipFill>
                        <a:blip r:embed="rId6"/>
                        <a:stretch>
                          <a:fillRect/>
                        </a:stretch>
                      </p:blipFill>
                      <p:spPr>
                        <a:xfrm>
                          <a:off x="1536" y="2304"/>
                          <a:ext cx="2160" cy="847"/>
                        </a:xfrm>
                        <a:prstGeom prst="rect">
                          <a:avLst/>
                        </a:prstGeom>
                        <a:solidFill>
                          <a:srgbClr val="66FFFF"/>
                        </a:solidFill>
                        <a:ln w="19050" cap="flat" cmpd="sng">
                          <a:solidFill>
                            <a:srgbClr val="FF0000"/>
                          </a:solidFill>
                          <a:prstDash val="solid"/>
                          <a:miter/>
                          <a:headEnd type="none" w="med" len="med"/>
                          <a:tailEnd type="none" w="med" len="med"/>
                        </a:ln>
                      </p:spPr>
                    </p:pic>
                  </p:oleObj>
                </mc:Fallback>
              </mc:AlternateContent>
            </a:graphicData>
          </a:graphic>
        </p:graphicFrame>
        <p:sp>
          <p:nvSpPr>
            <p:cNvPr id="9227" name="AutoShape 7"/>
            <p:cNvSpPr/>
            <p:nvPr/>
          </p:nvSpPr>
          <p:spPr>
            <a:xfrm>
              <a:off x="2112" y="3264"/>
              <a:ext cx="1200" cy="545"/>
            </a:xfrm>
            <a:prstGeom prst="borderCallout1">
              <a:avLst>
                <a:gd name="adj1" fmla="val 13213"/>
                <a:gd name="adj2" fmla="val -4000"/>
                <a:gd name="adj3" fmla="val -129356"/>
                <a:gd name="adj4" fmla="val -4250"/>
              </a:avLst>
            </a:prstGeom>
            <a:solidFill>
              <a:srgbClr val="FFFFCC"/>
            </a:solidFill>
            <a:ln w="19050" cap="flat" cmpd="sng">
              <a:solidFill>
                <a:srgbClr val="FF00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eaLnBrk="1" hangingPunct="1">
                <a:spcBef>
                  <a:spcPct val="0"/>
                </a:spcBef>
                <a:buNone/>
              </a:pPr>
              <a:r>
                <a:rPr lang="zh-CN" altLang="en-US" sz="2400" b="1" dirty="0">
                  <a:latin typeface="Times New Roman" panose="02020603050405020304" pitchFamily="18" charset="0"/>
                </a:rPr>
                <a:t>空载时输出电压有效值</a:t>
              </a:r>
            </a:p>
          </p:txBody>
        </p:sp>
        <p:sp>
          <p:nvSpPr>
            <p:cNvPr id="9228" name="AutoShape 8"/>
            <p:cNvSpPr/>
            <p:nvPr/>
          </p:nvSpPr>
          <p:spPr>
            <a:xfrm>
              <a:off x="3504" y="3264"/>
              <a:ext cx="1488" cy="528"/>
            </a:xfrm>
            <a:prstGeom prst="borderCallout1">
              <a:avLst>
                <a:gd name="adj1" fmla="val 13634"/>
                <a:gd name="adj2" fmla="val -3227"/>
                <a:gd name="adj3" fmla="val -132384"/>
                <a:gd name="adj4" fmla="val -68347"/>
              </a:avLst>
            </a:prstGeom>
            <a:solidFill>
              <a:srgbClr val="FFFFCC"/>
            </a:solidFill>
            <a:ln w="19050" cap="flat" cmpd="sng">
              <a:solidFill>
                <a:srgbClr val="FF00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eaLnBrk="1" hangingPunct="1">
                <a:spcBef>
                  <a:spcPct val="0"/>
                </a:spcBef>
                <a:buNone/>
              </a:pPr>
              <a:r>
                <a:rPr lang="zh-CN" altLang="en-US" sz="2400" b="1" dirty="0">
                  <a:latin typeface="Times New Roman" panose="02020603050405020304" pitchFamily="18" charset="0"/>
                </a:rPr>
                <a:t>带</a:t>
              </a:r>
              <a:r>
                <a:rPr lang="en-US" altLang="zh-CN" sz="2400" b="1" i="1" dirty="0">
                  <a:latin typeface="Times New Roman" panose="02020603050405020304" pitchFamily="18" charset="0"/>
                </a:rPr>
                <a:t>R</a:t>
              </a:r>
              <a:r>
                <a:rPr lang="en-US" altLang="zh-CN" sz="2400" b="1" baseline="-25000" dirty="0">
                  <a:latin typeface="Times New Roman" panose="02020603050405020304" pitchFamily="18" charset="0"/>
                </a:rPr>
                <a:t>L</a:t>
              </a:r>
              <a:r>
                <a:rPr lang="zh-CN" altLang="en-US" sz="2400" b="1" dirty="0">
                  <a:latin typeface="Times New Roman" panose="02020603050405020304" pitchFamily="18" charset="0"/>
                </a:rPr>
                <a:t>时的输出电压有效值</a:t>
              </a:r>
            </a:p>
          </p:txBody>
        </p:sp>
      </p:grpSp>
      <p:sp>
        <p:nvSpPr>
          <p:cNvPr id="9223" name="AutoShape 4"/>
          <p:cNvSpPr/>
          <p:nvPr/>
        </p:nvSpPr>
        <p:spPr>
          <a:xfrm>
            <a:off x="6894513" y="3068638"/>
            <a:ext cx="2209800" cy="1600200"/>
          </a:xfrm>
          <a:prstGeom prst="borderCallout2">
            <a:avLst>
              <a:gd name="adj1" fmla="val 7144"/>
              <a:gd name="adj2" fmla="val -3449"/>
              <a:gd name="adj3" fmla="val 7144"/>
              <a:gd name="adj4" fmla="val -24139"/>
              <a:gd name="adj5" fmla="val -22718"/>
              <a:gd name="adj6" fmla="val -82685"/>
            </a:avLst>
          </a:prstGeom>
          <a:solidFill>
            <a:srgbClr val="FFFFCC"/>
          </a:solidFill>
          <a:ln w="19050" cap="flat" cmpd="sng">
            <a:solidFill>
              <a:srgbClr val="FF33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en-US" altLang="zh-CN" sz="2400" dirty="0">
                <a:latin typeface="Times New Roman" panose="02020603050405020304" pitchFamily="18" charset="0"/>
              </a:rPr>
              <a:t>    </a:t>
            </a:r>
            <a:r>
              <a:rPr lang="zh-CN" altLang="en-US" sz="2400" b="1" dirty="0">
                <a:latin typeface="Times New Roman" panose="02020603050405020304" pitchFamily="18" charset="0"/>
              </a:rPr>
              <a:t>将输出等效成有内阻的电压源，内阻就是输出电阻。</a:t>
            </a:r>
          </a:p>
        </p:txBody>
      </p:sp>
      <p:sp>
        <p:nvSpPr>
          <p:cNvPr id="9224" name="AutoShape 12"/>
          <p:cNvSpPr/>
          <p:nvPr/>
        </p:nvSpPr>
        <p:spPr>
          <a:xfrm>
            <a:off x="6208713" y="1125538"/>
            <a:ext cx="2895600" cy="838200"/>
          </a:xfrm>
          <a:prstGeom prst="borderCallout1">
            <a:avLst>
              <a:gd name="adj1" fmla="val 13634"/>
              <a:gd name="adj2" fmla="val -2630"/>
              <a:gd name="adj3" fmla="val 195644"/>
              <a:gd name="adj4" fmla="val -99449"/>
            </a:avLst>
          </a:prstGeom>
          <a:solidFill>
            <a:srgbClr val="FFFFCC"/>
          </a:solidFill>
          <a:ln w="19050" cap="flat" cmpd="sng">
            <a:solidFill>
              <a:srgbClr val="FF00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eaLnBrk="1" hangingPunct="1">
              <a:spcBef>
                <a:spcPct val="0"/>
              </a:spcBef>
              <a:buNone/>
            </a:pPr>
            <a:r>
              <a:rPr lang="zh-CN" altLang="en-US" sz="2400" b="1" dirty="0">
                <a:latin typeface="Times New Roman" panose="02020603050405020304" pitchFamily="18" charset="0"/>
              </a:rPr>
              <a:t>从输入端看进去的</a:t>
            </a:r>
          </a:p>
          <a:p>
            <a:pPr marL="0" lvl="0" indent="0" algn="ctr" eaLnBrk="1" hangingPunct="1">
              <a:spcBef>
                <a:spcPct val="0"/>
              </a:spcBef>
              <a:buNone/>
            </a:pPr>
            <a:r>
              <a:rPr lang="zh-CN" altLang="en-US" sz="2400" b="1" dirty="0">
                <a:latin typeface="Times New Roman" panose="02020603050405020304" pitchFamily="18" charset="0"/>
              </a:rPr>
              <a:t>等效电阻</a:t>
            </a:r>
            <a:endParaRPr lang="zh-CN" altLang="en-US" sz="2400" dirty="0">
              <a:latin typeface="Times New Roman" panose="02020603050405020304" pitchFamily="18" charset="0"/>
            </a:endParaRPr>
          </a:p>
        </p:txBody>
      </p:sp>
      <p:sp>
        <p:nvSpPr>
          <p:cNvPr id="9225" name="Rectangle 2"/>
          <p:cNvSpPr txBox="1"/>
          <p:nvPr/>
        </p:nvSpPr>
        <p:spPr>
          <a:xfrm>
            <a:off x="528638" y="1196975"/>
            <a:ext cx="4508500" cy="576263"/>
          </a:xfrm>
          <a:prstGeom prst="rect">
            <a:avLst/>
          </a:prstGeom>
          <a:noFill/>
          <a:ln w="9525">
            <a:noFill/>
          </a:ln>
        </p:spPr>
        <p:txBody>
          <a:bodyPr anchor="ctr" anchorCtr="0"/>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en-US" altLang="zh-CN" sz="2800" b="1" dirty="0">
                <a:solidFill>
                  <a:srgbClr val="0000FF"/>
                </a:solidFill>
                <a:latin typeface="华文行楷" panose="02010800040101010101" pitchFamily="2" charset="-122"/>
                <a:ea typeface="华文行楷" panose="02010800040101010101" pitchFamily="2" charset="-122"/>
              </a:rPr>
              <a:t>1. </a:t>
            </a:r>
            <a:r>
              <a:rPr lang="zh-CN" altLang="en-US" sz="2800" b="1" dirty="0">
                <a:solidFill>
                  <a:srgbClr val="0000FF"/>
                </a:solidFill>
                <a:latin typeface="华文行楷" panose="02010800040101010101" pitchFamily="2" charset="-122"/>
                <a:ea typeface="华文行楷" panose="02010800040101010101" pitchFamily="2" charset="-122"/>
              </a:rPr>
              <a:t>输入电阻和输出电阻</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up)">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wipe(up)">
                                      <p:cBhvr>
                                        <p:cTn id="12"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0179" name="Object 3"/>
          <p:cNvGraphicFramePr>
            <a:graphicFrameLocks noChangeAspect="1"/>
          </p:cNvGraphicFramePr>
          <p:nvPr/>
        </p:nvGraphicFramePr>
        <p:xfrm>
          <a:off x="925513" y="4038600"/>
          <a:ext cx="1905000" cy="952500"/>
        </p:xfrm>
        <a:graphic>
          <a:graphicData uri="http://schemas.openxmlformats.org/presentationml/2006/ole">
            <mc:AlternateContent xmlns:mc="http://schemas.openxmlformats.org/markup-compatibility/2006">
              <mc:Choice xmlns:v="urn:schemas-microsoft-com:vml" Requires="v">
                <p:oleObj r:id="rId2" imgW="914400" imgH="457200" progId="Equation.3">
                  <p:embed/>
                </p:oleObj>
              </mc:Choice>
              <mc:Fallback>
                <p:oleObj r:id="rId2" imgW="914400" imgH="457200" progId="Equation.3">
                  <p:embed/>
                  <p:pic>
                    <p:nvPicPr>
                      <p:cNvPr id="0" name="图片 3081"/>
                      <p:cNvPicPr/>
                      <p:nvPr/>
                    </p:nvPicPr>
                    <p:blipFill>
                      <a:blip r:embed="rId3"/>
                      <a:stretch>
                        <a:fillRect/>
                      </a:stretch>
                    </p:blipFill>
                    <p:spPr>
                      <a:xfrm>
                        <a:off x="925513" y="4038600"/>
                        <a:ext cx="1905000" cy="952500"/>
                      </a:xfrm>
                      <a:prstGeom prst="rect">
                        <a:avLst/>
                      </a:prstGeom>
                      <a:solidFill>
                        <a:srgbClr val="66FFFF"/>
                      </a:solidFill>
                      <a:ln w="19050" cap="flat" cmpd="sng">
                        <a:solidFill>
                          <a:srgbClr val="FF3300"/>
                        </a:solidFill>
                        <a:prstDash val="solid"/>
                        <a:miter/>
                        <a:headEnd type="none" w="med" len="med"/>
                        <a:tailEnd type="none" w="med" len="med"/>
                      </a:ln>
                    </p:spPr>
                  </p:pic>
                </p:oleObj>
              </mc:Fallback>
            </mc:AlternateContent>
          </a:graphicData>
        </a:graphic>
      </p:graphicFrame>
      <p:grpSp>
        <p:nvGrpSpPr>
          <p:cNvPr id="2" name="Group 4"/>
          <p:cNvGrpSpPr/>
          <p:nvPr/>
        </p:nvGrpSpPr>
        <p:grpSpPr>
          <a:xfrm>
            <a:off x="3211513" y="4038600"/>
            <a:ext cx="4724400" cy="957263"/>
            <a:chOff x="2016" y="3024"/>
            <a:chExt cx="2976" cy="603"/>
          </a:xfrm>
        </p:grpSpPr>
        <p:graphicFrame>
          <p:nvGraphicFramePr>
            <p:cNvPr id="10248" name="Object 5"/>
            <p:cNvGraphicFramePr>
              <a:graphicFrameLocks noChangeAspect="1"/>
            </p:cNvGraphicFramePr>
            <p:nvPr/>
          </p:nvGraphicFramePr>
          <p:xfrm>
            <a:off x="2016" y="3024"/>
            <a:ext cx="1056" cy="603"/>
          </p:xfrm>
          <a:graphic>
            <a:graphicData uri="http://schemas.openxmlformats.org/presentationml/2006/ole">
              <mc:AlternateContent xmlns:mc="http://schemas.openxmlformats.org/markup-compatibility/2006">
                <mc:Choice xmlns:v="urn:schemas-microsoft-com:vml" Requires="v">
                  <p:oleObj r:id="rId4" imgW="800100" imgH="457200" progId="Equation.3">
                    <p:embed/>
                  </p:oleObj>
                </mc:Choice>
                <mc:Fallback>
                  <p:oleObj r:id="rId4" imgW="800100" imgH="457200" progId="Equation.3">
                    <p:embed/>
                    <p:pic>
                      <p:nvPicPr>
                        <p:cNvPr id="0" name="图片 3082"/>
                        <p:cNvPicPr/>
                        <p:nvPr/>
                      </p:nvPicPr>
                      <p:blipFill>
                        <a:blip r:embed="rId5"/>
                        <a:stretch>
                          <a:fillRect/>
                        </a:stretch>
                      </p:blipFill>
                      <p:spPr>
                        <a:xfrm>
                          <a:off x="2016" y="3024"/>
                          <a:ext cx="1056" cy="603"/>
                        </a:xfrm>
                        <a:prstGeom prst="rect">
                          <a:avLst/>
                        </a:prstGeom>
                        <a:solidFill>
                          <a:srgbClr val="CCECFF"/>
                        </a:solidFill>
                        <a:ln w="19050" cap="flat" cmpd="sng">
                          <a:solidFill>
                            <a:srgbClr val="FF0000"/>
                          </a:solidFill>
                          <a:prstDash val="solid"/>
                          <a:miter/>
                          <a:headEnd type="none" w="med" len="med"/>
                          <a:tailEnd type="none" w="med" len="med"/>
                        </a:ln>
                      </p:spPr>
                    </p:pic>
                  </p:oleObj>
                </mc:Fallback>
              </mc:AlternateContent>
            </a:graphicData>
          </a:graphic>
        </p:graphicFrame>
        <p:graphicFrame>
          <p:nvGraphicFramePr>
            <p:cNvPr id="10249" name="Object 6"/>
            <p:cNvGraphicFramePr>
              <a:graphicFrameLocks noChangeAspect="1"/>
            </p:cNvGraphicFramePr>
            <p:nvPr/>
          </p:nvGraphicFramePr>
          <p:xfrm>
            <a:off x="3264" y="3024"/>
            <a:ext cx="768" cy="602"/>
          </p:xfrm>
          <a:graphic>
            <a:graphicData uri="http://schemas.openxmlformats.org/presentationml/2006/ole">
              <mc:AlternateContent xmlns:mc="http://schemas.openxmlformats.org/markup-compatibility/2006">
                <mc:Choice xmlns:v="urn:schemas-microsoft-com:vml" Requires="v">
                  <p:oleObj r:id="rId6" imgW="584200" imgH="457200" progId="Equation.3">
                    <p:embed/>
                  </p:oleObj>
                </mc:Choice>
                <mc:Fallback>
                  <p:oleObj r:id="rId6" imgW="584200" imgH="457200" progId="Equation.3">
                    <p:embed/>
                    <p:pic>
                      <p:nvPicPr>
                        <p:cNvPr id="0" name="图片 3083"/>
                        <p:cNvPicPr/>
                        <p:nvPr/>
                      </p:nvPicPr>
                      <p:blipFill>
                        <a:blip r:embed="rId7"/>
                        <a:stretch>
                          <a:fillRect/>
                        </a:stretch>
                      </p:blipFill>
                      <p:spPr>
                        <a:xfrm>
                          <a:off x="3264" y="3024"/>
                          <a:ext cx="768" cy="602"/>
                        </a:xfrm>
                        <a:prstGeom prst="rect">
                          <a:avLst/>
                        </a:prstGeom>
                        <a:solidFill>
                          <a:srgbClr val="CCECFF"/>
                        </a:solidFill>
                        <a:ln w="19050" cap="flat" cmpd="sng">
                          <a:solidFill>
                            <a:srgbClr val="FF0000"/>
                          </a:solidFill>
                          <a:prstDash val="solid"/>
                          <a:miter/>
                          <a:headEnd type="none" w="med" len="med"/>
                          <a:tailEnd type="none" w="med" len="med"/>
                        </a:ln>
                      </p:spPr>
                    </p:pic>
                  </p:oleObj>
                </mc:Fallback>
              </mc:AlternateContent>
            </a:graphicData>
          </a:graphic>
        </p:graphicFrame>
        <p:graphicFrame>
          <p:nvGraphicFramePr>
            <p:cNvPr id="10250" name="Object 7"/>
            <p:cNvGraphicFramePr>
              <a:graphicFrameLocks noChangeAspect="1"/>
            </p:cNvGraphicFramePr>
            <p:nvPr/>
          </p:nvGraphicFramePr>
          <p:xfrm>
            <a:off x="4272" y="3024"/>
            <a:ext cx="720" cy="590"/>
          </p:xfrm>
          <a:graphic>
            <a:graphicData uri="http://schemas.openxmlformats.org/presentationml/2006/ole">
              <mc:AlternateContent xmlns:mc="http://schemas.openxmlformats.org/markup-compatibility/2006">
                <mc:Choice xmlns:v="urn:schemas-microsoft-com:vml" Requires="v">
                  <p:oleObj r:id="rId8" imgW="558800" imgH="457200" progId="Equation.3">
                    <p:embed/>
                  </p:oleObj>
                </mc:Choice>
                <mc:Fallback>
                  <p:oleObj r:id="rId8" imgW="558800" imgH="457200" progId="Equation.3">
                    <p:embed/>
                    <p:pic>
                      <p:nvPicPr>
                        <p:cNvPr id="0" name="图片 3084"/>
                        <p:cNvPicPr/>
                        <p:nvPr/>
                      </p:nvPicPr>
                      <p:blipFill>
                        <a:blip r:embed="rId9"/>
                        <a:stretch>
                          <a:fillRect/>
                        </a:stretch>
                      </p:blipFill>
                      <p:spPr>
                        <a:xfrm>
                          <a:off x="4272" y="3024"/>
                          <a:ext cx="720" cy="590"/>
                        </a:xfrm>
                        <a:prstGeom prst="rect">
                          <a:avLst/>
                        </a:prstGeom>
                        <a:solidFill>
                          <a:srgbClr val="CCECFF"/>
                        </a:solidFill>
                        <a:ln w="19050" cap="flat" cmpd="sng">
                          <a:solidFill>
                            <a:srgbClr val="FF0000"/>
                          </a:solidFill>
                          <a:prstDash val="solid"/>
                          <a:miter/>
                          <a:headEnd type="none" w="med" len="med"/>
                          <a:tailEnd type="none" w="med" len="med"/>
                        </a:ln>
                      </p:spPr>
                    </p:pic>
                  </p:oleObj>
                </mc:Fallback>
              </mc:AlternateContent>
            </a:graphicData>
          </a:graphic>
        </p:graphicFrame>
      </p:grpSp>
      <p:sp>
        <p:nvSpPr>
          <p:cNvPr id="50184" name="Rectangle 8"/>
          <p:cNvSpPr>
            <a:spLocks noGrp="1"/>
          </p:cNvSpPr>
          <p:nvPr>
            <p:ph idx="1"/>
          </p:nvPr>
        </p:nvSpPr>
        <p:spPr>
          <a:xfrm>
            <a:off x="468313" y="3429000"/>
            <a:ext cx="7543800" cy="457200"/>
          </a:xfrm>
        </p:spPr>
        <p:txBody>
          <a:bodyPr vert="horz" wrap="square" lIns="91440" tIns="45720" rIns="91440" bIns="45720" anchor="t" anchorCtr="0"/>
          <a:lstStyle/>
          <a:p>
            <a:pPr eaLnBrk="1" hangingPunct="1">
              <a:lnSpc>
                <a:spcPct val="80000"/>
              </a:lnSpc>
              <a:buNone/>
            </a:pPr>
            <a:r>
              <a:rPr lang="en-US" altLang="zh-CN" sz="2800" dirty="0">
                <a:solidFill>
                  <a:srgbClr val="0000FF"/>
                </a:solidFill>
                <a:latin typeface="华文行楷" panose="02010800040101010101" pitchFamily="2" charset="-122"/>
                <a:ea typeface="华文行楷" panose="02010800040101010101" pitchFamily="2" charset="-122"/>
              </a:rPr>
              <a:t>2. </a:t>
            </a:r>
            <a:r>
              <a:rPr lang="zh-CN" altLang="en-US" sz="2800" dirty="0">
                <a:solidFill>
                  <a:srgbClr val="0000FF"/>
                </a:solidFill>
                <a:latin typeface="华文行楷" panose="02010800040101010101" pitchFamily="2" charset="-122"/>
                <a:ea typeface="华文行楷" panose="02010800040101010101" pitchFamily="2" charset="-122"/>
              </a:rPr>
              <a:t>放大倍数</a:t>
            </a:r>
            <a:r>
              <a:rPr lang="zh-CN" altLang="en-US" sz="2400" b="1" dirty="0">
                <a:latin typeface="宋体" panose="02010600030101010101" pitchFamily="2" charset="-122"/>
              </a:rPr>
              <a:t>：输出量与输入量之比</a:t>
            </a:r>
          </a:p>
        </p:txBody>
      </p:sp>
      <p:pic>
        <p:nvPicPr>
          <p:cNvPr id="10245" name="Picture 9" descr="Dz020102"/>
          <p:cNvPicPr>
            <a:picLocks noChangeAspect="1"/>
          </p:cNvPicPr>
          <p:nvPr/>
        </p:nvPicPr>
        <p:blipFill>
          <a:blip r:embed="rId10">
            <a:clrChange>
              <a:clrFrom>
                <a:srgbClr val="FFFFFF"/>
              </a:clrFrom>
              <a:clrTo>
                <a:srgbClr val="FFFFFF">
                  <a:alpha val="0"/>
                </a:srgbClr>
              </a:clrTo>
            </a:clrChange>
          </a:blip>
          <a:srcRect b="-2959"/>
          <a:stretch>
            <a:fillRect/>
          </a:stretch>
        </p:blipFill>
        <p:spPr>
          <a:xfrm>
            <a:off x="1763713" y="836613"/>
            <a:ext cx="5876925" cy="2051050"/>
          </a:xfrm>
          <a:prstGeom prst="rect">
            <a:avLst/>
          </a:prstGeom>
          <a:solidFill>
            <a:srgbClr val="FFFFFF"/>
          </a:solidFill>
          <a:ln w="9525">
            <a:noFill/>
          </a:ln>
        </p:spPr>
      </p:pic>
      <p:sp>
        <p:nvSpPr>
          <p:cNvPr id="50186" name="AutoShape 10"/>
          <p:cNvSpPr/>
          <p:nvPr/>
        </p:nvSpPr>
        <p:spPr>
          <a:xfrm>
            <a:off x="1687513" y="5181600"/>
            <a:ext cx="5029200" cy="457200"/>
          </a:xfrm>
          <a:prstGeom prst="borderCallout2">
            <a:avLst>
              <a:gd name="adj1" fmla="val 25000"/>
              <a:gd name="adj2" fmla="val -1514"/>
              <a:gd name="adj3" fmla="val 25000"/>
              <a:gd name="adj4" fmla="val -5333"/>
              <a:gd name="adj5" fmla="val -98958"/>
              <a:gd name="adj6" fmla="val -9310"/>
            </a:avLst>
          </a:prstGeom>
          <a:solidFill>
            <a:srgbClr val="FFFFCC"/>
          </a:solidFill>
          <a:ln w="19050" cap="flat" cmpd="sng">
            <a:solidFill>
              <a:srgbClr val="FF00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eaLnBrk="1" hangingPunct="1">
              <a:spcBef>
                <a:spcPct val="0"/>
              </a:spcBef>
              <a:buNone/>
            </a:pPr>
            <a:r>
              <a:rPr lang="zh-CN" altLang="en-US" sz="2000" b="1" dirty="0">
                <a:latin typeface="Times New Roman" panose="02020603050405020304" pitchFamily="18" charset="0"/>
              </a:rPr>
              <a:t>电压放大倍数是最常被研究和测试的参数</a:t>
            </a:r>
          </a:p>
        </p:txBody>
      </p:sp>
      <p:sp>
        <p:nvSpPr>
          <p:cNvPr id="10247" name="灯片编号占位符 2"/>
          <p:cNvSpPr txBox="1">
            <a:spLocks noGrp="1"/>
          </p:cNvSpPr>
          <p:nvPr>
            <p:ph type="sldNum" sz="quarter" idx="4"/>
          </p:nvPr>
        </p:nvSpPr>
        <p:spPr/>
        <p:txBody>
          <a:bodyPr/>
          <a:lstStyle/>
          <a:p>
            <a:pPr marL="0" indent="0" algn="r" eaLnBrk="1" hangingPunct="1">
              <a:spcBef>
                <a:spcPct val="0"/>
              </a:spcBef>
              <a:buNone/>
            </a:pPr>
            <a:fld id="{9A0DB2DC-4C9A-4742-B13C-FB6460FD3503}" type="slidenum">
              <a:rPr lang="en-US" altLang="zh-CN" sz="1400" dirty="0">
                <a:solidFill>
                  <a:srgbClr val="7F7F7F"/>
                </a:solidFill>
              </a:rPr>
              <a:t>37</a:t>
            </a:fld>
            <a:endParaRPr lang="en-US" altLang="zh-CN" sz="1400" dirty="0">
              <a:solidFill>
                <a:srgbClr val="7F7F7F"/>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0184">
                                            <p:txEl>
                                              <p:pRg st="0" end="0"/>
                                            </p:txEl>
                                          </p:spTgt>
                                        </p:tgtEl>
                                        <p:attrNameLst>
                                          <p:attrName>style.visibility</p:attrName>
                                        </p:attrNameLst>
                                      </p:cBhvr>
                                      <p:to>
                                        <p:strVal val="visible"/>
                                      </p:to>
                                    </p:set>
                                    <p:animEffect transition="in" filter="wipe(left)">
                                      <p:cBhvr>
                                        <p:cTn id="7" dur="500"/>
                                        <p:tgtEl>
                                          <p:spTgt spid="5018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0179"/>
                                        </p:tgtEl>
                                        <p:attrNameLst>
                                          <p:attrName>style.visibility</p:attrName>
                                        </p:attrNameLst>
                                      </p:cBhvr>
                                      <p:to>
                                        <p:strVal val="visible"/>
                                      </p:to>
                                    </p:set>
                                    <p:animEffect transition="in" filter="wipe(left)">
                                      <p:cBhvr>
                                        <p:cTn id="12" dur="500"/>
                                        <p:tgtEl>
                                          <p:spTgt spid="50179"/>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499"/>
                                          </p:stCondLst>
                                        </p:cTn>
                                        <p:tgtEl>
                                          <p:spTgt spid="5018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wipe(left)">
                                      <p:cBhvr>
                                        <p:cTn id="2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184" grpId="0" build="p"/>
      <p:bldP spid="50186" grpId="0" bldLvl="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p:cNvSpPr>
          <p:nvPr>
            <p:ph type="title"/>
          </p:nvPr>
        </p:nvSpPr>
        <p:spPr>
          <a:xfrm>
            <a:off x="355600" y="950913"/>
            <a:ext cx="6096000" cy="533400"/>
          </a:xfrm>
        </p:spPr>
        <p:txBody>
          <a:bodyPr vert="horz" wrap="square" lIns="91440" tIns="45720" rIns="91440" bIns="45720" anchor="ctr" anchorCtr="0"/>
          <a:lstStyle/>
          <a:p>
            <a:pPr algn="l" eaLnBrk="1" hangingPunct="1"/>
            <a:r>
              <a:rPr lang="en-US" altLang="zh-CN" sz="2800" dirty="0">
                <a:solidFill>
                  <a:srgbClr val="0000FF"/>
                </a:solidFill>
                <a:latin typeface="华文行楷" panose="02010800040101010101" pitchFamily="2" charset="-122"/>
                <a:ea typeface="华文行楷" panose="02010800040101010101" pitchFamily="2" charset="-122"/>
              </a:rPr>
              <a:t>3. </a:t>
            </a:r>
            <a:r>
              <a:rPr lang="zh-CN" altLang="en-US" sz="2800" dirty="0">
                <a:solidFill>
                  <a:srgbClr val="0000FF"/>
                </a:solidFill>
                <a:latin typeface="华文行楷" panose="02010800040101010101" pitchFamily="2" charset="-122"/>
                <a:ea typeface="华文行楷" panose="02010800040101010101" pitchFamily="2" charset="-122"/>
              </a:rPr>
              <a:t>通频带</a:t>
            </a:r>
          </a:p>
        </p:txBody>
      </p:sp>
      <p:pic>
        <p:nvPicPr>
          <p:cNvPr id="52227" name="Picture 3" descr="Dz020104"/>
          <p:cNvPicPr>
            <a:picLocks noChangeAspect="1"/>
          </p:cNvPicPr>
          <p:nvPr/>
        </p:nvPicPr>
        <p:blipFill>
          <a:blip r:embed="rId2"/>
          <a:stretch>
            <a:fillRect/>
          </a:stretch>
        </p:blipFill>
        <p:spPr>
          <a:xfrm>
            <a:off x="1403350" y="2781300"/>
            <a:ext cx="6200775" cy="2543175"/>
          </a:xfrm>
          <a:prstGeom prst="rect">
            <a:avLst/>
          </a:prstGeom>
          <a:noFill/>
          <a:ln w="9525">
            <a:noFill/>
          </a:ln>
        </p:spPr>
      </p:pic>
      <p:sp>
        <p:nvSpPr>
          <p:cNvPr id="52229" name="Text Box 5"/>
          <p:cNvSpPr txBox="1"/>
          <p:nvPr/>
        </p:nvSpPr>
        <p:spPr>
          <a:xfrm>
            <a:off x="211138" y="1814513"/>
            <a:ext cx="8640762" cy="830262"/>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50000"/>
              </a:spcBef>
              <a:buNone/>
            </a:pPr>
            <a:r>
              <a:rPr lang="en-US" altLang="zh-CN" sz="2400" dirty="0">
                <a:latin typeface="Times New Roman" panose="02020603050405020304" pitchFamily="18" charset="0"/>
              </a:rPr>
              <a:t>    </a:t>
            </a:r>
            <a:r>
              <a:rPr lang="zh-CN" altLang="en-US" sz="2400" b="1" dirty="0">
                <a:latin typeface="Times New Roman" panose="02020603050405020304" pitchFamily="18" charset="0"/>
              </a:rPr>
              <a:t>由于</a:t>
            </a:r>
            <a:r>
              <a:rPr lang="zh-CN" altLang="en-US" sz="2400" b="1" dirty="0">
                <a:solidFill>
                  <a:srgbClr val="FF0000"/>
                </a:solidFill>
                <a:latin typeface="Times New Roman" panose="02020603050405020304" pitchFamily="18" charset="0"/>
              </a:rPr>
              <a:t>电容、电感</a:t>
            </a:r>
            <a:r>
              <a:rPr lang="zh-CN" altLang="en-US" sz="2400" b="1" dirty="0">
                <a:latin typeface="Times New Roman" panose="02020603050405020304" pitchFamily="18" charset="0"/>
              </a:rPr>
              <a:t>及</a:t>
            </a:r>
            <a:r>
              <a:rPr lang="en-US" altLang="zh-CN" sz="2400" b="1" dirty="0">
                <a:solidFill>
                  <a:srgbClr val="FF0000"/>
                </a:solidFill>
                <a:latin typeface="Times New Roman" panose="02020603050405020304" pitchFamily="18" charset="0"/>
              </a:rPr>
              <a:t>PN</a:t>
            </a:r>
            <a:r>
              <a:rPr lang="zh-CN" altLang="en-US" sz="2400" b="1" dirty="0">
                <a:solidFill>
                  <a:srgbClr val="FF0000"/>
                </a:solidFill>
                <a:latin typeface="Times New Roman" panose="02020603050405020304" pitchFamily="18" charset="0"/>
              </a:rPr>
              <a:t>结的电容效应</a:t>
            </a:r>
            <a:r>
              <a:rPr lang="zh-CN" altLang="en-US" sz="2400" b="1" dirty="0">
                <a:latin typeface="Times New Roman" panose="02020603050405020304" pitchFamily="18" charset="0"/>
              </a:rPr>
              <a:t>，使放大电路在信号频率较低和较高时电压放大管放大倍数数值下降，并产生相移。</a:t>
            </a:r>
          </a:p>
        </p:txBody>
      </p:sp>
      <p:sp>
        <p:nvSpPr>
          <p:cNvPr id="11269" name="Text Box 6"/>
          <p:cNvSpPr txBox="1"/>
          <p:nvPr/>
        </p:nvSpPr>
        <p:spPr>
          <a:xfrm>
            <a:off x="500063" y="1409700"/>
            <a:ext cx="8294687" cy="45720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50000"/>
              </a:spcBef>
              <a:buNone/>
            </a:pPr>
            <a:r>
              <a:rPr lang="zh-CN" altLang="en-US" sz="2400" b="1" dirty="0">
                <a:solidFill>
                  <a:schemeClr val="tx2"/>
                </a:solidFill>
                <a:latin typeface="Times New Roman" panose="02020603050405020304" pitchFamily="18" charset="0"/>
              </a:rPr>
              <a:t>衡量放大电路对不同频率信号的适应能力。</a:t>
            </a:r>
          </a:p>
        </p:txBody>
      </p:sp>
      <p:grpSp>
        <p:nvGrpSpPr>
          <p:cNvPr id="2" name="Group 7"/>
          <p:cNvGrpSpPr/>
          <p:nvPr/>
        </p:nvGrpSpPr>
        <p:grpSpPr>
          <a:xfrm>
            <a:off x="488950" y="3848100"/>
            <a:ext cx="8077200" cy="677863"/>
            <a:chOff x="288" y="2352"/>
            <a:chExt cx="5088" cy="427"/>
          </a:xfrm>
        </p:grpSpPr>
        <p:sp>
          <p:nvSpPr>
            <p:cNvPr id="11273" name="AutoShape 8"/>
            <p:cNvSpPr/>
            <p:nvPr/>
          </p:nvSpPr>
          <p:spPr>
            <a:xfrm>
              <a:off x="288" y="2408"/>
              <a:ext cx="1008" cy="280"/>
            </a:xfrm>
            <a:prstGeom prst="borderCallout1">
              <a:avLst>
                <a:gd name="adj1" fmla="val 25713"/>
                <a:gd name="adj2" fmla="val 104764"/>
                <a:gd name="adj3" fmla="val 153213"/>
                <a:gd name="adj4" fmla="val 166468"/>
              </a:avLst>
            </a:prstGeom>
            <a:solidFill>
              <a:srgbClr val="66FFFF"/>
            </a:solidFill>
            <a:ln w="19050" cap="flat" cmpd="sng">
              <a:solidFill>
                <a:srgbClr val="FF00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eaLnBrk="1" hangingPunct="1">
                <a:spcBef>
                  <a:spcPct val="0"/>
                </a:spcBef>
                <a:buNone/>
              </a:pPr>
              <a:r>
                <a:rPr lang="zh-CN" altLang="en-US" sz="2400" b="1" dirty="0">
                  <a:latin typeface="Times New Roman" panose="02020603050405020304" pitchFamily="18" charset="0"/>
                </a:rPr>
                <a:t>下限频率</a:t>
              </a:r>
            </a:p>
          </p:txBody>
        </p:sp>
        <p:sp>
          <p:nvSpPr>
            <p:cNvPr id="11274" name="AutoShape 9"/>
            <p:cNvSpPr/>
            <p:nvPr/>
          </p:nvSpPr>
          <p:spPr>
            <a:xfrm>
              <a:off x="4368" y="2352"/>
              <a:ext cx="1008" cy="280"/>
            </a:xfrm>
            <a:prstGeom prst="borderCallout1">
              <a:avLst>
                <a:gd name="adj1" fmla="val 25713"/>
                <a:gd name="adj2" fmla="val -4764"/>
                <a:gd name="adj3" fmla="val 171431"/>
                <a:gd name="adj4" fmla="val -19245"/>
              </a:avLst>
            </a:prstGeom>
            <a:solidFill>
              <a:srgbClr val="66FFFF"/>
            </a:solidFill>
            <a:ln w="19050" cap="flat" cmpd="sng">
              <a:solidFill>
                <a:srgbClr val="FF00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eaLnBrk="1" hangingPunct="1">
                <a:spcBef>
                  <a:spcPct val="0"/>
                </a:spcBef>
                <a:buNone/>
              </a:pPr>
              <a:r>
                <a:rPr lang="zh-CN" altLang="en-US" sz="2400" b="1" dirty="0">
                  <a:latin typeface="Times New Roman" panose="02020603050405020304" pitchFamily="18" charset="0"/>
                </a:rPr>
                <a:t>上限频率</a:t>
              </a:r>
            </a:p>
          </p:txBody>
        </p:sp>
        <p:graphicFrame>
          <p:nvGraphicFramePr>
            <p:cNvPr id="11275" name="Object 10"/>
            <p:cNvGraphicFramePr>
              <a:graphicFrameLocks noChangeAspect="1"/>
            </p:cNvGraphicFramePr>
            <p:nvPr/>
          </p:nvGraphicFramePr>
          <p:xfrm>
            <a:off x="2496" y="2496"/>
            <a:ext cx="1056" cy="283"/>
          </p:xfrm>
          <a:graphic>
            <a:graphicData uri="http://schemas.openxmlformats.org/presentationml/2006/ole">
              <mc:AlternateContent xmlns:mc="http://schemas.openxmlformats.org/markup-compatibility/2006">
                <mc:Choice xmlns:v="urn:schemas-microsoft-com:vml" Requires="v">
                  <p:oleObj r:id="rId3" imgW="850900" imgH="228600" progId="Equation.3">
                    <p:embed/>
                  </p:oleObj>
                </mc:Choice>
                <mc:Fallback>
                  <p:oleObj r:id="rId3" imgW="850900" imgH="228600" progId="Equation.3">
                    <p:embed/>
                    <p:pic>
                      <p:nvPicPr>
                        <p:cNvPr id="0" name="图片 3077"/>
                        <p:cNvPicPr/>
                        <p:nvPr/>
                      </p:nvPicPr>
                      <p:blipFill>
                        <a:blip r:embed="rId4"/>
                        <a:stretch>
                          <a:fillRect/>
                        </a:stretch>
                      </p:blipFill>
                      <p:spPr>
                        <a:xfrm>
                          <a:off x="2496" y="2496"/>
                          <a:ext cx="1056" cy="283"/>
                        </a:xfrm>
                        <a:prstGeom prst="rect">
                          <a:avLst/>
                        </a:prstGeom>
                        <a:solidFill>
                          <a:srgbClr val="66FFFF"/>
                        </a:solidFill>
                        <a:ln w="19050" cap="flat" cmpd="sng">
                          <a:solidFill>
                            <a:srgbClr val="FF0000"/>
                          </a:solidFill>
                          <a:prstDash val="solid"/>
                          <a:miter/>
                          <a:headEnd type="none" w="med" len="med"/>
                          <a:tailEnd type="none" w="med" len="med"/>
                        </a:ln>
                      </p:spPr>
                    </p:pic>
                  </p:oleObj>
                </mc:Fallback>
              </mc:AlternateContent>
            </a:graphicData>
          </a:graphic>
        </p:graphicFrame>
      </p:grpSp>
      <p:sp>
        <p:nvSpPr>
          <p:cNvPr id="11271" name="灯片编号占位符 2"/>
          <p:cNvSpPr txBox="1">
            <a:spLocks noGrp="1"/>
          </p:cNvSpPr>
          <p:nvPr>
            <p:ph type="sldNum" sz="quarter" idx="4"/>
          </p:nvPr>
        </p:nvSpPr>
        <p:spPr/>
        <p:txBody>
          <a:bodyPr/>
          <a:lstStyle/>
          <a:p>
            <a:pPr marL="0" indent="0" algn="r" eaLnBrk="1" hangingPunct="1">
              <a:spcBef>
                <a:spcPct val="0"/>
              </a:spcBef>
              <a:buNone/>
            </a:pPr>
            <a:fld id="{9A0DB2DC-4C9A-4742-B13C-FB6460FD3503}" type="slidenum">
              <a:rPr lang="en-US" altLang="zh-CN" sz="1400" dirty="0">
                <a:solidFill>
                  <a:srgbClr val="7F7F7F"/>
                </a:solidFill>
              </a:rPr>
              <a:t>38</a:t>
            </a:fld>
            <a:endParaRPr lang="en-US" altLang="zh-CN" sz="1400" dirty="0">
              <a:solidFill>
                <a:srgbClr val="7F7F7F"/>
              </a:solidFill>
            </a:endParaRPr>
          </a:p>
        </p:txBody>
      </p:sp>
      <p:cxnSp>
        <p:nvCxnSpPr>
          <p:cNvPr id="5" name="直接连接符 4"/>
          <p:cNvCxnSpPr/>
          <p:nvPr/>
        </p:nvCxnSpPr>
        <p:spPr bwMode="auto">
          <a:xfrm>
            <a:off x="6465888" y="4498975"/>
            <a:ext cx="65088" cy="0"/>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2229"/>
                                        </p:tgtEl>
                                        <p:attrNameLst>
                                          <p:attrName>style.visibility</p:attrName>
                                        </p:attrNameLst>
                                      </p:cBhvr>
                                      <p:to>
                                        <p:strVal val="visible"/>
                                      </p:to>
                                    </p:set>
                                    <p:animEffect transition="in" filter="wipe(left)">
                                      <p:cBhvr>
                                        <p:cTn id="7" dur="500"/>
                                        <p:tgtEl>
                                          <p:spTgt spid="52229"/>
                                        </p:tgtEl>
                                      </p:cBhvr>
                                    </p:animEffect>
                                  </p:childTnLst>
                                </p:cTn>
                              </p:par>
                            </p:childTnLst>
                          </p:cTn>
                        </p:par>
                      </p:childTnLst>
                    </p:cTn>
                  </p:par>
                  <p:par>
                    <p:cTn id="8" fill="hold">
                      <p:stCondLst>
                        <p:cond delay="indefinite"/>
                      </p:stCondLst>
                      <p:childTnLst>
                        <p:par>
                          <p:cTn id="9" fill="hold">
                            <p:stCondLst>
                              <p:cond delay="0"/>
                            </p:stCondLst>
                            <p:childTnLst>
                              <p:par>
                                <p:cTn id="10" presetID="17" presetClass="entr" presetSubtype="10" fill="hold" nodeType="clickEffect">
                                  <p:stCondLst>
                                    <p:cond delay="0"/>
                                  </p:stCondLst>
                                  <p:childTnLst>
                                    <p:set>
                                      <p:cBhvr>
                                        <p:cTn id="11" dur="1" fill="hold">
                                          <p:stCondLst>
                                            <p:cond delay="0"/>
                                          </p:stCondLst>
                                        </p:cTn>
                                        <p:tgtEl>
                                          <p:spTgt spid="52227"/>
                                        </p:tgtEl>
                                        <p:attrNameLst>
                                          <p:attrName>style.visibility</p:attrName>
                                        </p:attrNameLst>
                                      </p:cBhvr>
                                      <p:to>
                                        <p:strVal val="visible"/>
                                      </p:to>
                                    </p:set>
                                    <p:anim calcmode="lin" valueType="num">
                                      <p:cBhvr>
                                        <p:cTn id="12" dur="500" fill="hold"/>
                                        <p:tgtEl>
                                          <p:spTgt spid="52227"/>
                                        </p:tgtEl>
                                        <p:attrNameLst>
                                          <p:attrName>ppt_w</p:attrName>
                                        </p:attrNameLst>
                                      </p:cBhvr>
                                      <p:tavLst>
                                        <p:tav tm="0">
                                          <p:val>
                                            <p:fltVal val="0"/>
                                          </p:val>
                                        </p:tav>
                                        <p:tav tm="100000">
                                          <p:val>
                                            <p:strVal val="#ppt_w"/>
                                          </p:val>
                                        </p:tav>
                                      </p:tavLst>
                                    </p:anim>
                                    <p:anim calcmode="lin" valueType="num">
                                      <p:cBhvr>
                                        <p:cTn id="13" dur="500" fill="hold"/>
                                        <p:tgtEl>
                                          <p:spTgt spid="52227"/>
                                        </p:tgtEl>
                                        <p:attrNameLst>
                                          <p:attrName>ppt_h</p:attrName>
                                        </p:attrNameLst>
                                      </p:cBhvr>
                                      <p:tavLst>
                                        <p:tav tm="0">
                                          <p:val>
                                            <p:strVal val="#ppt_h"/>
                                          </p:val>
                                        </p:tav>
                                        <p:tav tm="100000">
                                          <p:val>
                                            <p:strVal val="#ppt_h"/>
                                          </p:val>
                                        </p:tav>
                                      </p:tavLst>
                                    </p:anim>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nodeType="click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wipe(down)">
                                      <p:cBhvr>
                                        <p:cTn id="1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229"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p:cNvSpPr>
          <p:nvPr>
            <p:ph type="title"/>
          </p:nvPr>
        </p:nvSpPr>
        <p:spPr>
          <a:xfrm>
            <a:off x="395288" y="981075"/>
            <a:ext cx="6192837" cy="485775"/>
          </a:xfrm>
        </p:spPr>
        <p:txBody>
          <a:bodyPr vert="horz" wrap="square" lIns="91440" tIns="45720" rIns="91440" bIns="45720" anchor="ctr" anchorCtr="0"/>
          <a:lstStyle/>
          <a:p>
            <a:pPr algn="l" eaLnBrk="1" hangingPunct="1">
              <a:lnSpc>
                <a:spcPct val="85000"/>
              </a:lnSpc>
            </a:pPr>
            <a:r>
              <a:rPr lang="zh-CN" altLang="en-US" sz="3200" dirty="0">
                <a:solidFill>
                  <a:schemeClr val="tx1"/>
                </a:solidFill>
                <a:ea typeface="华文行楷" panose="02010800040101010101" pitchFamily="2" charset="-122"/>
              </a:rPr>
              <a:t>一、电路的组成及各元件的作用</a:t>
            </a:r>
          </a:p>
        </p:txBody>
      </p:sp>
      <p:graphicFrame>
        <p:nvGraphicFramePr>
          <p:cNvPr id="22531" name="Object 3"/>
          <p:cNvGraphicFramePr>
            <a:graphicFrameLocks noChangeAspect="1"/>
          </p:cNvGraphicFramePr>
          <p:nvPr/>
        </p:nvGraphicFramePr>
        <p:xfrm>
          <a:off x="5076825" y="1557338"/>
          <a:ext cx="3505200" cy="2398712"/>
        </p:xfrm>
        <a:graphic>
          <a:graphicData uri="http://schemas.openxmlformats.org/presentationml/2006/ole">
            <mc:AlternateContent xmlns:mc="http://schemas.openxmlformats.org/markup-compatibility/2006">
              <mc:Choice xmlns:v="urn:schemas-microsoft-com:vml" Requires="v">
                <p:oleObj r:id="rId2" imgW="12068175" imgH="8258175" progId="MSPhotoEd.3">
                  <p:embed/>
                </p:oleObj>
              </mc:Choice>
              <mc:Fallback>
                <p:oleObj r:id="rId2" imgW="12068175" imgH="8258175" progId="MSPhotoEd.3">
                  <p:embed/>
                  <p:pic>
                    <p:nvPicPr>
                      <p:cNvPr id="0" name="图片 3079"/>
                      <p:cNvPicPr/>
                      <p:nvPr/>
                    </p:nvPicPr>
                    <p:blipFill>
                      <a:blip r:embed="rId3"/>
                      <a:stretch>
                        <a:fillRect/>
                      </a:stretch>
                    </p:blipFill>
                    <p:spPr>
                      <a:xfrm>
                        <a:off x="5076825" y="1557338"/>
                        <a:ext cx="3505200" cy="2398712"/>
                      </a:xfrm>
                      <a:prstGeom prst="rect">
                        <a:avLst/>
                      </a:prstGeom>
                      <a:noFill/>
                      <a:ln w="38100">
                        <a:noFill/>
                        <a:miter/>
                      </a:ln>
                    </p:spPr>
                  </p:pic>
                </p:oleObj>
              </mc:Fallback>
            </mc:AlternateContent>
          </a:graphicData>
        </a:graphic>
      </p:graphicFrame>
      <p:sp>
        <p:nvSpPr>
          <p:cNvPr id="22532" name="Text Box 4"/>
          <p:cNvSpPr txBox="1"/>
          <p:nvPr/>
        </p:nvSpPr>
        <p:spPr>
          <a:xfrm>
            <a:off x="581025" y="1638300"/>
            <a:ext cx="4267200" cy="96837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lnSpc>
                <a:spcPct val="120000"/>
              </a:lnSpc>
              <a:spcBef>
                <a:spcPct val="50000"/>
              </a:spcBef>
              <a:buNone/>
            </a:pPr>
            <a:r>
              <a:rPr lang="en-US" altLang="zh-CN" sz="2400" b="1" i="1" dirty="0">
                <a:solidFill>
                  <a:srgbClr val="660033"/>
                </a:solidFill>
                <a:latin typeface="Times New Roman" panose="02020603050405020304" pitchFamily="18" charset="0"/>
              </a:rPr>
              <a:t>V</a:t>
            </a:r>
            <a:r>
              <a:rPr lang="en-US" altLang="zh-CN" sz="2400" b="1" baseline="-25000" dirty="0">
                <a:solidFill>
                  <a:srgbClr val="660033"/>
                </a:solidFill>
                <a:latin typeface="Times New Roman" panose="02020603050405020304" pitchFamily="18" charset="0"/>
              </a:rPr>
              <a:t>BB</a:t>
            </a:r>
            <a:r>
              <a:rPr lang="zh-CN" altLang="en-US" sz="2400" b="1" dirty="0">
                <a:solidFill>
                  <a:srgbClr val="660033"/>
                </a:solidFill>
                <a:latin typeface="Times New Roman" panose="02020603050405020304" pitchFamily="18" charset="0"/>
              </a:rPr>
              <a:t>、</a:t>
            </a:r>
            <a:r>
              <a:rPr lang="en-US" altLang="zh-CN" sz="2400" b="1" i="1" dirty="0">
                <a:solidFill>
                  <a:srgbClr val="660033"/>
                </a:solidFill>
                <a:latin typeface="Times New Roman" panose="02020603050405020304" pitchFamily="18" charset="0"/>
              </a:rPr>
              <a:t>R</a:t>
            </a:r>
            <a:r>
              <a:rPr lang="en-US" altLang="zh-CN" sz="2400" b="1" baseline="-25000" dirty="0">
                <a:solidFill>
                  <a:srgbClr val="660033"/>
                </a:solidFill>
                <a:latin typeface="Times New Roman" panose="02020603050405020304" pitchFamily="18" charset="0"/>
              </a:rPr>
              <a:t>b</a:t>
            </a:r>
            <a:r>
              <a:rPr lang="zh-CN" altLang="en-US" sz="2400" b="1" dirty="0">
                <a:latin typeface="Times New Roman" panose="02020603050405020304" pitchFamily="18" charset="0"/>
              </a:rPr>
              <a:t>：使</a:t>
            </a:r>
            <a:r>
              <a:rPr lang="en-US" altLang="zh-CN" sz="2400" b="1" i="1" dirty="0">
                <a:latin typeface="Times New Roman" panose="02020603050405020304" pitchFamily="18" charset="0"/>
              </a:rPr>
              <a:t>U</a:t>
            </a:r>
            <a:r>
              <a:rPr lang="en-US" altLang="zh-CN" sz="2400" b="1" baseline="-25000" dirty="0">
                <a:latin typeface="Times New Roman" panose="02020603050405020304" pitchFamily="18" charset="0"/>
              </a:rPr>
              <a:t>BE</a:t>
            </a:r>
            <a:r>
              <a:rPr lang="zh-CN" altLang="en-US" sz="2400" b="1" dirty="0">
                <a:latin typeface="Times New Roman" panose="02020603050405020304" pitchFamily="18" charset="0"/>
              </a:rPr>
              <a:t>＞ </a:t>
            </a:r>
            <a:r>
              <a:rPr lang="en-US" altLang="zh-CN" sz="2400" b="1" i="1" dirty="0">
                <a:latin typeface="Times New Roman" panose="02020603050405020304" pitchFamily="18" charset="0"/>
              </a:rPr>
              <a:t>U</a:t>
            </a:r>
            <a:r>
              <a:rPr lang="en-US" altLang="zh-CN" sz="2400" b="1" baseline="-25000" dirty="0">
                <a:latin typeface="Times New Roman" panose="02020603050405020304" pitchFamily="18" charset="0"/>
              </a:rPr>
              <a:t>on</a:t>
            </a:r>
            <a:r>
              <a:rPr lang="zh-CN" altLang="en-US" sz="2400" b="1" dirty="0">
                <a:latin typeface="Times New Roman" panose="02020603050405020304" pitchFamily="18" charset="0"/>
              </a:rPr>
              <a:t>，且有合适的</a:t>
            </a:r>
            <a:r>
              <a:rPr lang="en-US" altLang="zh-CN" sz="2400" b="1" i="1" dirty="0">
                <a:latin typeface="Times New Roman" panose="02020603050405020304" pitchFamily="18" charset="0"/>
              </a:rPr>
              <a:t>I</a:t>
            </a:r>
            <a:r>
              <a:rPr lang="en-US" altLang="zh-CN" sz="2400" b="1" baseline="-25000" dirty="0">
                <a:latin typeface="Times New Roman" panose="02020603050405020304" pitchFamily="18" charset="0"/>
              </a:rPr>
              <a:t>B</a:t>
            </a:r>
            <a:r>
              <a:rPr lang="zh-CN" altLang="en-US" sz="2400" b="1" dirty="0">
                <a:latin typeface="Times New Roman" panose="02020603050405020304" pitchFamily="18" charset="0"/>
              </a:rPr>
              <a:t>。</a:t>
            </a:r>
            <a:endParaRPr lang="zh-CN" altLang="en-US" sz="2400" b="1" baseline="-25000" dirty="0">
              <a:latin typeface="Times New Roman" panose="02020603050405020304" pitchFamily="18" charset="0"/>
            </a:endParaRPr>
          </a:p>
        </p:txBody>
      </p:sp>
      <p:sp>
        <p:nvSpPr>
          <p:cNvPr id="22533" name="Text Box 5"/>
          <p:cNvSpPr txBox="1"/>
          <p:nvPr/>
        </p:nvSpPr>
        <p:spPr>
          <a:xfrm>
            <a:off x="657225" y="2552700"/>
            <a:ext cx="4267200" cy="96837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lnSpc>
                <a:spcPct val="120000"/>
              </a:lnSpc>
              <a:spcBef>
                <a:spcPct val="50000"/>
              </a:spcBef>
              <a:buNone/>
            </a:pPr>
            <a:r>
              <a:rPr lang="en-US" altLang="zh-CN" sz="2400" b="1" i="1" dirty="0">
                <a:solidFill>
                  <a:srgbClr val="660033"/>
                </a:solidFill>
                <a:latin typeface="Times New Roman" panose="02020603050405020304" pitchFamily="18" charset="0"/>
              </a:rPr>
              <a:t>V</a:t>
            </a:r>
            <a:r>
              <a:rPr lang="en-US" altLang="zh-CN" sz="2400" b="1" baseline="-25000" dirty="0">
                <a:solidFill>
                  <a:srgbClr val="660033"/>
                </a:solidFill>
                <a:latin typeface="Times New Roman" panose="02020603050405020304" pitchFamily="18" charset="0"/>
              </a:rPr>
              <a:t>CC</a:t>
            </a:r>
            <a:r>
              <a:rPr lang="zh-CN" altLang="en-US" sz="2400" b="1" dirty="0">
                <a:latin typeface="Times New Roman" panose="02020603050405020304" pitchFamily="18" charset="0"/>
              </a:rPr>
              <a:t>：使</a:t>
            </a:r>
            <a:r>
              <a:rPr lang="en-US" altLang="zh-CN" sz="2400" b="1" i="1" dirty="0">
                <a:latin typeface="Times New Roman" panose="02020603050405020304" pitchFamily="18" charset="0"/>
              </a:rPr>
              <a:t>U</a:t>
            </a:r>
            <a:r>
              <a:rPr lang="en-US" altLang="zh-CN" sz="2400" b="1" baseline="-25000" dirty="0">
                <a:latin typeface="Times New Roman" panose="02020603050405020304" pitchFamily="18" charset="0"/>
              </a:rPr>
              <a:t>CE</a:t>
            </a:r>
            <a:r>
              <a:rPr lang="en-US" altLang="zh-CN" sz="2400" b="1" dirty="0">
                <a:latin typeface="Times New Roman" panose="02020603050405020304" pitchFamily="18" charset="0"/>
              </a:rPr>
              <a:t>≥</a:t>
            </a:r>
            <a:r>
              <a:rPr lang="en-US" altLang="zh-CN" sz="2400" b="1" i="1" dirty="0">
                <a:latin typeface="Times New Roman" panose="02020603050405020304" pitchFamily="18" charset="0"/>
              </a:rPr>
              <a:t>U</a:t>
            </a:r>
            <a:r>
              <a:rPr lang="en-US" altLang="zh-CN" sz="2400" b="1" baseline="-25000" dirty="0">
                <a:latin typeface="Times New Roman" panose="02020603050405020304" pitchFamily="18" charset="0"/>
              </a:rPr>
              <a:t>BE</a:t>
            </a:r>
            <a:r>
              <a:rPr lang="zh-CN" altLang="en-US" sz="2400" b="1" dirty="0">
                <a:latin typeface="Times New Roman" panose="02020603050405020304" pitchFamily="18" charset="0"/>
              </a:rPr>
              <a:t>，同时作为负载的能源。</a:t>
            </a:r>
            <a:endParaRPr lang="zh-CN" altLang="en-US" sz="2400" b="1" baseline="-25000" dirty="0">
              <a:latin typeface="Times New Roman" panose="02020603050405020304" pitchFamily="18" charset="0"/>
            </a:endParaRPr>
          </a:p>
        </p:txBody>
      </p:sp>
      <p:sp>
        <p:nvSpPr>
          <p:cNvPr id="22534" name="Text Box 6"/>
          <p:cNvSpPr txBox="1"/>
          <p:nvPr/>
        </p:nvSpPr>
        <p:spPr>
          <a:xfrm>
            <a:off x="655638" y="3543300"/>
            <a:ext cx="4267200" cy="53022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lnSpc>
                <a:spcPct val="120000"/>
              </a:lnSpc>
              <a:spcBef>
                <a:spcPct val="50000"/>
              </a:spcBef>
              <a:buNone/>
            </a:pPr>
            <a:r>
              <a:rPr lang="en-US" altLang="zh-CN" sz="2400" b="1" i="1" dirty="0">
                <a:solidFill>
                  <a:srgbClr val="660033"/>
                </a:solidFill>
                <a:latin typeface="Times New Roman" panose="02020603050405020304" pitchFamily="18" charset="0"/>
              </a:rPr>
              <a:t>R</a:t>
            </a:r>
            <a:r>
              <a:rPr lang="en-US" altLang="zh-CN" sz="2400" b="1" baseline="-25000" dirty="0">
                <a:solidFill>
                  <a:srgbClr val="660033"/>
                </a:solidFill>
                <a:latin typeface="Times New Roman" panose="02020603050405020304" pitchFamily="18" charset="0"/>
              </a:rPr>
              <a:t>c</a:t>
            </a:r>
            <a:r>
              <a:rPr lang="zh-CN" altLang="en-US" sz="2400" b="1" dirty="0">
                <a:latin typeface="Times New Roman" panose="02020603050405020304" pitchFamily="18" charset="0"/>
              </a:rPr>
              <a:t>：将</a:t>
            </a:r>
            <a:r>
              <a:rPr lang="en-US" altLang="zh-CN" sz="2400" b="1" dirty="0">
                <a:latin typeface="Times New Roman" panose="02020603050405020304" pitchFamily="18" charset="0"/>
                <a:cs typeface="Times New Roman" panose="02020603050405020304" pitchFamily="18" charset="0"/>
              </a:rPr>
              <a:t>Δ</a:t>
            </a:r>
            <a:r>
              <a:rPr lang="en-US" altLang="zh-CN" sz="2400" b="1" i="1" dirty="0">
                <a:latin typeface="Times New Roman" panose="02020603050405020304" pitchFamily="18" charset="0"/>
                <a:cs typeface="Times New Roman" panose="02020603050405020304" pitchFamily="18" charset="0"/>
              </a:rPr>
              <a:t>i</a:t>
            </a:r>
            <a:r>
              <a:rPr lang="en-US" altLang="zh-CN" sz="2400" b="1" baseline="-25000" dirty="0">
                <a:latin typeface="Times New Roman" panose="02020603050405020304" pitchFamily="18" charset="0"/>
                <a:cs typeface="Times New Roman" panose="02020603050405020304" pitchFamily="18" charset="0"/>
              </a:rPr>
              <a:t>C</a:t>
            </a:r>
            <a:r>
              <a:rPr lang="zh-CN" altLang="en-US" sz="2400" b="1" dirty="0">
                <a:latin typeface="Times New Roman" panose="02020603050405020304" pitchFamily="18" charset="0"/>
              </a:rPr>
              <a:t>转换成</a:t>
            </a:r>
            <a:r>
              <a:rPr lang="en-US" altLang="zh-CN" sz="2400" b="1" dirty="0">
                <a:latin typeface="Times New Roman" panose="02020603050405020304" pitchFamily="18" charset="0"/>
                <a:cs typeface="Times New Roman" panose="02020603050405020304" pitchFamily="18" charset="0"/>
              </a:rPr>
              <a:t>Δ</a:t>
            </a:r>
            <a:r>
              <a:rPr lang="en-US" altLang="zh-CN" sz="2400" b="1" i="1" dirty="0">
                <a:latin typeface="Times New Roman" panose="02020603050405020304" pitchFamily="18" charset="0"/>
                <a:cs typeface="Times New Roman" panose="02020603050405020304" pitchFamily="18" charset="0"/>
              </a:rPr>
              <a:t>u</a:t>
            </a:r>
            <a:r>
              <a:rPr lang="en-US" altLang="zh-CN" sz="2400" b="1" baseline="-25000" dirty="0">
                <a:latin typeface="Times New Roman" panose="02020603050405020304" pitchFamily="18" charset="0"/>
                <a:cs typeface="Times New Roman" panose="02020603050405020304" pitchFamily="18" charset="0"/>
              </a:rPr>
              <a:t>CE</a:t>
            </a:r>
            <a:r>
              <a:rPr lang="en-US" altLang="zh-CN" sz="2400" b="1" dirty="0">
                <a:latin typeface="Times New Roman" panose="02020603050405020304" pitchFamily="18" charset="0"/>
                <a:cs typeface="Times New Roman" panose="02020603050405020304" pitchFamily="18" charset="0"/>
              </a:rPr>
              <a:t>(</a:t>
            </a:r>
            <a:r>
              <a:rPr lang="en-US" altLang="zh-CN" sz="2400" b="1" i="1" dirty="0">
                <a:latin typeface="Times New Roman" panose="02020603050405020304" pitchFamily="18" charset="0"/>
                <a:cs typeface="Times New Roman" panose="02020603050405020304" pitchFamily="18" charset="0"/>
              </a:rPr>
              <a:t>u</a:t>
            </a:r>
            <a:r>
              <a:rPr lang="en-US" altLang="zh-CN" sz="2400" b="1" baseline="-25000" dirty="0">
                <a:latin typeface="Times New Roman" panose="02020603050405020304" pitchFamily="18" charset="0"/>
                <a:cs typeface="Times New Roman" panose="02020603050405020304" pitchFamily="18" charset="0"/>
              </a:rPr>
              <a:t>o</a:t>
            </a:r>
            <a:r>
              <a:rPr lang="en-US" altLang="zh-CN" sz="2400" b="1" dirty="0">
                <a:latin typeface="Times New Roman" panose="02020603050405020304" pitchFamily="18" charset="0"/>
                <a:cs typeface="Times New Roman" panose="02020603050405020304" pitchFamily="18" charset="0"/>
              </a:rPr>
              <a:t>) </a:t>
            </a:r>
            <a:r>
              <a:rPr lang="zh-CN" altLang="en-US" sz="2400" b="1" dirty="0">
                <a:latin typeface="Times New Roman" panose="02020603050405020304" pitchFamily="18" charset="0"/>
              </a:rPr>
              <a:t>。</a:t>
            </a:r>
          </a:p>
        </p:txBody>
      </p:sp>
      <p:grpSp>
        <p:nvGrpSpPr>
          <p:cNvPr id="2" name="Group 7"/>
          <p:cNvGrpSpPr/>
          <p:nvPr/>
        </p:nvGrpSpPr>
        <p:grpSpPr>
          <a:xfrm>
            <a:off x="655638" y="4149725"/>
            <a:ext cx="7407275" cy="1047750"/>
            <a:chOff x="431" y="2542"/>
            <a:chExt cx="4666" cy="660"/>
          </a:xfrm>
        </p:grpSpPr>
        <p:graphicFrame>
          <p:nvGraphicFramePr>
            <p:cNvPr id="22539" name="Object 8"/>
            <p:cNvGraphicFramePr>
              <a:graphicFrameLocks noChangeAspect="1"/>
            </p:cNvGraphicFramePr>
            <p:nvPr/>
          </p:nvGraphicFramePr>
          <p:xfrm>
            <a:off x="948" y="2859"/>
            <a:ext cx="4149" cy="343"/>
          </p:xfrm>
          <a:graphic>
            <a:graphicData uri="http://schemas.openxmlformats.org/presentationml/2006/ole">
              <mc:AlternateContent xmlns:mc="http://schemas.openxmlformats.org/markup-compatibility/2006">
                <mc:Choice xmlns:v="urn:schemas-microsoft-com:vml" Requires="v">
                  <p:oleObj r:id="rId4" imgW="2933700" imgH="241300" progId="Equation.DSMT4">
                    <p:embed/>
                  </p:oleObj>
                </mc:Choice>
                <mc:Fallback>
                  <p:oleObj r:id="rId4" imgW="2933700" imgH="241300" progId="Equation.DSMT4">
                    <p:embed/>
                    <p:pic>
                      <p:nvPicPr>
                        <p:cNvPr id="0" name="图片 3080"/>
                        <p:cNvPicPr/>
                        <p:nvPr/>
                      </p:nvPicPr>
                      <p:blipFill>
                        <a:blip r:embed="rId5"/>
                        <a:stretch>
                          <a:fillRect/>
                        </a:stretch>
                      </p:blipFill>
                      <p:spPr>
                        <a:xfrm>
                          <a:off x="948" y="2859"/>
                          <a:ext cx="4149" cy="343"/>
                        </a:xfrm>
                        <a:prstGeom prst="rect">
                          <a:avLst/>
                        </a:prstGeom>
                        <a:solidFill>
                          <a:srgbClr val="66FFFF"/>
                        </a:solidFill>
                        <a:ln w="38100">
                          <a:noFill/>
                          <a:miter/>
                        </a:ln>
                      </p:spPr>
                    </p:pic>
                  </p:oleObj>
                </mc:Fallback>
              </mc:AlternateContent>
            </a:graphicData>
          </a:graphic>
        </p:graphicFrame>
        <p:sp>
          <p:nvSpPr>
            <p:cNvPr id="22540" name="Text Box 9"/>
            <p:cNvSpPr txBox="1"/>
            <p:nvPr/>
          </p:nvSpPr>
          <p:spPr>
            <a:xfrm>
              <a:off x="431" y="2542"/>
              <a:ext cx="1776" cy="288"/>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50000"/>
                </a:spcBef>
                <a:buNone/>
              </a:pPr>
              <a:r>
                <a:rPr lang="zh-CN" altLang="en-US" sz="2400" b="1" dirty="0">
                  <a:solidFill>
                    <a:srgbClr val="660033"/>
                  </a:solidFill>
                  <a:latin typeface="Times New Roman" panose="02020603050405020304" pitchFamily="18" charset="0"/>
                </a:rPr>
                <a:t>动态信号作用时：</a:t>
              </a:r>
            </a:p>
          </p:txBody>
        </p:sp>
      </p:grpSp>
      <p:sp>
        <p:nvSpPr>
          <p:cNvPr id="54282" name="Text Box 10"/>
          <p:cNvSpPr txBox="1"/>
          <p:nvPr/>
        </p:nvSpPr>
        <p:spPr>
          <a:xfrm>
            <a:off x="700088" y="5219700"/>
            <a:ext cx="7848600" cy="140652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lnSpc>
                <a:spcPct val="120000"/>
              </a:lnSpc>
              <a:spcBef>
                <a:spcPct val="50000"/>
              </a:spcBef>
              <a:buNone/>
            </a:pPr>
            <a:r>
              <a:rPr lang="en-US" altLang="zh-CN" sz="2400" b="1" dirty="0">
                <a:latin typeface="Times New Roman" panose="02020603050405020304" pitchFamily="18" charset="0"/>
              </a:rPr>
              <a:t>        </a:t>
            </a:r>
            <a:r>
              <a:rPr lang="zh-CN" altLang="en-US" sz="2400" b="1" dirty="0">
                <a:solidFill>
                  <a:srgbClr val="660033"/>
                </a:solidFill>
                <a:latin typeface="Times New Roman" panose="02020603050405020304" pitchFamily="18" charset="0"/>
              </a:rPr>
              <a:t>输入电压</a:t>
            </a:r>
            <a:r>
              <a:rPr lang="en-US" altLang="zh-CN" sz="2400" b="1" i="1" dirty="0">
                <a:solidFill>
                  <a:srgbClr val="660033"/>
                </a:solidFill>
                <a:latin typeface="Times New Roman" panose="02020603050405020304" pitchFamily="18" charset="0"/>
              </a:rPr>
              <a:t>u</a:t>
            </a:r>
            <a:r>
              <a:rPr lang="en-US" altLang="zh-CN" sz="2400" b="1" baseline="-25000" dirty="0">
                <a:solidFill>
                  <a:srgbClr val="660033"/>
                </a:solidFill>
                <a:latin typeface="Times New Roman" panose="02020603050405020304" pitchFamily="18" charset="0"/>
              </a:rPr>
              <a:t>i</a:t>
            </a:r>
            <a:r>
              <a:rPr lang="zh-CN" altLang="en-US" sz="2400" b="1" dirty="0">
                <a:solidFill>
                  <a:srgbClr val="660033"/>
                </a:solidFill>
                <a:latin typeface="Times New Roman" panose="02020603050405020304" pitchFamily="18" charset="0"/>
              </a:rPr>
              <a:t>为零时，晶体管各极的电流、</a:t>
            </a:r>
            <a:r>
              <a:rPr lang="en-US" altLang="zh-CN" sz="2400" b="1" dirty="0">
                <a:solidFill>
                  <a:srgbClr val="660033"/>
                </a:solidFill>
                <a:latin typeface="Times New Roman" panose="02020603050405020304" pitchFamily="18" charset="0"/>
              </a:rPr>
              <a:t>b-e</a:t>
            </a:r>
            <a:r>
              <a:rPr lang="zh-CN" altLang="en-US" sz="2400" b="1" dirty="0">
                <a:solidFill>
                  <a:srgbClr val="660033"/>
                </a:solidFill>
                <a:latin typeface="Times New Roman" panose="02020603050405020304" pitchFamily="18" charset="0"/>
              </a:rPr>
              <a:t>间的电压、管压降称为静态工作点</a:t>
            </a:r>
            <a:r>
              <a:rPr lang="en-US" altLang="zh-CN" sz="2400" b="1" i="1" dirty="0">
                <a:solidFill>
                  <a:srgbClr val="660033"/>
                </a:solidFill>
                <a:latin typeface="Times New Roman" panose="02020603050405020304" pitchFamily="18" charset="0"/>
              </a:rPr>
              <a:t>Q</a:t>
            </a:r>
            <a:r>
              <a:rPr lang="zh-CN" altLang="en-US" sz="2400" b="1" dirty="0">
                <a:solidFill>
                  <a:srgbClr val="660033"/>
                </a:solidFill>
                <a:latin typeface="Times New Roman" panose="02020603050405020304" pitchFamily="18" charset="0"/>
              </a:rPr>
              <a:t>，记作</a:t>
            </a:r>
            <a:r>
              <a:rPr lang="en-US" altLang="zh-CN" sz="2400" b="1" i="1" dirty="0">
                <a:solidFill>
                  <a:srgbClr val="660033"/>
                </a:solidFill>
                <a:latin typeface="Times New Roman" panose="02020603050405020304" pitchFamily="18" charset="0"/>
              </a:rPr>
              <a:t>I</a:t>
            </a:r>
            <a:r>
              <a:rPr lang="en-US" altLang="zh-CN" sz="2400" b="1" baseline="-25000" dirty="0">
                <a:solidFill>
                  <a:srgbClr val="660033"/>
                </a:solidFill>
                <a:latin typeface="Times New Roman" panose="02020603050405020304" pitchFamily="18" charset="0"/>
              </a:rPr>
              <a:t>BQ</a:t>
            </a:r>
            <a:r>
              <a:rPr lang="zh-CN" altLang="en-US" sz="2400" b="1" dirty="0">
                <a:solidFill>
                  <a:srgbClr val="660033"/>
                </a:solidFill>
                <a:latin typeface="Times New Roman" panose="02020603050405020304" pitchFamily="18" charset="0"/>
              </a:rPr>
              <a:t>、 </a:t>
            </a:r>
            <a:r>
              <a:rPr lang="en-US" altLang="zh-CN" sz="2400" b="1" i="1" dirty="0">
                <a:solidFill>
                  <a:srgbClr val="660033"/>
                </a:solidFill>
                <a:latin typeface="Times New Roman" panose="02020603050405020304" pitchFamily="18" charset="0"/>
              </a:rPr>
              <a:t>I</a:t>
            </a:r>
            <a:r>
              <a:rPr lang="en-US" altLang="zh-CN" sz="2400" b="1" baseline="-25000" dirty="0">
                <a:solidFill>
                  <a:srgbClr val="660033"/>
                </a:solidFill>
                <a:latin typeface="Times New Roman" panose="02020603050405020304" pitchFamily="18" charset="0"/>
              </a:rPr>
              <a:t>CQ</a:t>
            </a:r>
            <a:r>
              <a:rPr lang="zh-CN" altLang="en-US" sz="2400" b="1" dirty="0">
                <a:solidFill>
                  <a:srgbClr val="660033"/>
                </a:solidFill>
                <a:latin typeface="Times New Roman" panose="02020603050405020304" pitchFamily="18" charset="0"/>
              </a:rPr>
              <a:t>（</a:t>
            </a:r>
            <a:r>
              <a:rPr lang="en-US" altLang="zh-CN" sz="2400" b="1" i="1" dirty="0">
                <a:solidFill>
                  <a:srgbClr val="660033"/>
                </a:solidFill>
                <a:latin typeface="Times New Roman" panose="02020603050405020304" pitchFamily="18" charset="0"/>
              </a:rPr>
              <a:t>I</a:t>
            </a:r>
            <a:r>
              <a:rPr lang="en-US" altLang="zh-CN" sz="2400" b="1" baseline="-25000" dirty="0">
                <a:solidFill>
                  <a:srgbClr val="660033"/>
                </a:solidFill>
                <a:latin typeface="Times New Roman" panose="02020603050405020304" pitchFamily="18" charset="0"/>
              </a:rPr>
              <a:t>EQ</a:t>
            </a:r>
            <a:r>
              <a:rPr lang="zh-CN" altLang="en-US" sz="2400" b="1" dirty="0">
                <a:solidFill>
                  <a:srgbClr val="660033"/>
                </a:solidFill>
                <a:latin typeface="Times New Roman" panose="02020603050405020304" pitchFamily="18" charset="0"/>
              </a:rPr>
              <a:t>）、 </a:t>
            </a:r>
            <a:r>
              <a:rPr lang="en-US" altLang="zh-CN" sz="2400" b="1" i="1" dirty="0">
                <a:solidFill>
                  <a:srgbClr val="660033"/>
                </a:solidFill>
                <a:latin typeface="Times New Roman" panose="02020603050405020304" pitchFamily="18" charset="0"/>
              </a:rPr>
              <a:t>U</a:t>
            </a:r>
            <a:r>
              <a:rPr lang="en-US" altLang="zh-CN" sz="2400" b="1" baseline="-25000" dirty="0">
                <a:solidFill>
                  <a:srgbClr val="660033"/>
                </a:solidFill>
                <a:latin typeface="Times New Roman" panose="02020603050405020304" pitchFamily="18" charset="0"/>
              </a:rPr>
              <a:t>BEQ</a:t>
            </a:r>
            <a:r>
              <a:rPr lang="zh-CN" altLang="en-US" sz="2400" b="1" dirty="0">
                <a:solidFill>
                  <a:srgbClr val="660033"/>
                </a:solidFill>
                <a:latin typeface="Times New Roman" panose="02020603050405020304" pitchFamily="18" charset="0"/>
              </a:rPr>
              <a:t>、  </a:t>
            </a:r>
            <a:r>
              <a:rPr lang="en-US" altLang="zh-CN" sz="2400" b="1" i="1" dirty="0">
                <a:solidFill>
                  <a:srgbClr val="660033"/>
                </a:solidFill>
                <a:latin typeface="Times New Roman" panose="02020603050405020304" pitchFamily="18" charset="0"/>
              </a:rPr>
              <a:t>U</a:t>
            </a:r>
            <a:r>
              <a:rPr lang="en-US" altLang="zh-CN" sz="2400" b="1" baseline="-25000" dirty="0">
                <a:solidFill>
                  <a:srgbClr val="660033"/>
                </a:solidFill>
                <a:latin typeface="Times New Roman" panose="02020603050405020304" pitchFamily="18" charset="0"/>
              </a:rPr>
              <a:t>CEQ</a:t>
            </a:r>
            <a:r>
              <a:rPr lang="zh-CN" altLang="en-US" sz="2400" b="1" dirty="0">
                <a:solidFill>
                  <a:srgbClr val="660033"/>
                </a:solidFill>
                <a:latin typeface="Times New Roman" panose="02020603050405020304" pitchFamily="18" charset="0"/>
              </a:rPr>
              <a:t>。</a:t>
            </a:r>
          </a:p>
        </p:txBody>
      </p:sp>
      <p:sp>
        <p:nvSpPr>
          <p:cNvPr id="22537" name="灯片编号占位符 2"/>
          <p:cNvSpPr txBox="1">
            <a:spLocks noGrp="1"/>
          </p:cNvSpPr>
          <p:nvPr>
            <p:ph type="sldNum" sz="quarter" idx="4"/>
          </p:nvPr>
        </p:nvSpPr>
        <p:spPr/>
        <p:txBody>
          <a:bodyPr/>
          <a:lstStyle/>
          <a:p>
            <a:pPr marL="0" indent="0" algn="r" eaLnBrk="1" hangingPunct="1">
              <a:spcBef>
                <a:spcPct val="0"/>
              </a:spcBef>
              <a:buNone/>
            </a:pPr>
            <a:fld id="{9A0DB2DC-4C9A-4742-B13C-FB6460FD3503}" type="slidenum">
              <a:rPr lang="en-US" altLang="zh-CN" sz="1400" dirty="0">
                <a:solidFill>
                  <a:srgbClr val="7F7F7F"/>
                </a:solidFill>
              </a:rPr>
              <a:t>39</a:t>
            </a:fld>
            <a:endParaRPr lang="en-US" altLang="zh-CN" sz="1400" dirty="0">
              <a:solidFill>
                <a:srgbClr val="7F7F7F"/>
              </a:solidFill>
            </a:endParaRPr>
          </a:p>
        </p:txBody>
      </p:sp>
      <p:sp>
        <p:nvSpPr>
          <p:cNvPr id="3" name="文本框 2"/>
          <p:cNvSpPr txBox="1"/>
          <p:nvPr/>
        </p:nvSpPr>
        <p:spPr>
          <a:xfrm>
            <a:off x="6467475" y="4013200"/>
            <a:ext cx="2305050" cy="400050"/>
          </a:xfrm>
          <a:prstGeom prst="rect">
            <a:avLst/>
          </a:prstGeom>
        </p:spPr>
        <p:style>
          <a:lnRef idx="2">
            <a:schemeClr val="accent2"/>
          </a:lnRef>
          <a:fillRef idx="1">
            <a:schemeClr val="lt1"/>
          </a:fillRef>
          <a:effectRef idx="0">
            <a:schemeClr val="accent2"/>
          </a:effectRef>
          <a:fontRef idx="minor">
            <a:schemeClr val="dk1"/>
          </a:fontRef>
        </p:style>
        <p:txBody>
          <a:bodyPr>
            <a:sp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2000" b="1" i="0" u="none" strike="noStrike" kern="1200" cap="none" spc="0" normalizeH="0" baseline="0" noProof="0" dirty="0">
                <a:ln>
                  <a:noFill/>
                </a:ln>
                <a:solidFill>
                  <a:schemeClr val="dk1"/>
                </a:solidFill>
                <a:effectLst/>
                <a:uLnTx/>
                <a:uFillTx/>
                <a:latin typeface="+mn-lt"/>
                <a:ea typeface="+mn-ea"/>
                <a:cs typeface="+mn-cs"/>
              </a:rPr>
              <a:t>电压</a:t>
            </a:r>
            <a:r>
              <a:rPr kumimoji="0" lang="en-US" altLang="zh-CN" sz="2000" b="1" i="0" u="none" strike="noStrike" kern="1200" cap="none" spc="0" normalizeH="0" baseline="0" noProof="0" dirty="0">
                <a:ln>
                  <a:noFill/>
                </a:ln>
                <a:solidFill>
                  <a:schemeClr val="dk1"/>
                </a:solidFill>
                <a:effectLst/>
                <a:uLnTx/>
                <a:uFillTx/>
                <a:latin typeface="+mn-lt"/>
                <a:ea typeface="+mn-ea"/>
                <a:cs typeface="+mn-cs"/>
              </a:rPr>
              <a:t>—</a:t>
            </a:r>
            <a:r>
              <a:rPr kumimoji="0" lang="zh-CN" altLang="en-US" sz="2000" b="1" i="0" u="none" strike="noStrike" kern="1200" cap="none" spc="0" normalizeH="0" baseline="0" noProof="0" dirty="0">
                <a:ln>
                  <a:noFill/>
                </a:ln>
                <a:solidFill>
                  <a:schemeClr val="dk1"/>
                </a:solidFill>
                <a:effectLst/>
                <a:uLnTx/>
                <a:uFillTx/>
                <a:latin typeface="+mn-lt"/>
                <a:ea typeface="+mn-ea"/>
                <a:cs typeface="+mn-cs"/>
              </a:rPr>
              <a:t>电流</a:t>
            </a:r>
            <a:r>
              <a:rPr kumimoji="0" lang="en-US" altLang="zh-CN" sz="2000" b="1" i="0" u="none" strike="noStrike" kern="1200" cap="none" spc="0" normalizeH="0" baseline="0" noProof="0" dirty="0">
                <a:ln>
                  <a:noFill/>
                </a:ln>
                <a:solidFill>
                  <a:schemeClr val="dk1"/>
                </a:solidFill>
                <a:effectLst/>
                <a:uLnTx/>
                <a:uFillTx/>
                <a:latin typeface="+mn-lt"/>
                <a:ea typeface="+mn-ea"/>
                <a:cs typeface="+mn-cs"/>
              </a:rPr>
              <a:t>---</a:t>
            </a:r>
            <a:r>
              <a:rPr kumimoji="0" lang="zh-CN" altLang="en-US" sz="2000" b="1" i="0" u="none" strike="noStrike" kern="1200" cap="none" spc="0" normalizeH="0" baseline="0" noProof="0" dirty="0">
                <a:ln>
                  <a:noFill/>
                </a:ln>
                <a:solidFill>
                  <a:schemeClr val="dk1"/>
                </a:solidFill>
                <a:effectLst/>
                <a:uLnTx/>
                <a:uFillTx/>
                <a:latin typeface="+mn-lt"/>
                <a:ea typeface="+mn-ea"/>
                <a:cs typeface="+mn-cs"/>
              </a:rPr>
              <a:t>电压</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4282"/>
                                        </p:tgtEl>
                                        <p:attrNameLst>
                                          <p:attrName>style.visibility</p:attrName>
                                        </p:attrNameLst>
                                      </p:cBhvr>
                                      <p:to>
                                        <p:strVal val="visible"/>
                                      </p:to>
                                    </p:set>
                                    <p:animEffect transition="in" filter="wipe(left)">
                                      <p:cBhvr>
                                        <p:cTn id="12" dur="500"/>
                                        <p:tgtEl>
                                          <p:spTgt spid="54282"/>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additive="base">
                                        <p:cTn id="17" dur="500" fill="hold"/>
                                        <p:tgtEl>
                                          <p:spTgt spid="3"/>
                                        </p:tgtEl>
                                        <p:attrNameLst>
                                          <p:attrName>ppt_x</p:attrName>
                                        </p:attrNameLst>
                                      </p:cBhvr>
                                      <p:tavLst>
                                        <p:tav tm="0">
                                          <p:val>
                                            <p:strVal val="#ppt_x"/>
                                          </p:val>
                                        </p:tav>
                                        <p:tav tm="100000">
                                          <p:val>
                                            <p:strVal val="#ppt_x"/>
                                          </p:val>
                                        </p:tav>
                                      </p:tavLst>
                                    </p:anim>
                                    <p:anim calcmode="lin" valueType="num">
                                      <p:cBhvr additive="base">
                                        <p:cTn id="1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282" grpId="0"/>
      <p:bldP spid="3" grpId="0" bldLvl="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Dz010102"/>
          <p:cNvPicPr>
            <a:picLocks noChangeAspect="1"/>
          </p:cNvPicPr>
          <p:nvPr/>
        </p:nvPicPr>
        <p:blipFill>
          <a:blip r:embed="rId2"/>
          <a:stretch>
            <a:fillRect/>
          </a:stretch>
        </p:blipFill>
        <p:spPr>
          <a:xfrm>
            <a:off x="838200" y="1773238"/>
            <a:ext cx="3276600" cy="3265487"/>
          </a:xfrm>
          <a:prstGeom prst="rect">
            <a:avLst/>
          </a:prstGeom>
          <a:noFill/>
          <a:ln w="9525">
            <a:noFill/>
          </a:ln>
        </p:spPr>
      </p:pic>
      <p:grpSp>
        <p:nvGrpSpPr>
          <p:cNvPr id="2" name="Group 3"/>
          <p:cNvGrpSpPr/>
          <p:nvPr/>
        </p:nvGrpSpPr>
        <p:grpSpPr>
          <a:xfrm>
            <a:off x="2819400" y="3144838"/>
            <a:ext cx="3265488" cy="2438400"/>
            <a:chOff x="1776" y="1776"/>
            <a:chExt cx="2057" cy="1536"/>
          </a:xfrm>
        </p:grpSpPr>
        <p:sp>
          <p:nvSpPr>
            <p:cNvPr id="9219" name="AutoShape 4"/>
            <p:cNvSpPr/>
            <p:nvPr/>
          </p:nvSpPr>
          <p:spPr>
            <a:xfrm>
              <a:off x="2592" y="2976"/>
              <a:ext cx="1241" cy="336"/>
            </a:xfrm>
            <a:prstGeom prst="borderCallout2">
              <a:avLst>
                <a:gd name="adj1" fmla="val 21431"/>
                <a:gd name="adj2" fmla="val -3866"/>
                <a:gd name="adj3" fmla="val 21431"/>
                <a:gd name="adj4" fmla="val -42065"/>
                <a:gd name="adj5" fmla="val -377681"/>
                <a:gd name="adj6" fmla="val -82190"/>
              </a:avLst>
            </a:prstGeom>
            <a:solidFill>
              <a:srgbClr val="00FFFF"/>
            </a:solidFill>
            <a:ln w="9525" cap="flat" cmpd="sng">
              <a:solidFill>
                <a:srgbClr val="FF3300"/>
              </a:solidFill>
              <a:prstDash val="solid"/>
              <a:miter/>
              <a:headEnd type="none" w="med" len="med"/>
              <a:tailEnd type="none" w="med" len="med"/>
            </a:ln>
          </p:spPr>
          <p:txBody>
            <a:bodyPr anchor="t" anchorCtr="0"/>
            <a:lstStyle/>
            <a:p>
              <a:pPr algn="ctr"/>
              <a:r>
                <a:rPr lang="zh-CN" altLang="en-US" sz="2400" b="1" dirty="0">
                  <a:latin typeface="Times New Roman" panose="02020603050405020304" pitchFamily="18" charset="0"/>
                  <a:ea typeface="宋体" panose="02010600030101010101" pitchFamily="2" charset="-122"/>
                </a:rPr>
                <a:t>两种载流子</a:t>
              </a:r>
            </a:p>
          </p:txBody>
        </p:sp>
        <p:sp>
          <p:nvSpPr>
            <p:cNvPr id="9220" name="Line 5"/>
            <p:cNvSpPr/>
            <p:nvPr/>
          </p:nvSpPr>
          <p:spPr>
            <a:xfrm flipH="1" flipV="1">
              <a:off x="1776" y="1776"/>
              <a:ext cx="960" cy="1200"/>
            </a:xfrm>
            <a:prstGeom prst="line">
              <a:avLst/>
            </a:prstGeom>
            <a:ln w="9525" cap="flat" cmpd="sng">
              <a:solidFill>
                <a:srgbClr val="FF3300"/>
              </a:solidFill>
              <a:prstDash val="solid"/>
              <a:round/>
              <a:headEnd type="none" w="med" len="med"/>
              <a:tailEnd type="none" w="med" len="med"/>
            </a:ln>
          </p:spPr>
        </p:sp>
      </p:grpSp>
      <p:sp>
        <p:nvSpPr>
          <p:cNvPr id="9222" name="Text Box 6"/>
          <p:cNvSpPr txBox="1"/>
          <p:nvPr/>
        </p:nvSpPr>
        <p:spPr>
          <a:xfrm>
            <a:off x="4343400" y="1925638"/>
            <a:ext cx="4572000" cy="1766887"/>
          </a:xfrm>
          <a:prstGeom prst="rect">
            <a:avLst/>
          </a:prstGeom>
          <a:noFill/>
          <a:ln w="9525">
            <a:noFill/>
          </a:ln>
        </p:spPr>
        <p:txBody>
          <a:bodyPr anchor="t" anchorCtr="0">
            <a:spAutoFit/>
          </a:bodyPr>
          <a:lstStyle/>
          <a:p>
            <a:pPr>
              <a:lnSpc>
                <a:spcPct val="110000"/>
              </a:lnSpc>
            </a:pPr>
            <a:r>
              <a:rPr lang="en-US" altLang="zh-CN" sz="2800" b="1" dirty="0">
                <a:latin typeface="Times New Roman" panose="02020603050405020304" pitchFamily="18" charset="0"/>
                <a:ea typeface="宋体" panose="02010600030101010101" pitchFamily="2" charset="-122"/>
              </a:rPr>
              <a:t>    </a:t>
            </a:r>
            <a:r>
              <a:rPr lang="zh-CN" altLang="en-US" sz="2400" b="1" dirty="0">
                <a:latin typeface="Times New Roman" panose="02020603050405020304" pitchFamily="18" charset="0"/>
                <a:ea typeface="宋体" panose="02010600030101010101" pitchFamily="2" charset="-122"/>
              </a:rPr>
              <a:t>外加电场时，带负电的自由电子和带正电的空穴均参与导电，且运动方向相反。由于载流子数目很少，故导电性很差。</a:t>
            </a:r>
          </a:p>
        </p:txBody>
      </p:sp>
      <p:sp>
        <p:nvSpPr>
          <p:cNvPr id="3" name="Rectangle 8"/>
          <p:cNvSpPr>
            <a:spLocks noGrp="1"/>
          </p:cNvSpPr>
          <p:nvPr>
            <p:ph type="title"/>
          </p:nvPr>
        </p:nvSpPr>
        <p:spPr>
          <a:xfrm>
            <a:off x="468313" y="908050"/>
            <a:ext cx="7772400" cy="609600"/>
          </a:xfrm>
        </p:spPr>
        <p:txBody>
          <a:bodyPr vert="horz" wrap="square" lIns="91440" tIns="45720" rIns="91440" bIns="45720" anchor="ctr" anchorCtr="0"/>
          <a:lstStyle/>
          <a:p>
            <a:pPr algn="l" eaLnBrk="1" hangingPunct="1"/>
            <a:r>
              <a:rPr lang="en-US" altLang="zh-CN" sz="2800" dirty="0">
                <a:latin typeface="华文行楷" panose="02010800040101010101" pitchFamily="2" charset="-122"/>
                <a:ea typeface="华文行楷" panose="02010800040101010101" pitchFamily="2" charset="-122"/>
              </a:rPr>
              <a:t>3</a:t>
            </a:r>
            <a:r>
              <a:rPr lang="zh-CN" altLang="en-US" sz="2800" dirty="0">
                <a:latin typeface="华文行楷" panose="02010800040101010101" pitchFamily="2" charset="-122"/>
                <a:ea typeface="华文行楷" panose="02010800040101010101" pitchFamily="2" charset="-122"/>
              </a:rPr>
              <a:t>、本征半导体中的两种载流子</a:t>
            </a:r>
          </a:p>
        </p:txBody>
      </p:sp>
      <p:sp>
        <p:nvSpPr>
          <p:cNvPr id="9225" name="Text Box 9"/>
          <p:cNvSpPr txBox="1"/>
          <p:nvPr/>
        </p:nvSpPr>
        <p:spPr>
          <a:xfrm>
            <a:off x="4648200" y="1544638"/>
            <a:ext cx="4495800" cy="457200"/>
          </a:xfrm>
          <a:prstGeom prst="rect">
            <a:avLst/>
          </a:prstGeom>
          <a:noFill/>
          <a:ln w="9525">
            <a:noFill/>
          </a:ln>
        </p:spPr>
        <p:txBody>
          <a:bodyPr anchor="t" anchorCtr="0">
            <a:spAutoFit/>
          </a:bodyPr>
          <a:lstStyle/>
          <a:p>
            <a:pPr>
              <a:spcBef>
                <a:spcPct val="50000"/>
              </a:spcBef>
            </a:pPr>
            <a:r>
              <a:rPr lang="zh-CN" altLang="en-US" sz="2400" b="1" dirty="0">
                <a:latin typeface="Times New Roman" panose="02020603050405020304" pitchFamily="18" charset="0"/>
                <a:ea typeface="宋体" panose="02010600030101010101" pitchFamily="2" charset="-122"/>
              </a:rPr>
              <a:t>运载电荷的粒子称为</a:t>
            </a:r>
            <a:r>
              <a:rPr lang="zh-CN" altLang="en-US" sz="2400" b="1" u="sng" dirty="0">
                <a:latin typeface="Times New Roman" panose="02020603050405020304" pitchFamily="18" charset="0"/>
                <a:ea typeface="宋体" panose="02010600030101010101" pitchFamily="2" charset="-122"/>
              </a:rPr>
              <a:t>载流子</a:t>
            </a:r>
            <a:r>
              <a:rPr lang="zh-CN" altLang="en-US" sz="2400" b="1" dirty="0">
                <a:latin typeface="Times New Roman" panose="02020603050405020304" pitchFamily="18" charset="0"/>
                <a:ea typeface="宋体" panose="02010600030101010101" pitchFamily="2" charset="-122"/>
              </a:rPr>
              <a:t>。</a:t>
            </a:r>
          </a:p>
        </p:txBody>
      </p:sp>
      <p:sp>
        <p:nvSpPr>
          <p:cNvPr id="9226" name="Text Box 10"/>
          <p:cNvSpPr txBox="1"/>
          <p:nvPr/>
        </p:nvSpPr>
        <p:spPr>
          <a:xfrm>
            <a:off x="4500563" y="3683000"/>
            <a:ext cx="4248150" cy="1187450"/>
          </a:xfrm>
          <a:prstGeom prst="rect">
            <a:avLst/>
          </a:prstGeom>
          <a:noFill/>
          <a:ln w="9525">
            <a:noFill/>
          </a:ln>
        </p:spPr>
        <p:txBody>
          <a:bodyPr anchor="t" anchorCtr="0">
            <a:spAutoFit/>
          </a:bodyPr>
          <a:lstStyle/>
          <a:p>
            <a:r>
              <a:rPr lang="en-US" altLang="zh-CN" sz="2400" b="1" dirty="0">
                <a:latin typeface="Times New Roman" panose="02020603050405020304" pitchFamily="18" charset="0"/>
                <a:ea typeface="宋体" panose="02010600030101010101" pitchFamily="2" charset="-122"/>
              </a:rPr>
              <a:t>    </a:t>
            </a:r>
            <a:r>
              <a:rPr lang="zh-CN" altLang="en-US" sz="2400" b="1" dirty="0">
                <a:latin typeface="Times New Roman" panose="02020603050405020304" pitchFamily="18" charset="0"/>
                <a:ea typeface="宋体" panose="02010600030101010101" pitchFamily="2" charset="-122"/>
              </a:rPr>
              <a:t>温度升高，热运动加剧，载流子浓度增大，导电性增强。</a:t>
            </a:r>
          </a:p>
          <a:p>
            <a:r>
              <a:rPr lang="zh-CN" altLang="en-US" sz="2400" b="1" dirty="0">
                <a:latin typeface="Times New Roman" panose="02020603050405020304" pitchFamily="18" charset="0"/>
                <a:ea typeface="宋体" panose="02010600030101010101" pitchFamily="2" charset="-122"/>
              </a:rPr>
              <a:t>    热力学温度</a:t>
            </a:r>
            <a:r>
              <a:rPr lang="en-US" altLang="zh-CN" sz="2400" b="1" dirty="0">
                <a:latin typeface="Times New Roman" panose="02020603050405020304" pitchFamily="18" charset="0"/>
                <a:ea typeface="宋体" panose="02010600030101010101" pitchFamily="2" charset="-122"/>
              </a:rPr>
              <a:t>0K</a:t>
            </a:r>
            <a:r>
              <a:rPr lang="zh-CN" altLang="en-US" sz="2400" b="1" dirty="0">
                <a:latin typeface="Times New Roman" panose="02020603050405020304" pitchFamily="18" charset="0"/>
                <a:ea typeface="宋体" panose="02010600030101010101" pitchFamily="2" charset="-122"/>
              </a:rPr>
              <a:t>时不导电。</a:t>
            </a:r>
          </a:p>
        </p:txBody>
      </p:sp>
      <p:sp>
        <p:nvSpPr>
          <p:cNvPr id="4" name="灯片编号占位符 2"/>
          <p:cNvSpPr>
            <a:spLocks noGrp="1"/>
          </p:cNvSpPr>
          <p:nvPr>
            <p:ph type="sldNum" sz="quarter" idx="12"/>
          </p:nvPr>
        </p:nvSpPr>
        <p:spPr/>
        <p:txBody>
          <a:bodyPr wrap="square" lIns="91440" tIns="45720" rIns="91440" bIns="45720" anchor="t"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400" dirty="0"/>
              <a:t>4</a:t>
            </a:fld>
            <a:endParaRPr lang="en-US" altLang="zh-CN" sz="1400" dirty="0"/>
          </a:p>
        </p:txBody>
      </p:sp>
      <p:sp>
        <p:nvSpPr>
          <p:cNvPr id="5" name="文本框 3"/>
          <p:cNvSpPr txBox="1"/>
          <p:nvPr/>
        </p:nvSpPr>
        <p:spPr>
          <a:xfrm>
            <a:off x="971550" y="5949950"/>
            <a:ext cx="4572000" cy="368300"/>
          </a:xfrm>
          <a:prstGeom prst="rect">
            <a:avLst/>
          </a:prstGeom>
        </p:spPr>
        <p:style>
          <a:lnRef idx="2">
            <a:schemeClr val="accent1"/>
          </a:lnRef>
          <a:fillRef idx="1">
            <a:schemeClr val="lt1"/>
          </a:fillRef>
          <a:effectRef idx="0">
            <a:schemeClr val="accent1"/>
          </a:effectRef>
          <a:fontRef idx="minor">
            <a:schemeClr val="dk1"/>
          </a:fontRef>
        </p:style>
        <p:txBody>
          <a:bodyPr>
            <a:sp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1800" b="0" i="0" u="none" strike="noStrike" kern="1200" cap="none" spc="0" normalizeH="0" baseline="0" noProof="0" dirty="0">
                <a:ln>
                  <a:noFill/>
                </a:ln>
                <a:solidFill>
                  <a:schemeClr val="dk1"/>
                </a:solidFill>
                <a:effectLst/>
                <a:uLnTx/>
                <a:uFillTx/>
                <a:latin typeface="+mn-lt"/>
                <a:ea typeface="+mn-ea"/>
                <a:cs typeface="+mn-cs"/>
              </a:rPr>
              <a:t>热力学温度</a:t>
            </a:r>
            <a:r>
              <a:rPr kumimoji="0" lang="en-US" altLang="zh-CN" sz="1800" b="0" i="0" u="none" strike="noStrike" kern="1200" cap="none" spc="0" normalizeH="0" baseline="0" noProof="0" dirty="0">
                <a:ln>
                  <a:noFill/>
                </a:ln>
                <a:solidFill>
                  <a:schemeClr val="dk1"/>
                </a:solidFill>
                <a:effectLst/>
                <a:uLnTx/>
                <a:uFillTx/>
                <a:latin typeface="+mn-lt"/>
                <a:ea typeface="+mn-ea"/>
                <a:cs typeface="+mn-cs"/>
              </a:rPr>
              <a:t>0K</a:t>
            </a:r>
            <a:r>
              <a:rPr kumimoji="0" lang="zh-CN" altLang="en-US" sz="1800" b="0" i="0" u="none" strike="noStrike" kern="1200" cap="none" spc="0" normalizeH="0" baseline="0" noProof="0" dirty="0">
                <a:ln>
                  <a:noFill/>
                </a:ln>
                <a:solidFill>
                  <a:schemeClr val="dk1"/>
                </a:solidFill>
                <a:effectLst/>
                <a:uLnTx/>
                <a:uFillTx/>
                <a:latin typeface="+mn-lt"/>
                <a:ea typeface="+mn-ea"/>
                <a:cs typeface="+mn-cs"/>
              </a:rPr>
              <a:t>是摄氏温度的</a:t>
            </a:r>
            <a:r>
              <a:rPr kumimoji="0" lang="en-US" altLang="zh-CN" sz="1800" b="0" i="0" u="none" strike="noStrike" kern="1200" cap="none" spc="0" normalizeH="0" baseline="0" noProof="0" dirty="0">
                <a:ln>
                  <a:noFill/>
                </a:ln>
                <a:solidFill>
                  <a:schemeClr val="dk1"/>
                </a:solidFill>
                <a:effectLst/>
                <a:uLnTx/>
                <a:uFillTx/>
                <a:latin typeface="+mn-lt"/>
                <a:ea typeface="+mn-ea"/>
                <a:cs typeface="+mn-cs"/>
              </a:rPr>
              <a:t>-273.15℃</a:t>
            </a:r>
            <a:endParaRPr kumimoji="0" lang="zh-CN" altLang="en-US" sz="1800" b="0" i="0" u="none" strike="noStrike" kern="1200" cap="none" spc="0" normalizeH="0" baseline="0" noProof="0" dirty="0">
              <a:ln>
                <a:noFill/>
              </a:ln>
              <a:solidFill>
                <a:schemeClr val="dk1"/>
              </a:solidFill>
              <a:effectLst/>
              <a:uLnTx/>
              <a:uFillTx/>
              <a:latin typeface="+mn-lt"/>
              <a:ea typeface="+mn-ea"/>
              <a:cs typeface="+mn-cs"/>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225">
                                            <p:txEl>
                                              <p:pRg st="0" end="0"/>
                                            </p:txEl>
                                          </p:spTgt>
                                        </p:tgtEl>
                                        <p:attrNameLst>
                                          <p:attrName>style.visibility</p:attrName>
                                        </p:attrNameLst>
                                      </p:cBhvr>
                                      <p:to>
                                        <p:strVal val="visible"/>
                                      </p:to>
                                    </p:set>
                                    <p:animEffect transition="in" filter="wipe(left)">
                                      <p:cBhvr>
                                        <p:cTn id="7" dur="500"/>
                                        <p:tgtEl>
                                          <p:spTgt spid="922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9218"/>
                                        </p:tgtEl>
                                        <p:attrNameLst>
                                          <p:attrName>style.visibility</p:attrName>
                                        </p:attrNameLst>
                                      </p:cBhvr>
                                      <p:to>
                                        <p:strVal val="visible"/>
                                      </p:to>
                                    </p:set>
                                    <p:animEffect transition="in" filter="dissolve">
                                      <p:cBhvr>
                                        <p:cTn id="12" dur="500"/>
                                        <p:tgtEl>
                                          <p:spTgt spid="9218"/>
                                        </p:tgtEl>
                                      </p:cBhvr>
                                    </p:animEffect>
                                  </p:childTnLst>
                                </p:cTn>
                              </p:par>
                            </p:childTnLst>
                          </p:cTn>
                        </p:par>
                      </p:childTnLst>
                    </p:cTn>
                  </p:par>
                  <p:par>
                    <p:cTn id="13" fill="hold">
                      <p:stCondLst>
                        <p:cond delay="indefinite"/>
                      </p:stCondLst>
                      <p:childTnLst>
                        <p:par>
                          <p:cTn id="14" fill="hold">
                            <p:stCondLst>
                              <p:cond delay="0"/>
                            </p:stCondLst>
                            <p:childTnLst>
                              <p:par>
                                <p:cTn id="15" presetID="17" presetClass="entr" presetSubtype="8" fill="hold" grpId="0" nodeType="clickEffect">
                                  <p:stCondLst>
                                    <p:cond delay="0"/>
                                  </p:stCondLst>
                                  <p:childTnLst>
                                    <p:set>
                                      <p:cBhvr>
                                        <p:cTn id="16" dur="1" fill="hold">
                                          <p:stCondLst>
                                            <p:cond delay="0"/>
                                          </p:stCondLst>
                                        </p:cTn>
                                        <p:tgtEl>
                                          <p:spTgt spid="9222"/>
                                        </p:tgtEl>
                                        <p:attrNameLst>
                                          <p:attrName>style.visibility</p:attrName>
                                        </p:attrNameLst>
                                      </p:cBhvr>
                                      <p:to>
                                        <p:strVal val="visible"/>
                                      </p:to>
                                    </p:set>
                                    <p:anim calcmode="lin" valueType="num">
                                      <p:cBhvr>
                                        <p:cTn id="17" dur="500" fill="hold"/>
                                        <p:tgtEl>
                                          <p:spTgt spid="9222"/>
                                        </p:tgtEl>
                                        <p:attrNameLst>
                                          <p:attrName>ppt_x</p:attrName>
                                        </p:attrNameLst>
                                      </p:cBhvr>
                                      <p:tavLst>
                                        <p:tav tm="0">
                                          <p:val>
                                            <p:strVal val="#ppt_x-#ppt_w/2"/>
                                          </p:val>
                                        </p:tav>
                                        <p:tav tm="100000">
                                          <p:val>
                                            <p:strVal val="#ppt_x"/>
                                          </p:val>
                                        </p:tav>
                                      </p:tavLst>
                                    </p:anim>
                                    <p:anim calcmode="lin" valueType="num">
                                      <p:cBhvr>
                                        <p:cTn id="18" dur="500" fill="hold"/>
                                        <p:tgtEl>
                                          <p:spTgt spid="9222"/>
                                        </p:tgtEl>
                                        <p:attrNameLst>
                                          <p:attrName>ppt_y</p:attrName>
                                        </p:attrNameLst>
                                      </p:cBhvr>
                                      <p:tavLst>
                                        <p:tav tm="0">
                                          <p:val>
                                            <p:strVal val="#ppt_y"/>
                                          </p:val>
                                        </p:tav>
                                        <p:tav tm="100000">
                                          <p:val>
                                            <p:strVal val="#ppt_y"/>
                                          </p:val>
                                        </p:tav>
                                      </p:tavLst>
                                    </p:anim>
                                    <p:anim calcmode="lin" valueType="num">
                                      <p:cBhvr>
                                        <p:cTn id="19" dur="500" fill="hold"/>
                                        <p:tgtEl>
                                          <p:spTgt spid="9222"/>
                                        </p:tgtEl>
                                        <p:attrNameLst>
                                          <p:attrName>ppt_w</p:attrName>
                                        </p:attrNameLst>
                                      </p:cBhvr>
                                      <p:tavLst>
                                        <p:tav tm="0">
                                          <p:val>
                                            <p:fltVal val="0"/>
                                          </p:val>
                                        </p:tav>
                                        <p:tav tm="100000">
                                          <p:val>
                                            <p:strVal val="#ppt_w"/>
                                          </p:val>
                                        </p:tav>
                                      </p:tavLst>
                                    </p:anim>
                                    <p:anim calcmode="lin" valueType="num">
                                      <p:cBhvr>
                                        <p:cTn id="20" dur="500" fill="hold"/>
                                        <p:tgtEl>
                                          <p:spTgt spid="9222"/>
                                        </p:tgtEl>
                                        <p:attrNameLst>
                                          <p:attrName>ppt_h</p:attrName>
                                        </p:attrNameLst>
                                      </p:cBhvr>
                                      <p:tavLst>
                                        <p:tav tm="0">
                                          <p:val>
                                            <p:strVal val="#ppt_h"/>
                                          </p:val>
                                        </p:tav>
                                        <p:tav tm="100000">
                                          <p:val>
                                            <p:strVal val="#ppt_h"/>
                                          </p:val>
                                        </p:tav>
                                      </p:tavLst>
                                    </p:anim>
                                  </p:childTnLst>
                                  <p:subTnLst>
                                    <p:animClr clrSpc="rgb" dir="cw">
                                      <p:cBhvr override="childStyle">
                                        <p:cTn dur="1" fill="hold" display="0" masterRel="nextClick" afterEffect="1"/>
                                        <p:tgtEl>
                                          <p:spTgt spid="9222"/>
                                        </p:tgtEl>
                                        <p:attrNameLst>
                                          <p:attrName>ppt_c</p:attrName>
                                        </p:attrNameLst>
                                      </p:cBhvr>
                                      <p:to>
                                        <a:srgbClr val="CC66FF"/>
                                      </p:to>
                                    </p:animClr>
                                  </p:subTnLst>
                                </p:cTn>
                              </p:par>
                            </p:childTnLst>
                          </p:cTn>
                        </p:par>
                      </p:childTnLst>
                    </p:cTn>
                  </p:par>
                  <p:par>
                    <p:cTn id="21" fill="hold">
                      <p:stCondLst>
                        <p:cond delay="indefinite"/>
                      </p:stCondLst>
                      <p:childTnLst>
                        <p:par>
                          <p:cTn id="22" fill="hold">
                            <p:stCondLst>
                              <p:cond delay="0"/>
                            </p:stCondLst>
                            <p:childTnLst>
                              <p:par>
                                <p:cTn id="23" presetID="22" presetClass="entr" presetSubtype="4" fill="hold" nodeType="click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wipe(down)">
                                      <p:cBhvr>
                                        <p:cTn id="25" dur="500"/>
                                        <p:tgtEl>
                                          <p:spTgt spid="2"/>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9226"/>
                                        </p:tgtEl>
                                        <p:attrNameLst>
                                          <p:attrName>style.visibility</p:attrName>
                                        </p:attrNameLst>
                                      </p:cBhvr>
                                      <p:to>
                                        <p:strVal val="visible"/>
                                      </p:to>
                                    </p:set>
                                    <p:animEffect transition="in" filter="wipe(left)">
                                      <p:cBhvr>
                                        <p:cTn id="30" dur="500"/>
                                        <p:tgtEl>
                                          <p:spTgt spid="9226"/>
                                        </p:tgtEl>
                                      </p:cBhvr>
                                    </p:animEffect>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5"/>
                                        </p:tgtEl>
                                        <p:attrNameLst>
                                          <p:attrName>style.visibility</p:attrName>
                                        </p:attrNameLst>
                                      </p:cBhvr>
                                      <p:to>
                                        <p:strVal val="visible"/>
                                      </p:to>
                                    </p:set>
                                    <p:anim calcmode="lin" valueType="num">
                                      <p:cBhvr additive="base">
                                        <p:cTn id="35" dur="500" fill="hold"/>
                                        <p:tgtEl>
                                          <p:spTgt spid="5"/>
                                        </p:tgtEl>
                                        <p:attrNameLst>
                                          <p:attrName>ppt_x</p:attrName>
                                        </p:attrNameLst>
                                      </p:cBhvr>
                                      <p:tavLst>
                                        <p:tav tm="0">
                                          <p:val>
                                            <p:strVal val="#ppt_x"/>
                                          </p:val>
                                        </p:tav>
                                        <p:tav tm="100000">
                                          <p:val>
                                            <p:strVal val="#ppt_x"/>
                                          </p:val>
                                        </p:tav>
                                      </p:tavLst>
                                    </p:anim>
                                    <p:anim calcmode="lin" valueType="num">
                                      <p:cBhvr additive="base">
                                        <p:cTn id="3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22" grpId="0"/>
      <p:bldP spid="9225" grpId="0" build="p"/>
      <p:bldP spid="9226" grpId="0"/>
      <p:bldP spid="5"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p:cNvSpPr>
          <p:nvPr>
            <p:ph type="title"/>
          </p:nvPr>
        </p:nvSpPr>
        <p:spPr>
          <a:xfrm>
            <a:off x="179388" y="549275"/>
            <a:ext cx="7315200" cy="835025"/>
          </a:xfrm>
        </p:spPr>
        <p:txBody>
          <a:bodyPr vert="horz" wrap="square" lIns="91440" tIns="45720" rIns="91440" bIns="45720" anchor="ctr" anchorCtr="0"/>
          <a:lstStyle/>
          <a:p>
            <a:pPr algn="l" eaLnBrk="1" hangingPunct="1"/>
            <a:r>
              <a:rPr lang="zh-CN" altLang="en-US" sz="3200" dirty="0">
                <a:solidFill>
                  <a:schemeClr val="tx1"/>
                </a:solidFill>
                <a:ea typeface="华文行楷" panose="02010800040101010101" pitchFamily="2" charset="-122"/>
              </a:rPr>
              <a:t>二、设置静态工作点的必要性</a:t>
            </a:r>
            <a:endParaRPr lang="zh-CN" altLang="en-US" sz="3200" dirty="0">
              <a:solidFill>
                <a:schemeClr val="tx1"/>
              </a:solidFill>
              <a:latin typeface="隶书" panose="02010509060101010101" pitchFamily="49" charset="-122"/>
              <a:ea typeface="华文行楷" panose="02010800040101010101" pitchFamily="2" charset="-122"/>
            </a:endParaRPr>
          </a:p>
        </p:txBody>
      </p:sp>
      <p:graphicFrame>
        <p:nvGraphicFramePr>
          <p:cNvPr id="55299" name="Object 3"/>
          <p:cNvGraphicFramePr>
            <a:graphicFrameLocks noChangeAspect="1"/>
          </p:cNvGraphicFramePr>
          <p:nvPr/>
        </p:nvGraphicFramePr>
        <p:xfrm>
          <a:off x="6326188" y="2255838"/>
          <a:ext cx="2362200" cy="2346325"/>
        </p:xfrm>
        <a:graphic>
          <a:graphicData uri="http://schemas.openxmlformats.org/presentationml/2006/ole">
            <mc:AlternateContent xmlns:mc="http://schemas.openxmlformats.org/markup-compatibility/2006">
              <mc:Choice xmlns:v="urn:schemas-microsoft-com:vml" Requires="v">
                <p:oleObj r:id="rId2" imgW="12658725" imgH="12582525" progId="MSPhotoEd.3">
                  <p:embed/>
                </p:oleObj>
              </mc:Choice>
              <mc:Fallback>
                <p:oleObj r:id="rId2" imgW="12658725" imgH="12582525" progId="MSPhotoEd.3">
                  <p:embed/>
                  <p:pic>
                    <p:nvPicPr>
                      <p:cNvPr id="0" name="图片 3083"/>
                      <p:cNvPicPr/>
                      <p:nvPr/>
                    </p:nvPicPr>
                    <p:blipFill>
                      <a:blip r:embed="rId3"/>
                      <a:stretch>
                        <a:fillRect/>
                      </a:stretch>
                    </p:blipFill>
                    <p:spPr>
                      <a:xfrm>
                        <a:off x="6326188" y="2255838"/>
                        <a:ext cx="2362200" cy="2346325"/>
                      </a:xfrm>
                      <a:prstGeom prst="rect">
                        <a:avLst/>
                      </a:prstGeom>
                      <a:noFill/>
                      <a:ln w="38100">
                        <a:noFill/>
                        <a:miter/>
                      </a:ln>
                    </p:spPr>
                  </p:pic>
                </p:oleObj>
              </mc:Fallback>
            </mc:AlternateContent>
          </a:graphicData>
        </a:graphic>
      </p:graphicFrame>
      <p:sp>
        <p:nvSpPr>
          <p:cNvPr id="55300" name="Text Box 4"/>
          <p:cNvSpPr txBox="1"/>
          <p:nvPr/>
        </p:nvSpPr>
        <p:spPr>
          <a:xfrm>
            <a:off x="533400" y="4648200"/>
            <a:ext cx="8001000" cy="973138"/>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nSpc>
                <a:spcPct val="110000"/>
              </a:lnSpc>
              <a:spcBef>
                <a:spcPct val="0"/>
              </a:spcBef>
              <a:buNone/>
            </a:pPr>
            <a:r>
              <a:rPr lang="en-US" altLang="zh-CN" sz="2800" b="1" dirty="0">
                <a:solidFill>
                  <a:srgbClr val="000000"/>
                </a:solidFill>
                <a:latin typeface="Times New Roman" panose="02020603050405020304" pitchFamily="18" charset="0"/>
              </a:rPr>
              <a:t>     </a:t>
            </a:r>
            <a:r>
              <a:rPr lang="zh-CN" altLang="en-US" sz="2400" b="1" dirty="0">
                <a:latin typeface="Times New Roman" panose="02020603050405020304" pitchFamily="18" charset="0"/>
              </a:rPr>
              <a:t>输出电压必然截止失真！</a:t>
            </a:r>
          </a:p>
          <a:p>
            <a:pPr marL="0" lvl="0" indent="0">
              <a:lnSpc>
                <a:spcPct val="110000"/>
              </a:lnSpc>
              <a:spcBef>
                <a:spcPct val="0"/>
              </a:spcBef>
              <a:buNone/>
            </a:pPr>
            <a:r>
              <a:rPr lang="zh-CN" altLang="en-US" sz="2400" b="1" dirty="0">
                <a:latin typeface="Times New Roman" panose="02020603050405020304" pitchFamily="18" charset="0"/>
              </a:rPr>
              <a:t>     </a:t>
            </a:r>
            <a:r>
              <a:rPr lang="zh-CN" altLang="en-US" sz="2400" b="1" dirty="0">
                <a:solidFill>
                  <a:srgbClr val="660033"/>
                </a:solidFill>
                <a:latin typeface="Times New Roman" panose="02020603050405020304" pitchFamily="18" charset="0"/>
              </a:rPr>
              <a:t>设置合适的静态工作点，首先要解决失真问题</a:t>
            </a:r>
            <a:endParaRPr lang="zh-CN" altLang="en-US" sz="2400" b="1" dirty="0">
              <a:solidFill>
                <a:srgbClr val="FF0000"/>
              </a:solidFill>
              <a:latin typeface="Times New Roman" panose="02020603050405020304" pitchFamily="18" charset="0"/>
            </a:endParaRPr>
          </a:p>
        </p:txBody>
      </p:sp>
      <p:sp>
        <p:nvSpPr>
          <p:cNvPr id="31749" name="Text Box 5"/>
          <p:cNvSpPr txBox="1"/>
          <p:nvPr/>
        </p:nvSpPr>
        <p:spPr>
          <a:xfrm>
            <a:off x="458788" y="1301750"/>
            <a:ext cx="8077200" cy="461963"/>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50000"/>
              </a:spcBef>
              <a:buNone/>
            </a:pPr>
            <a:r>
              <a:rPr lang="zh-CN" altLang="en-US" sz="2400" b="1" dirty="0">
                <a:latin typeface="楷体" panose="02010609060101010101" pitchFamily="49" charset="-122"/>
                <a:ea typeface="楷体" panose="02010609060101010101" pitchFamily="49" charset="-122"/>
              </a:rPr>
              <a:t>放大的对象是动态信号，与</a:t>
            </a:r>
            <a:r>
              <a:rPr lang="en-US" altLang="zh-CN" sz="2400" b="1" dirty="0">
                <a:latin typeface="楷体" panose="02010609060101010101" pitchFamily="49" charset="-122"/>
                <a:ea typeface="楷体" panose="02010609060101010101" pitchFamily="49" charset="-122"/>
              </a:rPr>
              <a:t>Q</a:t>
            </a:r>
            <a:r>
              <a:rPr lang="zh-CN" altLang="en-US" sz="2400" b="1" dirty="0">
                <a:latin typeface="楷体" panose="02010609060101010101" pitchFamily="49" charset="-122"/>
                <a:ea typeface="楷体" panose="02010609060101010101" pitchFamily="49" charset="-122"/>
              </a:rPr>
              <a:t>点合不合适有关系吗？</a:t>
            </a:r>
          </a:p>
        </p:txBody>
      </p:sp>
      <p:graphicFrame>
        <p:nvGraphicFramePr>
          <p:cNvPr id="31750" name="Object 6"/>
          <p:cNvGraphicFramePr>
            <a:graphicFrameLocks noChangeAspect="1"/>
          </p:cNvGraphicFramePr>
          <p:nvPr/>
        </p:nvGraphicFramePr>
        <p:xfrm>
          <a:off x="611188" y="2636838"/>
          <a:ext cx="2819400" cy="1928812"/>
        </p:xfrm>
        <a:graphic>
          <a:graphicData uri="http://schemas.openxmlformats.org/presentationml/2006/ole">
            <mc:AlternateContent xmlns:mc="http://schemas.openxmlformats.org/markup-compatibility/2006">
              <mc:Choice xmlns:v="urn:schemas-microsoft-com:vml" Requires="v">
                <p:oleObj r:id="rId4" imgW="12068175" imgH="8258175" progId="MSPhotoEd.3">
                  <p:embed/>
                </p:oleObj>
              </mc:Choice>
              <mc:Fallback>
                <p:oleObj r:id="rId4" imgW="12068175" imgH="8258175" progId="MSPhotoEd.3">
                  <p:embed/>
                  <p:pic>
                    <p:nvPicPr>
                      <p:cNvPr id="0" name="图片 3084"/>
                      <p:cNvPicPr/>
                      <p:nvPr/>
                    </p:nvPicPr>
                    <p:blipFill>
                      <a:blip r:embed="rId5"/>
                      <a:stretch>
                        <a:fillRect/>
                      </a:stretch>
                    </p:blipFill>
                    <p:spPr>
                      <a:xfrm>
                        <a:off x="611188" y="2636838"/>
                        <a:ext cx="2819400" cy="1928812"/>
                      </a:xfrm>
                      <a:prstGeom prst="rect">
                        <a:avLst/>
                      </a:prstGeom>
                      <a:noFill/>
                      <a:ln w="38100">
                        <a:noFill/>
                        <a:miter/>
                      </a:ln>
                    </p:spPr>
                  </p:pic>
                </p:oleObj>
              </mc:Fallback>
            </mc:AlternateContent>
          </a:graphicData>
        </a:graphic>
      </p:graphicFrame>
      <p:graphicFrame>
        <p:nvGraphicFramePr>
          <p:cNvPr id="55303" name="Object 7"/>
          <p:cNvGraphicFramePr>
            <a:graphicFrameLocks noChangeAspect="1"/>
          </p:cNvGraphicFramePr>
          <p:nvPr/>
        </p:nvGraphicFramePr>
        <p:xfrm>
          <a:off x="3735388" y="2636838"/>
          <a:ext cx="2133600" cy="1873250"/>
        </p:xfrm>
        <a:graphic>
          <a:graphicData uri="http://schemas.openxmlformats.org/presentationml/2006/ole">
            <mc:AlternateContent xmlns:mc="http://schemas.openxmlformats.org/markup-compatibility/2006">
              <mc:Choice xmlns:v="urn:schemas-microsoft-com:vml" Requires="v">
                <p:oleObj r:id="rId6" imgW="10163175" imgH="8924925" progId="MSPhotoEd.3">
                  <p:embed/>
                </p:oleObj>
              </mc:Choice>
              <mc:Fallback>
                <p:oleObj r:id="rId6" imgW="10163175" imgH="8924925" progId="MSPhotoEd.3">
                  <p:embed/>
                  <p:pic>
                    <p:nvPicPr>
                      <p:cNvPr id="0" name="图片 3085"/>
                      <p:cNvPicPr/>
                      <p:nvPr/>
                    </p:nvPicPr>
                    <p:blipFill>
                      <a:blip r:embed="rId7"/>
                      <a:stretch>
                        <a:fillRect/>
                      </a:stretch>
                    </p:blipFill>
                    <p:spPr>
                      <a:xfrm>
                        <a:off x="3735388" y="2636838"/>
                        <a:ext cx="2133600" cy="1873250"/>
                      </a:xfrm>
                      <a:prstGeom prst="rect">
                        <a:avLst/>
                      </a:prstGeom>
                      <a:noFill/>
                      <a:ln w="38100">
                        <a:noFill/>
                        <a:miter/>
                      </a:ln>
                    </p:spPr>
                  </p:pic>
                </p:oleObj>
              </mc:Fallback>
            </mc:AlternateContent>
          </a:graphicData>
        </a:graphic>
      </p:graphicFrame>
      <p:sp>
        <p:nvSpPr>
          <p:cNvPr id="31752" name="灯片编号占位符 1"/>
          <p:cNvSpPr txBox="1">
            <a:spLocks noGrp="1"/>
          </p:cNvSpPr>
          <p:nvPr>
            <p:ph type="sldNum" sz="quarter" idx="4"/>
          </p:nvPr>
        </p:nvSpPr>
        <p:spPr/>
        <p:txBody>
          <a:bodyPr/>
          <a:lstStyle/>
          <a:p>
            <a:pPr marL="0" indent="0" algn="r" eaLnBrk="1" hangingPunct="1">
              <a:spcBef>
                <a:spcPct val="0"/>
              </a:spcBef>
              <a:buNone/>
            </a:pPr>
            <a:fld id="{9A0DB2DC-4C9A-4742-B13C-FB6460FD3503}" type="slidenum">
              <a:rPr lang="en-US" altLang="zh-CN" sz="1400" dirty="0">
                <a:solidFill>
                  <a:srgbClr val="7F7F7F"/>
                </a:solidFill>
              </a:rPr>
              <a:t>40</a:t>
            </a:fld>
            <a:endParaRPr lang="en-US" altLang="zh-CN" sz="1400" dirty="0">
              <a:solidFill>
                <a:srgbClr val="7F7F7F"/>
              </a:solidFill>
            </a:endParaRPr>
          </a:p>
        </p:txBody>
      </p:sp>
      <p:sp>
        <p:nvSpPr>
          <p:cNvPr id="3" name="矩形 2"/>
          <p:cNvSpPr/>
          <p:nvPr/>
        </p:nvSpPr>
        <p:spPr>
          <a:xfrm>
            <a:off x="898525" y="5621338"/>
            <a:ext cx="4754563" cy="46196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spcBef>
                <a:spcPct val="0"/>
              </a:spcBef>
              <a:buNone/>
            </a:pPr>
            <a:r>
              <a:rPr lang="en-US" altLang="zh-CN" sz="2400" b="1" dirty="0">
                <a:solidFill>
                  <a:srgbClr val="FF0000"/>
                </a:solidFill>
                <a:latin typeface="Times New Roman" panose="02020603050405020304" pitchFamily="18" charset="0"/>
              </a:rPr>
              <a:t>Q</a:t>
            </a:r>
            <a:r>
              <a:rPr lang="zh-CN" altLang="en-US" sz="2400" b="1" dirty="0">
                <a:solidFill>
                  <a:srgbClr val="FF0000"/>
                </a:solidFill>
                <a:latin typeface="Times New Roman" panose="02020603050405020304" pitchFamily="18" charset="0"/>
              </a:rPr>
              <a:t>点几乎影响着所有的动态参数！</a:t>
            </a:r>
          </a:p>
        </p:txBody>
      </p:sp>
      <p:sp>
        <p:nvSpPr>
          <p:cNvPr id="11" name="矩形 10"/>
          <p:cNvSpPr/>
          <p:nvPr/>
        </p:nvSpPr>
        <p:spPr>
          <a:xfrm>
            <a:off x="898525" y="6081713"/>
            <a:ext cx="3275013" cy="584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spcBef>
                <a:spcPct val="0"/>
              </a:spcBef>
              <a:buNone/>
            </a:pPr>
            <a:r>
              <a:rPr lang="zh-CN" altLang="en-US" b="1" dirty="0">
                <a:solidFill>
                  <a:srgbClr val="FF0000"/>
                </a:solidFill>
                <a:latin typeface="黑体" panose="02010609060101010101" pitchFamily="49" charset="-122"/>
                <a:ea typeface="黑体" panose="02010609060101010101" pitchFamily="49" charset="-122"/>
              </a:rPr>
              <a:t>谈放大，首谈</a:t>
            </a:r>
            <a:r>
              <a:rPr lang="en-US" altLang="zh-CN" b="1" dirty="0">
                <a:solidFill>
                  <a:srgbClr val="FF0000"/>
                </a:solidFill>
                <a:latin typeface="黑体" panose="02010609060101010101" pitchFamily="49" charset="-122"/>
                <a:ea typeface="黑体" panose="02010609060101010101" pitchFamily="49" charset="-122"/>
              </a:rPr>
              <a:t>Q</a:t>
            </a:r>
            <a:r>
              <a:rPr lang="zh-CN" altLang="en-US" b="1" dirty="0">
                <a:solidFill>
                  <a:srgbClr val="FF0000"/>
                </a:solidFill>
                <a:latin typeface="黑体" panose="02010609060101010101" pitchFamily="49" charset="-122"/>
                <a:ea typeface="黑体" panose="02010609060101010101" pitchFamily="49" charset="-122"/>
              </a:rPr>
              <a:t>点</a:t>
            </a:r>
          </a:p>
        </p:txBody>
      </p:sp>
      <p:pic>
        <p:nvPicPr>
          <p:cNvPr id="31755" name="Picture 15"/>
          <p:cNvPicPr>
            <a:picLocks noChangeAspect="1"/>
          </p:cNvPicPr>
          <p:nvPr/>
        </p:nvPicPr>
        <p:blipFill>
          <a:blip r:embed="rId8"/>
          <a:stretch>
            <a:fillRect/>
          </a:stretch>
        </p:blipFill>
        <p:spPr>
          <a:xfrm>
            <a:off x="8705850" y="44450"/>
            <a:ext cx="403225" cy="404813"/>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5303"/>
                                        </p:tgtEl>
                                        <p:attrNameLst>
                                          <p:attrName>style.visibility</p:attrName>
                                        </p:attrNameLst>
                                      </p:cBhvr>
                                      <p:to>
                                        <p:strVal val="visible"/>
                                      </p:to>
                                    </p:set>
                                    <p:animEffect transition="in" filter="wipe(left)">
                                      <p:cBhvr>
                                        <p:cTn id="7" dur="500"/>
                                        <p:tgtEl>
                                          <p:spTgt spid="55303"/>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32" fill="hold" nodeType="clickEffect">
                                  <p:stCondLst>
                                    <p:cond delay="0"/>
                                  </p:stCondLst>
                                  <p:childTnLst>
                                    <p:set>
                                      <p:cBhvr>
                                        <p:cTn id="11" dur="1" fill="hold">
                                          <p:stCondLst>
                                            <p:cond delay="0"/>
                                          </p:stCondLst>
                                        </p:cTn>
                                        <p:tgtEl>
                                          <p:spTgt spid="55299"/>
                                        </p:tgtEl>
                                        <p:attrNameLst>
                                          <p:attrName>style.visibility</p:attrName>
                                        </p:attrNameLst>
                                      </p:cBhvr>
                                      <p:to>
                                        <p:strVal val="visible"/>
                                      </p:to>
                                    </p:set>
                                    <p:animEffect transition="in" filter="box(out)">
                                      <p:cBhvr>
                                        <p:cTn id="12" dur="500"/>
                                        <p:tgtEl>
                                          <p:spTgt spid="5529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5300">
                                            <p:txEl>
                                              <p:pRg st="0" end="0"/>
                                            </p:txEl>
                                          </p:spTgt>
                                        </p:tgtEl>
                                        <p:attrNameLst>
                                          <p:attrName>style.visibility</p:attrName>
                                        </p:attrNameLst>
                                      </p:cBhvr>
                                      <p:to>
                                        <p:strVal val="visible"/>
                                      </p:to>
                                    </p:set>
                                    <p:animEffect transition="in" filter="wipe(left)">
                                      <p:cBhvr>
                                        <p:cTn id="17" dur="500"/>
                                        <p:tgtEl>
                                          <p:spTgt spid="55300">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55300">
                                            <p:txEl>
                                              <p:pRg st="1" end="1"/>
                                            </p:txEl>
                                          </p:spTgt>
                                        </p:tgtEl>
                                        <p:attrNameLst>
                                          <p:attrName>style.visibility</p:attrName>
                                        </p:attrNameLst>
                                      </p:cBhvr>
                                      <p:to>
                                        <p:strVal val="visible"/>
                                      </p:to>
                                    </p:set>
                                    <p:animEffect transition="in" filter="wipe(left)">
                                      <p:cBhvr>
                                        <p:cTn id="22" dur="500"/>
                                        <p:tgtEl>
                                          <p:spTgt spid="55300">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
                                            <p:txEl>
                                              <p:pRg st="0" end="0"/>
                                            </p:txEl>
                                          </p:spTgt>
                                        </p:tgtEl>
                                        <p:attrNameLst>
                                          <p:attrName>style.visibility</p:attrName>
                                        </p:attrNameLst>
                                      </p:cBhvr>
                                      <p:to>
                                        <p:strVal val="visible"/>
                                      </p:to>
                                    </p:set>
                                    <p:animEffect transition="in" filter="wipe(left)">
                                      <p:cBhvr>
                                        <p:cTn id="27" dur="500"/>
                                        <p:tgtEl>
                                          <p:spTgt spid="3">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1">
                                            <p:txEl>
                                              <p:pRg st="0" end="0"/>
                                            </p:txEl>
                                          </p:spTgt>
                                        </p:tgtEl>
                                        <p:attrNameLst>
                                          <p:attrName>style.visibility</p:attrName>
                                        </p:attrNameLst>
                                      </p:cBhvr>
                                      <p:to>
                                        <p:strVal val="visible"/>
                                      </p:to>
                                    </p:set>
                                    <p:animEffect transition="in" filter="wipe(left)">
                                      <p:cBhvr>
                                        <p:cTn id="32" dur="5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300" grpId="0" build="p"/>
      <p:bldP spid="3" grpId="0" build="p"/>
      <p:bldP spid="11"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p:cNvSpPr>
          <p:nvPr>
            <p:ph type="title"/>
          </p:nvPr>
        </p:nvSpPr>
        <p:spPr>
          <a:xfrm>
            <a:off x="312738" y="719138"/>
            <a:ext cx="7756525" cy="701675"/>
          </a:xfrm>
        </p:spPr>
        <p:txBody>
          <a:bodyPr vert="horz" wrap="square" lIns="91440" tIns="45720" rIns="91440" bIns="45720" anchor="ctr" anchorCtr="0"/>
          <a:lstStyle/>
          <a:p>
            <a:pPr algn="l" eaLnBrk="1" hangingPunct="1"/>
            <a:r>
              <a:rPr lang="zh-CN" altLang="en-US" sz="3200" dirty="0">
                <a:solidFill>
                  <a:schemeClr val="tx1"/>
                </a:solidFill>
                <a:ea typeface="华文行楷" panose="02010800040101010101" pitchFamily="2" charset="-122"/>
              </a:rPr>
              <a:t>三、基本共射放大电路的</a:t>
            </a:r>
            <a:r>
              <a:rPr lang="zh-CN" altLang="en-US" sz="3200" dirty="0">
                <a:ea typeface="华文行楷" panose="02010800040101010101" pitchFamily="2" charset="-122"/>
              </a:rPr>
              <a:t>波形分析</a:t>
            </a:r>
            <a:endParaRPr lang="zh-CN" altLang="en-US" sz="3200" dirty="0">
              <a:solidFill>
                <a:schemeClr val="tx1"/>
              </a:solidFill>
              <a:ea typeface="华文行楷" panose="02010800040101010101" pitchFamily="2" charset="-122"/>
            </a:endParaRPr>
          </a:p>
        </p:txBody>
      </p:sp>
      <p:pic>
        <p:nvPicPr>
          <p:cNvPr id="35843" name="Picture 3" descr="Dz020203"/>
          <p:cNvPicPr>
            <a:picLocks noChangeAspect="1"/>
          </p:cNvPicPr>
          <p:nvPr/>
        </p:nvPicPr>
        <p:blipFill>
          <a:blip r:embed="rId2"/>
          <a:srcRect b="77788"/>
          <a:stretch>
            <a:fillRect/>
          </a:stretch>
        </p:blipFill>
        <p:spPr>
          <a:xfrm>
            <a:off x="6011863" y="1341438"/>
            <a:ext cx="2706687" cy="1150937"/>
          </a:xfrm>
          <a:prstGeom prst="rect">
            <a:avLst/>
          </a:prstGeom>
          <a:noFill/>
          <a:ln w="9525">
            <a:noFill/>
          </a:ln>
        </p:spPr>
      </p:pic>
      <p:pic>
        <p:nvPicPr>
          <p:cNvPr id="35844" name="Picture 4" descr="Dz020201"/>
          <p:cNvPicPr>
            <a:picLocks noChangeAspect="1"/>
          </p:cNvPicPr>
          <p:nvPr/>
        </p:nvPicPr>
        <p:blipFill>
          <a:blip r:embed="rId3">
            <a:clrChange>
              <a:clrFrom>
                <a:srgbClr val="FFFFFF"/>
              </a:clrFrom>
              <a:clrTo>
                <a:srgbClr val="FFFFFF">
                  <a:alpha val="0"/>
                </a:srgbClr>
              </a:clrTo>
            </a:clrChange>
            <a:biLevel thresh="50000"/>
            <a:grayscl/>
            <a:lum bright="23999" contrast="42000"/>
          </a:blip>
          <a:srcRect t="-3391" b="-1695"/>
          <a:stretch>
            <a:fillRect/>
          </a:stretch>
        </p:blipFill>
        <p:spPr>
          <a:xfrm>
            <a:off x="611188" y="1412875"/>
            <a:ext cx="3352800" cy="2362200"/>
          </a:xfrm>
          <a:prstGeom prst="rect">
            <a:avLst/>
          </a:prstGeom>
          <a:solidFill>
            <a:schemeClr val="bg1"/>
          </a:solidFill>
          <a:ln w="9525">
            <a:noFill/>
          </a:ln>
        </p:spPr>
      </p:pic>
      <p:graphicFrame>
        <p:nvGraphicFramePr>
          <p:cNvPr id="35845" name="Object 5"/>
          <p:cNvGraphicFramePr>
            <a:graphicFrameLocks noChangeAspect="1"/>
          </p:cNvGraphicFramePr>
          <p:nvPr/>
        </p:nvGraphicFramePr>
        <p:xfrm>
          <a:off x="609600" y="3754438"/>
          <a:ext cx="2590800" cy="2122487"/>
        </p:xfrm>
        <a:graphic>
          <a:graphicData uri="http://schemas.openxmlformats.org/presentationml/2006/ole">
            <mc:AlternateContent xmlns:mc="http://schemas.openxmlformats.org/markup-compatibility/2006">
              <mc:Choice xmlns:v="urn:schemas-microsoft-com:vml" Requires="v">
                <p:oleObj r:id="rId4" imgW="2179955" imgH="1778635" progId="Visio.Drawing.5">
                  <p:embed/>
                </p:oleObj>
              </mc:Choice>
              <mc:Fallback>
                <p:oleObj r:id="rId4" imgW="2179955" imgH="1778635" progId="Visio.Drawing.5">
                  <p:embed/>
                  <p:pic>
                    <p:nvPicPr>
                      <p:cNvPr id="0" name="图片 3089"/>
                      <p:cNvPicPr/>
                      <p:nvPr/>
                    </p:nvPicPr>
                    <p:blipFill>
                      <a:blip r:embed="rId5"/>
                      <a:stretch>
                        <a:fillRect/>
                      </a:stretch>
                    </p:blipFill>
                    <p:spPr>
                      <a:xfrm>
                        <a:off x="609600" y="3754438"/>
                        <a:ext cx="2590800" cy="2122487"/>
                      </a:xfrm>
                      <a:prstGeom prst="rect">
                        <a:avLst/>
                      </a:prstGeom>
                      <a:noFill/>
                      <a:ln w="38100">
                        <a:noFill/>
                        <a:miter/>
                      </a:ln>
                    </p:spPr>
                  </p:pic>
                </p:oleObj>
              </mc:Fallback>
            </mc:AlternateContent>
          </a:graphicData>
        </a:graphic>
      </p:graphicFrame>
      <p:graphicFrame>
        <p:nvGraphicFramePr>
          <p:cNvPr id="35846" name="Object 6"/>
          <p:cNvGraphicFramePr>
            <a:graphicFrameLocks noChangeAspect="1"/>
          </p:cNvGraphicFramePr>
          <p:nvPr/>
        </p:nvGraphicFramePr>
        <p:xfrm>
          <a:off x="2895600" y="3859213"/>
          <a:ext cx="2590800" cy="2008187"/>
        </p:xfrm>
        <a:graphic>
          <a:graphicData uri="http://schemas.openxmlformats.org/presentationml/2006/ole">
            <mc:AlternateContent xmlns:mc="http://schemas.openxmlformats.org/markup-compatibility/2006">
              <mc:Choice xmlns:v="urn:schemas-microsoft-com:vml" Requires="v">
                <p:oleObj r:id="rId6" imgW="2270125" imgH="1509395" progId="Visio.Drawing.5">
                  <p:embed/>
                </p:oleObj>
              </mc:Choice>
              <mc:Fallback>
                <p:oleObj r:id="rId6" imgW="2270125" imgH="1509395" progId="Visio.Drawing.5">
                  <p:embed/>
                  <p:pic>
                    <p:nvPicPr>
                      <p:cNvPr id="0" name="图片 3086"/>
                      <p:cNvPicPr/>
                      <p:nvPr/>
                    </p:nvPicPr>
                    <p:blipFill>
                      <a:blip r:embed="rId7"/>
                      <a:srcRect t="-14999" b="-1250"/>
                      <a:stretch>
                        <a:fillRect/>
                      </a:stretch>
                    </p:blipFill>
                    <p:spPr>
                      <a:xfrm>
                        <a:off x="2895600" y="3859213"/>
                        <a:ext cx="2590800" cy="2008187"/>
                      </a:xfrm>
                      <a:prstGeom prst="rect">
                        <a:avLst/>
                      </a:prstGeom>
                      <a:noFill/>
                      <a:ln w="38100">
                        <a:noFill/>
                        <a:miter/>
                      </a:ln>
                    </p:spPr>
                  </p:pic>
                </p:oleObj>
              </mc:Fallback>
            </mc:AlternateContent>
          </a:graphicData>
        </a:graphic>
      </p:graphicFrame>
      <p:grpSp>
        <p:nvGrpSpPr>
          <p:cNvPr id="35847" name="Group 7"/>
          <p:cNvGrpSpPr/>
          <p:nvPr/>
        </p:nvGrpSpPr>
        <p:grpSpPr>
          <a:xfrm>
            <a:off x="762000" y="3962400"/>
            <a:ext cx="1905000" cy="2286000"/>
            <a:chOff x="480" y="2496"/>
            <a:chExt cx="1200" cy="1440"/>
          </a:xfrm>
        </p:grpSpPr>
        <p:sp>
          <p:nvSpPr>
            <p:cNvPr id="35859" name="Text Box 8"/>
            <p:cNvSpPr txBox="1"/>
            <p:nvPr/>
          </p:nvSpPr>
          <p:spPr>
            <a:xfrm>
              <a:off x="768" y="2496"/>
              <a:ext cx="912" cy="288"/>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spcBef>
                  <a:spcPct val="50000"/>
                </a:spcBef>
                <a:buNone/>
              </a:pPr>
              <a:r>
                <a:rPr lang="zh-CN" altLang="en-US" sz="2400" b="1" dirty="0">
                  <a:solidFill>
                    <a:srgbClr val="000000"/>
                  </a:solidFill>
                  <a:latin typeface="Times New Roman" panose="02020603050405020304" pitchFamily="18" charset="0"/>
                </a:rPr>
                <a:t>饱和失真</a:t>
              </a:r>
            </a:p>
          </p:txBody>
        </p:sp>
        <p:sp>
          <p:nvSpPr>
            <p:cNvPr id="35860" name="AutoShape 9"/>
            <p:cNvSpPr/>
            <p:nvPr/>
          </p:nvSpPr>
          <p:spPr>
            <a:xfrm>
              <a:off x="480" y="3696"/>
              <a:ext cx="777" cy="240"/>
            </a:xfrm>
            <a:prstGeom prst="borderCallout2">
              <a:avLst>
                <a:gd name="adj1" fmla="val 30000"/>
                <a:gd name="adj2" fmla="val 106176"/>
                <a:gd name="adj3" fmla="val 30000"/>
                <a:gd name="adj4" fmla="val 109653"/>
                <a:gd name="adj5" fmla="val -33750"/>
                <a:gd name="adj6" fmla="val 113130"/>
              </a:avLst>
            </a:prstGeom>
            <a:solidFill>
              <a:srgbClr val="66FFFF"/>
            </a:solidFill>
            <a:ln w="12700" cap="flat" cmpd="sng">
              <a:solidFill>
                <a:srgbClr val="FF33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a:spcBef>
                  <a:spcPct val="0"/>
                </a:spcBef>
                <a:buNone/>
              </a:pPr>
              <a:r>
                <a:rPr lang="zh-CN" altLang="en-US" sz="2000" b="1" dirty="0">
                  <a:solidFill>
                    <a:srgbClr val="000000"/>
                  </a:solidFill>
                  <a:latin typeface="Times New Roman" panose="02020603050405020304" pitchFamily="18" charset="0"/>
                </a:rPr>
                <a:t>底部失真</a:t>
              </a:r>
            </a:p>
          </p:txBody>
        </p:sp>
      </p:grpSp>
      <p:grpSp>
        <p:nvGrpSpPr>
          <p:cNvPr id="35848" name="Group 10"/>
          <p:cNvGrpSpPr/>
          <p:nvPr/>
        </p:nvGrpSpPr>
        <p:grpSpPr>
          <a:xfrm>
            <a:off x="3657600" y="3962400"/>
            <a:ext cx="1905000" cy="2209800"/>
            <a:chOff x="2304" y="2496"/>
            <a:chExt cx="1200" cy="1392"/>
          </a:xfrm>
        </p:grpSpPr>
        <p:sp>
          <p:nvSpPr>
            <p:cNvPr id="35857" name="Text Box 11"/>
            <p:cNvSpPr txBox="1"/>
            <p:nvPr/>
          </p:nvSpPr>
          <p:spPr>
            <a:xfrm>
              <a:off x="2304" y="2496"/>
              <a:ext cx="912" cy="288"/>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spcBef>
                  <a:spcPct val="50000"/>
                </a:spcBef>
                <a:buNone/>
              </a:pPr>
              <a:r>
                <a:rPr lang="zh-CN" altLang="en-US" sz="2400" b="1" dirty="0">
                  <a:solidFill>
                    <a:srgbClr val="000000"/>
                  </a:solidFill>
                  <a:latin typeface="Times New Roman" panose="02020603050405020304" pitchFamily="18" charset="0"/>
                </a:rPr>
                <a:t>截止失真</a:t>
              </a:r>
            </a:p>
          </p:txBody>
        </p:sp>
        <p:sp>
          <p:nvSpPr>
            <p:cNvPr id="35858" name="AutoShape 12"/>
            <p:cNvSpPr/>
            <p:nvPr/>
          </p:nvSpPr>
          <p:spPr>
            <a:xfrm>
              <a:off x="2688" y="3648"/>
              <a:ext cx="816" cy="240"/>
            </a:xfrm>
            <a:prstGeom prst="borderCallout2">
              <a:avLst>
                <a:gd name="adj1" fmla="val 30000"/>
                <a:gd name="adj2" fmla="val -5884"/>
                <a:gd name="adj3" fmla="val 30000"/>
                <a:gd name="adj4" fmla="val -19852"/>
                <a:gd name="adj5" fmla="val -317500"/>
                <a:gd name="adj6" fmla="val -33944"/>
              </a:avLst>
            </a:prstGeom>
            <a:solidFill>
              <a:srgbClr val="66FFFF"/>
            </a:solidFill>
            <a:ln w="12700" cap="flat" cmpd="sng">
              <a:solidFill>
                <a:srgbClr val="FF33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a:spcBef>
                  <a:spcPct val="0"/>
                </a:spcBef>
                <a:buNone/>
              </a:pPr>
              <a:r>
                <a:rPr lang="zh-CN" altLang="en-US" sz="2000" b="1" dirty="0">
                  <a:solidFill>
                    <a:srgbClr val="000000"/>
                  </a:solidFill>
                  <a:latin typeface="Times New Roman" panose="02020603050405020304" pitchFamily="18" charset="0"/>
                </a:rPr>
                <a:t>顶部失真</a:t>
              </a:r>
            </a:p>
          </p:txBody>
        </p:sp>
      </p:grpSp>
      <p:pic>
        <p:nvPicPr>
          <p:cNvPr id="35849" name="Picture 20" descr="Dz020203"/>
          <p:cNvPicPr>
            <a:picLocks noChangeAspect="1"/>
          </p:cNvPicPr>
          <p:nvPr/>
        </p:nvPicPr>
        <p:blipFill>
          <a:blip r:embed="rId2"/>
          <a:srcRect t="22212" b="50000"/>
          <a:stretch>
            <a:fillRect/>
          </a:stretch>
        </p:blipFill>
        <p:spPr>
          <a:xfrm>
            <a:off x="6011863" y="2492375"/>
            <a:ext cx="2706687" cy="1439863"/>
          </a:xfrm>
          <a:prstGeom prst="rect">
            <a:avLst/>
          </a:prstGeom>
          <a:noFill/>
          <a:ln w="9525">
            <a:noFill/>
          </a:ln>
        </p:spPr>
      </p:pic>
      <p:pic>
        <p:nvPicPr>
          <p:cNvPr id="35850" name="Picture 21" descr="Dz020203"/>
          <p:cNvPicPr>
            <a:picLocks noChangeAspect="1"/>
          </p:cNvPicPr>
          <p:nvPr/>
        </p:nvPicPr>
        <p:blipFill>
          <a:blip r:embed="rId2"/>
          <a:srcRect t="48621" b="23592"/>
          <a:stretch>
            <a:fillRect/>
          </a:stretch>
        </p:blipFill>
        <p:spPr>
          <a:xfrm>
            <a:off x="6011863" y="3860800"/>
            <a:ext cx="2706687" cy="1439863"/>
          </a:xfrm>
          <a:prstGeom prst="rect">
            <a:avLst/>
          </a:prstGeom>
          <a:noFill/>
          <a:ln w="9525">
            <a:noFill/>
          </a:ln>
        </p:spPr>
      </p:pic>
      <p:pic>
        <p:nvPicPr>
          <p:cNvPr id="35851" name="Picture 22" descr="Dz020203"/>
          <p:cNvPicPr>
            <a:picLocks noChangeAspect="1"/>
          </p:cNvPicPr>
          <p:nvPr/>
        </p:nvPicPr>
        <p:blipFill>
          <a:blip r:embed="rId2"/>
          <a:srcRect t="77818"/>
          <a:stretch>
            <a:fillRect/>
          </a:stretch>
        </p:blipFill>
        <p:spPr>
          <a:xfrm>
            <a:off x="6011863" y="5300663"/>
            <a:ext cx="2706687" cy="1149350"/>
          </a:xfrm>
          <a:prstGeom prst="rect">
            <a:avLst/>
          </a:prstGeom>
          <a:noFill/>
          <a:ln w="9525">
            <a:noFill/>
          </a:ln>
        </p:spPr>
      </p:pic>
      <p:sp>
        <p:nvSpPr>
          <p:cNvPr id="35852" name="Text Box 14"/>
          <p:cNvSpPr txBox="1"/>
          <p:nvPr/>
        </p:nvSpPr>
        <p:spPr>
          <a:xfrm>
            <a:off x="6656388" y="5157788"/>
            <a:ext cx="2487612" cy="39687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50000"/>
              </a:spcBef>
              <a:buNone/>
            </a:pPr>
            <a:r>
              <a:rPr lang="zh-CN" altLang="en-US" sz="2000" b="1" dirty="0">
                <a:solidFill>
                  <a:srgbClr val="CC0066"/>
                </a:solidFill>
              </a:rPr>
              <a:t>输出和输入反相！</a:t>
            </a:r>
          </a:p>
        </p:txBody>
      </p:sp>
      <p:sp>
        <p:nvSpPr>
          <p:cNvPr id="35853" name="AutoShape 13"/>
          <p:cNvSpPr/>
          <p:nvPr/>
        </p:nvSpPr>
        <p:spPr>
          <a:xfrm>
            <a:off x="4211638" y="1700213"/>
            <a:ext cx="1584325" cy="1195387"/>
          </a:xfrm>
          <a:prstGeom prst="borderCallout2">
            <a:avLst>
              <a:gd name="adj1" fmla="val 9560"/>
              <a:gd name="adj2" fmla="val 104810"/>
              <a:gd name="adj3" fmla="val 9560"/>
              <a:gd name="adj4" fmla="val 129759"/>
              <a:gd name="adj5" fmla="val 75565"/>
              <a:gd name="adj6" fmla="val 155509"/>
            </a:avLst>
          </a:prstGeom>
          <a:solidFill>
            <a:srgbClr val="66FFFF"/>
          </a:solidFill>
          <a:ln w="19050" cap="flat" cmpd="sng">
            <a:solidFill>
              <a:srgbClr val="FF33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spcBef>
                <a:spcPct val="0"/>
              </a:spcBef>
              <a:buNone/>
            </a:pPr>
            <a:r>
              <a:rPr lang="zh-CN" altLang="en-US" sz="2400" b="1" dirty="0">
                <a:latin typeface="Times New Roman" panose="02020603050405020304" pitchFamily="18" charset="0"/>
              </a:rPr>
              <a:t>动态信号驮载在静态之上</a:t>
            </a:r>
          </a:p>
        </p:txBody>
      </p:sp>
      <p:sp>
        <p:nvSpPr>
          <p:cNvPr id="35854" name="AutoShape 23"/>
          <p:cNvSpPr/>
          <p:nvPr/>
        </p:nvSpPr>
        <p:spPr>
          <a:xfrm>
            <a:off x="4211638" y="2924175"/>
            <a:ext cx="1584325" cy="835025"/>
          </a:xfrm>
          <a:prstGeom prst="borderCallout1">
            <a:avLst>
              <a:gd name="adj1" fmla="val 13690"/>
              <a:gd name="adj2" fmla="val 104810"/>
              <a:gd name="adj3" fmla="val 144676"/>
              <a:gd name="adj4" fmla="val 179060"/>
            </a:avLst>
          </a:prstGeom>
          <a:solidFill>
            <a:srgbClr val="66FFFF"/>
          </a:solidFill>
          <a:ln w="19050" cap="flat" cmpd="sng">
            <a:solidFill>
              <a:srgbClr val="FF00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eaLnBrk="1" hangingPunct="1">
              <a:spcBef>
                <a:spcPct val="0"/>
              </a:spcBef>
              <a:buNone/>
            </a:pPr>
            <a:r>
              <a:rPr lang="zh-CN" altLang="en-US" sz="2400" b="1" dirty="0"/>
              <a:t>与</a:t>
            </a:r>
            <a:r>
              <a:rPr lang="en-US" altLang="zh-CN" sz="2400" b="1" i="1" dirty="0"/>
              <a:t>i</a:t>
            </a:r>
            <a:r>
              <a:rPr lang="en-US" altLang="zh-CN" sz="2400" b="1" baseline="-25000" dirty="0"/>
              <a:t>C</a:t>
            </a:r>
            <a:r>
              <a:rPr lang="zh-CN" altLang="en-US" sz="2400" b="1" dirty="0"/>
              <a:t>变化方向相反</a:t>
            </a:r>
          </a:p>
        </p:txBody>
      </p:sp>
      <p:sp>
        <p:nvSpPr>
          <p:cNvPr id="35855" name="Text Box 15"/>
          <p:cNvSpPr txBox="1"/>
          <p:nvPr/>
        </p:nvSpPr>
        <p:spPr>
          <a:xfrm>
            <a:off x="5867400" y="4868863"/>
            <a:ext cx="3048000" cy="1562100"/>
          </a:xfrm>
          <a:prstGeom prst="rect">
            <a:avLst/>
          </a:prstGeom>
          <a:solidFill>
            <a:srgbClr val="66FFFF"/>
          </a:solidFill>
          <a:ln w="9525" cap="flat" cmpd="sng">
            <a:solidFill>
              <a:srgbClr val="FF3300"/>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spcBef>
                <a:spcPct val="50000"/>
              </a:spcBef>
              <a:buNone/>
            </a:pPr>
            <a:r>
              <a:rPr lang="en-US" altLang="zh-CN" sz="2400" dirty="0">
                <a:latin typeface="Times New Roman" panose="02020603050405020304" pitchFamily="18" charset="0"/>
              </a:rPr>
              <a:t>    </a:t>
            </a:r>
            <a:r>
              <a:rPr lang="zh-CN" altLang="en-US" sz="2400" b="1" dirty="0">
                <a:latin typeface="Times New Roman" panose="02020603050405020304" pitchFamily="18" charset="0"/>
              </a:rPr>
              <a:t>要想不失真，就要在信号的整个周期内保证晶体管始终工作在放大区！</a:t>
            </a:r>
          </a:p>
        </p:txBody>
      </p:sp>
      <p:sp>
        <p:nvSpPr>
          <p:cNvPr id="35856" name="灯片编号占位符 1"/>
          <p:cNvSpPr txBox="1">
            <a:spLocks noGrp="1"/>
          </p:cNvSpPr>
          <p:nvPr>
            <p:ph type="sldNum" sz="quarter" idx="4"/>
          </p:nvPr>
        </p:nvSpPr>
        <p:spPr/>
        <p:txBody>
          <a:bodyPr/>
          <a:lstStyle/>
          <a:p>
            <a:pPr marL="0" indent="0" algn="r" eaLnBrk="1" hangingPunct="1">
              <a:spcBef>
                <a:spcPct val="0"/>
              </a:spcBef>
              <a:buNone/>
            </a:pPr>
            <a:fld id="{9A0DB2DC-4C9A-4742-B13C-FB6460FD3503}" type="slidenum">
              <a:rPr lang="en-US" altLang="zh-CN" sz="1400" dirty="0">
                <a:solidFill>
                  <a:srgbClr val="7F7F7F"/>
                </a:solidFill>
              </a:rPr>
              <a:t>41</a:t>
            </a:fld>
            <a:endParaRPr lang="en-US" altLang="zh-CN" sz="1400" dirty="0">
              <a:solidFill>
                <a:srgbClr val="7F7F7F"/>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p:cNvSpPr>
          <p:nvPr>
            <p:ph type="title"/>
          </p:nvPr>
        </p:nvSpPr>
        <p:spPr>
          <a:xfrm>
            <a:off x="250825" y="765175"/>
            <a:ext cx="7772400" cy="782638"/>
          </a:xfrm>
        </p:spPr>
        <p:txBody>
          <a:bodyPr vert="horz" wrap="square" lIns="91440" tIns="45720" rIns="91440" bIns="45720" anchor="ctr" anchorCtr="0"/>
          <a:lstStyle/>
          <a:p>
            <a:pPr algn="l" eaLnBrk="1" hangingPunct="1">
              <a:lnSpc>
                <a:spcPct val="110000"/>
              </a:lnSpc>
            </a:pPr>
            <a:r>
              <a:rPr lang="zh-CN" altLang="zh-CN" sz="3200" dirty="0">
                <a:solidFill>
                  <a:schemeClr val="tx1"/>
                </a:solidFill>
                <a:latin typeface="华文行楷" panose="02010800040101010101" pitchFamily="2" charset="-122"/>
                <a:ea typeface="华文行楷" panose="02010800040101010101" pitchFamily="2" charset="-122"/>
              </a:rPr>
              <a:t>两种实用放大电路：</a:t>
            </a:r>
            <a:r>
              <a:rPr lang="zh-CN" altLang="zh-CN" sz="2800" b="1" dirty="0">
                <a:solidFill>
                  <a:schemeClr val="tx1"/>
                </a:solidFill>
                <a:latin typeface="宋体" panose="02010600030101010101" pitchFamily="2" charset="-122"/>
              </a:rPr>
              <a:t>（1）</a:t>
            </a:r>
            <a:r>
              <a:rPr lang="zh-CN" altLang="zh-CN" sz="2800" b="1" dirty="0">
                <a:solidFill>
                  <a:schemeClr val="tx1"/>
                </a:solidFill>
                <a:latin typeface="新宋体" panose="02010609030101010101" charset="-122"/>
                <a:ea typeface="新宋体" panose="02010609030101010101" charset="-122"/>
              </a:rPr>
              <a:t>直接耦合放大电路</a:t>
            </a:r>
            <a:endParaRPr lang="zh-CN" altLang="en-US" sz="2800" dirty="0">
              <a:solidFill>
                <a:schemeClr val="tx1"/>
              </a:solidFill>
            </a:endParaRPr>
          </a:p>
        </p:txBody>
      </p:sp>
      <p:sp>
        <p:nvSpPr>
          <p:cNvPr id="38915" name="Text Box 3"/>
          <p:cNvSpPr txBox="1"/>
          <p:nvPr/>
        </p:nvSpPr>
        <p:spPr>
          <a:xfrm>
            <a:off x="685800" y="4110038"/>
            <a:ext cx="4648200" cy="131127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lnSpc>
                <a:spcPct val="110000"/>
              </a:lnSpc>
              <a:spcBef>
                <a:spcPct val="0"/>
              </a:spcBef>
              <a:buNone/>
            </a:pPr>
            <a:r>
              <a:rPr lang="zh-CN" altLang="en-US" sz="2400" b="1" dirty="0">
                <a:latin typeface="Times New Roman" panose="02020603050405020304" pitchFamily="18" charset="0"/>
              </a:rPr>
              <a:t>问题？</a:t>
            </a:r>
          </a:p>
          <a:p>
            <a:pPr marL="0" lvl="0" indent="0" eaLnBrk="1" hangingPunct="1">
              <a:lnSpc>
                <a:spcPct val="110000"/>
              </a:lnSpc>
              <a:spcBef>
                <a:spcPct val="0"/>
              </a:spcBef>
              <a:buNone/>
            </a:pPr>
            <a:r>
              <a:rPr lang="en-US" altLang="zh-CN" sz="2400" b="1" dirty="0">
                <a:latin typeface="Times New Roman" panose="02020603050405020304" pitchFamily="18" charset="0"/>
              </a:rPr>
              <a:t>1. </a:t>
            </a:r>
            <a:r>
              <a:rPr lang="zh-CN" altLang="en-US" sz="2400" b="1" dirty="0">
                <a:latin typeface="Times New Roman" panose="02020603050405020304" pitchFamily="18" charset="0"/>
              </a:rPr>
              <a:t>两种电源</a:t>
            </a:r>
          </a:p>
          <a:p>
            <a:pPr marL="0" lvl="0" indent="0" eaLnBrk="1" hangingPunct="1">
              <a:lnSpc>
                <a:spcPct val="110000"/>
              </a:lnSpc>
              <a:spcBef>
                <a:spcPct val="0"/>
              </a:spcBef>
              <a:buNone/>
            </a:pPr>
            <a:r>
              <a:rPr lang="en-US" altLang="zh-CN" sz="2400" b="1" dirty="0">
                <a:latin typeface="Times New Roman" panose="02020603050405020304" pitchFamily="18" charset="0"/>
              </a:rPr>
              <a:t>2. </a:t>
            </a:r>
            <a:r>
              <a:rPr lang="zh-CN" altLang="en-US" sz="2400" b="1" dirty="0">
                <a:latin typeface="Times New Roman" panose="02020603050405020304" pitchFamily="18" charset="0"/>
              </a:rPr>
              <a:t>信号源与放大电路不“共地”</a:t>
            </a:r>
          </a:p>
        </p:txBody>
      </p:sp>
      <p:sp>
        <p:nvSpPr>
          <p:cNvPr id="38916" name="AutoShape 4"/>
          <p:cNvSpPr/>
          <p:nvPr/>
        </p:nvSpPr>
        <p:spPr>
          <a:xfrm>
            <a:off x="1371600" y="5405438"/>
            <a:ext cx="2395538" cy="762000"/>
          </a:xfrm>
          <a:prstGeom prst="borderCallout1">
            <a:avLst>
              <a:gd name="adj1" fmla="val 15000"/>
              <a:gd name="adj2" fmla="val 103181"/>
              <a:gd name="adj3" fmla="val -8542"/>
              <a:gd name="adj4" fmla="val 119019"/>
            </a:avLst>
          </a:prstGeom>
          <a:solidFill>
            <a:srgbClr val="66FFFF"/>
          </a:solidFill>
          <a:ln w="19050" cap="flat" cmpd="sng">
            <a:solidFill>
              <a:srgbClr val="FF00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eaLnBrk="1" hangingPunct="1">
              <a:spcBef>
                <a:spcPct val="0"/>
              </a:spcBef>
              <a:buNone/>
            </a:pPr>
            <a:r>
              <a:rPr lang="zh-CN" altLang="en-US" sz="2000" b="1" dirty="0">
                <a:latin typeface="Times New Roman" panose="02020603050405020304" pitchFamily="18" charset="0"/>
              </a:rPr>
              <a:t>共地，且要使信号驮载在静态之上</a:t>
            </a:r>
          </a:p>
        </p:txBody>
      </p:sp>
      <p:sp>
        <p:nvSpPr>
          <p:cNvPr id="58376" name="Text Box 8"/>
          <p:cNvSpPr txBox="1"/>
          <p:nvPr/>
        </p:nvSpPr>
        <p:spPr>
          <a:xfrm>
            <a:off x="5219700" y="4941888"/>
            <a:ext cx="3744913" cy="82232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50000"/>
              </a:spcBef>
              <a:buNone/>
            </a:pPr>
            <a:r>
              <a:rPr lang="zh-CN" altLang="en-US" sz="2400" b="1" dirty="0">
                <a:latin typeface="Times New Roman" panose="02020603050405020304" pitchFamily="18" charset="0"/>
              </a:rPr>
              <a:t>动态时，</a:t>
            </a:r>
            <a:r>
              <a:rPr lang="en-US" altLang="zh-CN" sz="2400" b="1" i="1" dirty="0">
                <a:latin typeface="Times New Roman" panose="02020603050405020304" pitchFamily="18" charset="0"/>
              </a:rPr>
              <a:t>V</a:t>
            </a:r>
            <a:r>
              <a:rPr lang="en-US" altLang="zh-CN" sz="2400" b="1" baseline="-25000" dirty="0">
                <a:latin typeface="Times New Roman" panose="02020603050405020304" pitchFamily="18" charset="0"/>
              </a:rPr>
              <a:t>CC</a:t>
            </a:r>
            <a:r>
              <a:rPr lang="zh-CN" altLang="en-US" sz="2400" b="1" dirty="0">
                <a:latin typeface="Times New Roman" panose="02020603050405020304" pitchFamily="18" charset="0"/>
              </a:rPr>
              <a:t>和</a:t>
            </a:r>
            <a:r>
              <a:rPr lang="en-US" altLang="zh-CN" sz="2400" b="1" i="1" dirty="0">
                <a:latin typeface="Times New Roman" panose="02020603050405020304" pitchFamily="18" charset="0"/>
              </a:rPr>
              <a:t>u</a:t>
            </a:r>
            <a:r>
              <a:rPr lang="en-US" altLang="zh-CN" sz="2400" b="1" baseline="-25000" dirty="0">
                <a:latin typeface="Times New Roman" panose="02020603050405020304" pitchFamily="18" charset="0"/>
              </a:rPr>
              <a:t>I</a:t>
            </a:r>
            <a:r>
              <a:rPr lang="zh-CN" altLang="en-US" sz="2400" b="1" dirty="0">
                <a:latin typeface="Times New Roman" panose="02020603050405020304" pitchFamily="18" charset="0"/>
              </a:rPr>
              <a:t>同时作用于晶体管的输入回路。</a:t>
            </a:r>
          </a:p>
        </p:txBody>
      </p:sp>
      <p:graphicFrame>
        <p:nvGraphicFramePr>
          <p:cNvPr id="38918" name="Object 12"/>
          <p:cNvGraphicFramePr>
            <a:graphicFrameLocks noChangeAspect="1"/>
          </p:cNvGraphicFramePr>
          <p:nvPr/>
        </p:nvGraphicFramePr>
        <p:xfrm>
          <a:off x="34925" y="1771650"/>
          <a:ext cx="3276600" cy="2241550"/>
        </p:xfrm>
        <a:graphic>
          <a:graphicData uri="http://schemas.openxmlformats.org/presentationml/2006/ole">
            <mc:AlternateContent xmlns:mc="http://schemas.openxmlformats.org/markup-compatibility/2006">
              <mc:Choice xmlns:v="urn:schemas-microsoft-com:vml" Requires="v">
                <p:oleObj r:id="rId2" imgW="12068175" imgH="8258175" progId="MSPhotoEd.3">
                  <p:embed/>
                </p:oleObj>
              </mc:Choice>
              <mc:Fallback>
                <p:oleObj r:id="rId2" imgW="12068175" imgH="8258175" progId="MSPhotoEd.3">
                  <p:embed/>
                  <p:pic>
                    <p:nvPicPr>
                      <p:cNvPr id="0" name="图片 3093"/>
                      <p:cNvPicPr/>
                      <p:nvPr/>
                    </p:nvPicPr>
                    <p:blipFill>
                      <a:blip r:embed="rId3"/>
                      <a:stretch>
                        <a:fillRect/>
                      </a:stretch>
                    </p:blipFill>
                    <p:spPr>
                      <a:xfrm>
                        <a:off x="34925" y="1771650"/>
                        <a:ext cx="3276600" cy="2241550"/>
                      </a:xfrm>
                      <a:prstGeom prst="rect">
                        <a:avLst/>
                      </a:prstGeom>
                      <a:noFill/>
                      <a:ln w="38100">
                        <a:noFill/>
                        <a:miter/>
                      </a:ln>
                    </p:spPr>
                  </p:pic>
                </p:oleObj>
              </mc:Fallback>
            </mc:AlternateContent>
          </a:graphicData>
        </a:graphic>
      </p:graphicFrame>
      <p:sp>
        <p:nvSpPr>
          <p:cNvPr id="38919" name="AutoShape 13"/>
          <p:cNvSpPr/>
          <p:nvPr/>
        </p:nvSpPr>
        <p:spPr>
          <a:xfrm>
            <a:off x="2411413" y="4076700"/>
            <a:ext cx="1676400" cy="685800"/>
          </a:xfrm>
          <a:prstGeom prst="borderCallout1">
            <a:avLst>
              <a:gd name="adj1" fmla="val 16667"/>
              <a:gd name="adj2" fmla="val -4546"/>
              <a:gd name="adj3" fmla="val 83796"/>
              <a:gd name="adj4" fmla="val -47347"/>
            </a:avLst>
          </a:prstGeom>
          <a:solidFill>
            <a:srgbClr val="66FFFF"/>
          </a:solidFill>
          <a:ln w="19050" cap="flat" cmpd="sng">
            <a:solidFill>
              <a:srgbClr val="FF00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eaLnBrk="1" hangingPunct="1">
              <a:spcBef>
                <a:spcPct val="0"/>
              </a:spcBef>
              <a:buNone/>
            </a:pPr>
            <a:r>
              <a:rPr lang="zh-CN" altLang="en-US" sz="2000" b="1" dirty="0">
                <a:latin typeface="Times New Roman" panose="02020603050405020304" pitchFamily="18" charset="0"/>
              </a:rPr>
              <a:t>将两个电源合二为一</a:t>
            </a:r>
          </a:p>
        </p:txBody>
      </p:sp>
      <p:pic>
        <p:nvPicPr>
          <p:cNvPr id="38920" name="Picture 7"/>
          <p:cNvPicPr>
            <a:picLocks noChangeAspect="1"/>
          </p:cNvPicPr>
          <p:nvPr/>
        </p:nvPicPr>
        <p:blipFill>
          <a:blip r:embed="rId4"/>
          <a:stretch>
            <a:fillRect/>
          </a:stretch>
        </p:blipFill>
        <p:spPr>
          <a:xfrm>
            <a:off x="8704263" y="50800"/>
            <a:ext cx="403225" cy="403225"/>
          </a:xfrm>
          <a:prstGeom prst="rect">
            <a:avLst/>
          </a:prstGeom>
          <a:noFill/>
          <a:ln w="9525">
            <a:noFill/>
          </a:ln>
        </p:spPr>
      </p:pic>
      <p:sp>
        <p:nvSpPr>
          <p:cNvPr id="6" name="矩形 5"/>
          <p:cNvSpPr>
            <a:spLocks noChangeArrowheads="1"/>
          </p:cNvSpPr>
          <p:nvPr/>
        </p:nvSpPr>
        <p:spPr bwMode="auto">
          <a:xfrm>
            <a:off x="679450" y="6273800"/>
            <a:ext cx="1731963" cy="461963"/>
          </a:xfrm>
          <a:prstGeom prst="rect">
            <a:avLst/>
          </a:prstGeom>
          <a:noFill/>
          <a:ln>
            <a:noFill/>
          </a:ln>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2400" b="1" i="0" u="none" strike="noStrike" kern="1200" cap="none" spc="0" normalizeH="0" baseline="0" noProof="0" dirty="0">
                <a:ln>
                  <a:noFill/>
                </a:ln>
                <a:solidFill>
                  <a:srgbClr val="FF0000"/>
                </a:solidFill>
                <a:effectLst>
                  <a:outerShdw blurRad="38100" dist="38100" dir="2700000" algn="tl">
                    <a:srgbClr val="000000">
                      <a:alpha val="43137"/>
                    </a:srgbClr>
                  </a:outerShdw>
                </a:effectLst>
                <a:uLnTx/>
                <a:uFillTx/>
                <a:latin typeface="楷体" panose="02010609060101010101" pitchFamily="49" charset="-122"/>
                <a:ea typeface="楷体" panose="02010609060101010101" pitchFamily="49" charset="-122"/>
                <a:cs typeface="+mn-cs"/>
              </a:rPr>
              <a:t>如何改进？</a:t>
            </a:r>
          </a:p>
        </p:txBody>
      </p:sp>
      <p:sp>
        <p:nvSpPr>
          <p:cNvPr id="38922" name="灯片编号占位符 6"/>
          <p:cNvSpPr txBox="1">
            <a:spLocks noGrp="1"/>
          </p:cNvSpPr>
          <p:nvPr>
            <p:ph type="sldNum" sz="quarter" idx="12"/>
          </p:nvPr>
        </p:nvSpPr>
        <p:spPr/>
        <p:txBody>
          <a:bodyPr/>
          <a:lstStyle/>
          <a:p>
            <a:pPr marL="0" indent="0" algn="r" eaLnBrk="1" hangingPunct="1">
              <a:spcBef>
                <a:spcPct val="0"/>
              </a:spcBef>
              <a:buNone/>
            </a:pPr>
            <a:fld id="{9A0DB2DC-4C9A-4742-B13C-FB6460FD3503}" type="slidenum">
              <a:rPr lang="en-US" altLang="zh-CN" sz="1400" dirty="0">
                <a:solidFill>
                  <a:srgbClr val="BFBFBF"/>
                </a:solidFill>
              </a:rPr>
              <a:t>42</a:t>
            </a:fld>
            <a:endParaRPr lang="en-US" altLang="zh-CN" sz="1400" dirty="0">
              <a:solidFill>
                <a:srgbClr val="BFBFBF"/>
              </a:solidFill>
            </a:endParaRPr>
          </a:p>
        </p:txBody>
      </p:sp>
      <p:grpSp>
        <p:nvGrpSpPr>
          <p:cNvPr id="3" name="Group 9"/>
          <p:cNvGrpSpPr/>
          <p:nvPr/>
        </p:nvGrpSpPr>
        <p:grpSpPr>
          <a:xfrm>
            <a:off x="3276600" y="1700213"/>
            <a:ext cx="2517775" cy="2241550"/>
            <a:chOff x="2064" y="1026"/>
            <a:chExt cx="1586" cy="1412"/>
          </a:xfrm>
        </p:grpSpPr>
        <p:graphicFrame>
          <p:nvGraphicFramePr>
            <p:cNvPr id="38943" name="Object 10"/>
            <p:cNvGraphicFramePr>
              <a:graphicFrameLocks noChangeAspect="1"/>
            </p:cNvGraphicFramePr>
            <p:nvPr/>
          </p:nvGraphicFramePr>
          <p:xfrm>
            <a:off x="2290" y="1026"/>
            <a:ext cx="1360" cy="1412"/>
          </p:xfrm>
          <a:graphic>
            <a:graphicData uri="http://schemas.openxmlformats.org/presentationml/2006/ole">
              <mc:AlternateContent xmlns:mc="http://schemas.openxmlformats.org/markup-compatibility/2006">
                <mc:Choice xmlns:v="urn:schemas-microsoft-com:vml" Requires="v">
                  <p:oleObj r:id="rId5" imgW="14258925" imgH="8391525" progId="MSPhotoEd.3">
                    <p:embed/>
                  </p:oleObj>
                </mc:Choice>
                <mc:Fallback>
                  <p:oleObj r:id="rId5" imgW="14258925" imgH="8391525" progId="MSPhotoEd.3">
                    <p:embed/>
                    <p:pic>
                      <p:nvPicPr>
                        <p:cNvPr id="0" name="图片 3094"/>
                        <p:cNvPicPr/>
                        <p:nvPr/>
                      </p:nvPicPr>
                      <p:blipFill>
                        <a:blip r:embed="rId6"/>
                        <a:srcRect l="50000"/>
                        <a:stretch>
                          <a:fillRect/>
                        </a:stretch>
                      </p:blipFill>
                      <p:spPr>
                        <a:xfrm>
                          <a:off x="2290" y="1026"/>
                          <a:ext cx="1360" cy="1412"/>
                        </a:xfrm>
                        <a:prstGeom prst="rect">
                          <a:avLst/>
                        </a:prstGeom>
                        <a:noFill/>
                        <a:ln w="38100">
                          <a:noFill/>
                          <a:miter/>
                        </a:ln>
                      </p:spPr>
                    </p:pic>
                  </p:oleObj>
                </mc:Fallback>
              </mc:AlternateContent>
            </a:graphicData>
          </a:graphic>
        </p:graphicFrame>
        <p:sp>
          <p:nvSpPr>
            <p:cNvPr id="38944" name="AutoShape 11"/>
            <p:cNvSpPr/>
            <p:nvPr/>
          </p:nvSpPr>
          <p:spPr>
            <a:xfrm>
              <a:off x="2064" y="1570"/>
              <a:ext cx="272" cy="136"/>
            </a:xfrm>
            <a:prstGeom prst="notchedRightArrow">
              <a:avLst>
                <a:gd name="adj1" fmla="val 50000"/>
                <a:gd name="adj2" fmla="val 50000"/>
              </a:avLst>
            </a:prstGeom>
            <a:solidFill>
              <a:srgbClr val="66FFFF"/>
            </a:solidFill>
            <a:ln w="28575" cap="flat" cmpd="sng">
              <a:solidFill>
                <a:srgbClr val="FF0000"/>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eaLnBrk="1" hangingPunct="1">
                <a:spcBef>
                  <a:spcPct val="0"/>
                </a:spcBef>
                <a:buNone/>
              </a:pPr>
              <a:endParaRPr lang="zh-CN" altLang="en-US" sz="2000" b="1" dirty="0"/>
            </a:p>
          </p:txBody>
        </p:sp>
      </p:grpSp>
      <p:grpSp>
        <p:nvGrpSpPr>
          <p:cNvPr id="4" name="Group 14"/>
          <p:cNvGrpSpPr/>
          <p:nvPr/>
        </p:nvGrpSpPr>
        <p:grpSpPr>
          <a:xfrm>
            <a:off x="5556250" y="1598613"/>
            <a:ext cx="3435350" cy="2362200"/>
            <a:chOff x="3470" y="935"/>
            <a:chExt cx="2164" cy="1488"/>
          </a:xfrm>
        </p:grpSpPr>
        <p:graphicFrame>
          <p:nvGraphicFramePr>
            <p:cNvPr id="38941" name="Object 16"/>
            <p:cNvGraphicFramePr>
              <a:graphicFrameLocks noChangeAspect="1"/>
            </p:cNvGraphicFramePr>
            <p:nvPr/>
          </p:nvGraphicFramePr>
          <p:xfrm>
            <a:off x="3757" y="935"/>
            <a:ext cx="1877" cy="1488"/>
          </p:xfrm>
          <a:graphic>
            <a:graphicData uri="http://schemas.openxmlformats.org/presentationml/2006/ole">
              <mc:AlternateContent xmlns:mc="http://schemas.openxmlformats.org/markup-compatibility/2006">
                <mc:Choice xmlns:v="urn:schemas-microsoft-com:vml" Requires="v">
                  <p:oleObj r:id="rId7" imgW="10591800" imgH="8401050" progId="MSPhotoEd.3">
                    <p:embed/>
                  </p:oleObj>
                </mc:Choice>
                <mc:Fallback>
                  <p:oleObj r:id="rId7" imgW="10591800" imgH="8401050" progId="MSPhotoEd.3">
                    <p:embed/>
                    <p:pic>
                      <p:nvPicPr>
                        <p:cNvPr id="0" name="图片 3092"/>
                        <p:cNvPicPr/>
                        <p:nvPr/>
                      </p:nvPicPr>
                      <p:blipFill>
                        <a:blip r:embed="rId8"/>
                        <a:stretch>
                          <a:fillRect/>
                        </a:stretch>
                      </p:blipFill>
                      <p:spPr>
                        <a:xfrm>
                          <a:off x="3757" y="935"/>
                          <a:ext cx="1877" cy="1488"/>
                        </a:xfrm>
                        <a:prstGeom prst="rect">
                          <a:avLst/>
                        </a:prstGeom>
                        <a:noFill/>
                        <a:ln w="38100">
                          <a:noFill/>
                          <a:miter/>
                        </a:ln>
                      </p:spPr>
                    </p:pic>
                  </p:oleObj>
                </mc:Fallback>
              </mc:AlternateContent>
            </a:graphicData>
          </a:graphic>
        </p:graphicFrame>
        <p:sp>
          <p:nvSpPr>
            <p:cNvPr id="38942" name="AutoShape 15"/>
            <p:cNvSpPr/>
            <p:nvPr/>
          </p:nvSpPr>
          <p:spPr>
            <a:xfrm>
              <a:off x="3470" y="1570"/>
              <a:ext cx="272" cy="136"/>
            </a:xfrm>
            <a:prstGeom prst="notchedRightArrow">
              <a:avLst>
                <a:gd name="adj1" fmla="val 50000"/>
                <a:gd name="adj2" fmla="val 50000"/>
              </a:avLst>
            </a:prstGeom>
            <a:solidFill>
              <a:srgbClr val="66FFFF"/>
            </a:solidFill>
            <a:ln w="28575" cap="flat" cmpd="sng">
              <a:solidFill>
                <a:srgbClr val="FF0000"/>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eaLnBrk="1" hangingPunct="1">
                <a:spcBef>
                  <a:spcPct val="0"/>
                </a:spcBef>
                <a:buNone/>
              </a:pPr>
              <a:endParaRPr lang="zh-CN" altLang="en-US" sz="2000" b="1" dirty="0"/>
            </a:p>
          </p:txBody>
        </p:sp>
      </p:grpSp>
      <p:sp>
        <p:nvSpPr>
          <p:cNvPr id="58386" name="AutoShape 18"/>
          <p:cNvSpPr/>
          <p:nvPr/>
        </p:nvSpPr>
        <p:spPr>
          <a:xfrm>
            <a:off x="4643438" y="4076700"/>
            <a:ext cx="1579562" cy="431800"/>
          </a:xfrm>
          <a:prstGeom prst="borderCallout1">
            <a:avLst>
              <a:gd name="adj1" fmla="val 26472"/>
              <a:gd name="adj2" fmla="val 104824"/>
              <a:gd name="adj3" fmla="val -284190"/>
              <a:gd name="adj4" fmla="val 124120"/>
            </a:avLst>
          </a:prstGeom>
          <a:solidFill>
            <a:srgbClr val="00FFFF"/>
          </a:solidFill>
          <a:ln w="19050" cap="flat" cmpd="sng">
            <a:solidFill>
              <a:srgbClr val="FF00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eaLnBrk="1" hangingPunct="1">
              <a:spcBef>
                <a:spcPct val="0"/>
              </a:spcBef>
              <a:buNone/>
            </a:pPr>
            <a:r>
              <a:rPr lang="zh-CN" altLang="en-US" sz="2000" b="1" dirty="0">
                <a:latin typeface="Times New Roman" panose="02020603050405020304" pitchFamily="18" charset="0"/>
              </a:rPr>
              <a:t>有交流损失</a:t>
            </a:r>
          </a:p>
        </p:txBody>
      </p:sp>
      <p:sp>
        <p:nvSpPr>
          <p:cNvPr id="58385" name="AutoShape 17"/>
          <p:cNvSpPr/>
          <p:nvPr/>
        </p:nvSpPr>
        <p:spPr>
          <a:xfrm>
            <a:off x="6372225" y="4076700"/>
            <a:ext cx="1508125" cy="473075"/>
          </a:xfrm>
          <a:prstGeom prst="borderCallout1">
            <a:avLst>
              <a:gd name="adj1" fmla="val 24162"/>
              <a:gd name="adj2" fmla="val 105051"/>
              <a:gd name="adj3" fmla="val -213421"/>
              <a:gd name="adj4" fmla="val 150949"/>
            </a:avLst>
          </a:prstGeom>
          <a:solidFill>
            <a:srgbClr val="00FFFF"/>
          </a:solidFill>
          <a:ln w="19050" cap="flat" cmpd="sng">
            <a:solidFill>
              <a:srgbClr val="FF00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eaLnBrk="1" hangingPunct="1">
              <a:spcBef>
                <a:spcPct val="0"/>
              </a:spcBef>
              <a:buNone/>
            </a:pPr>
            <a:r>
              <a:rPr lang="zh-CN" altLang="en-US" sz="2000" b="1" dirty="0">
                <a:latin typeface="Times New Roman" panose="02020603050405020304" pitchFamily="18" charset="0"/>
              </a:rPr>
              <a:t>有直流分量</a:t>
            </a:r>
          </a:p>
        </p:txBody>
      </p:sp>
      <p:grpSp>
        <p:nvGrpSpPr>
          <p:cNvPr id="5" name="Group 19"/>
          <p:cNvGrpSpPr/>
          <p:nvPr/>
        </p:nvGrpSpPr>
        <p:grpSpPr>
          <a:xfrm>
            <a:off x="6300788" y="2276475"/>
            <a:ext cx="1871662" cy="431800"/>
            <a:chOff x="3969" y="1389"/>
            <a:chExt cx="1179" cy="272"/>
          </a:xfrm>
        </p:grpSpPr>
        <p:grpSp>
          <p:nvGrpSpPr>
            <p:cNvPr id="38930" name="Group 20"/>
            <p:cNvGrpSpPr/>
            <p:nvPr/>
          </p:nvGrpSpPr>
          <p:grpSpPr>
            <a:xfrm>
              <a:off x="3969" y="1389"/>
              <a:ext cx="317" cy="272"/>
              <a:chOff x="3243" y="300"/>
              <a:chExt cx="317" cy="272"/>
            </a:xfrm>
          </p:grpSpPr>
          <p:grpSp>
            <p:nvGrpSpPr>
              <p:cNvPr id="38934" name="Group 21"/>
              <p:cNvGrpSpPr/>
              <p:nvPr/>
            </p:nvGrpSpPr>
            <p:grpSpPr>
              <a:xfrm>
                <a:off x="3379" y="300"/>
                <a:ext cx="45" cy="182"/>
                <a:chOff x="3379" y="300"/>
                <a:chExt cx="45" cy="182"/>
              </a:xfrm>
            </p:grpSpPr>
            <p:sp>
              <p:nvSpPr>
                <p:cNvPr id="38939" name="Line 22"/>
                <p:cNvSpPr/>
                <p:nvPr/>
              </p:nvSpPr>
              <p:spPr>
                <a:xfrm>
                  <a:off x="3379" y="300"/>
                  <a:ext cx="0" cy="182"/>
                </a:xfrm>
                <a:prstGeom prst="line">
                  <a:avLst/>
                </a:prstGeom>
                <a:ln w="28575" cap="flat" cmpd="sng">
                  <a:solidFill>
                    <a:srgbClr val="A50021"/>
                  </a:solidFill>
                  <a:prstDash val="solid"/>
                  <a:headEnd type="none" w="med" len="med"/>
                  <a:tailEnd type="none" w="med" len="med"/>
                </a:ln>
              </p:spPr>
            </p:sp>
            <p:sp>
              <p:nvSpPr>
                <p:cNvPr id="38940" name="Line 23"/>
                <p:cNvSpPr/>
                <p:nvPr/>
              </p:nvSpPr>
              <p:spPr>
                <a:xfrm>
                  <a:off x="3424" y="300"/>
                  <a:ext cx="0" cy="182"/>
                </a:xfrm>
                <a:prstGeom prst="line">
                  <a:avLst/>
                </a:prstGeom>
                <a:ln w="28575" cap="flat" cmpd="sng">
                  <a:solidFill>
                    <a:srgbClr val="A50021"/>
                  </a:solidFill>
                  <a:prstDash val="solid"/>
                  <a:headEnd type="none" w="med" len="med"/>
                  <a:tailEnd type="none" w="med" len="med"/>
                </a:ln>
              </p:spPr>
            </p:sp>
          </p:grpSp>
          <p:sp>
            <p:nvSpPr>
              <p:cNvPr id="38935" name="Line 24"/>
              <p:cNvSpPr/>
              <p:nvPr/>
            </p:nvSpPr>
            <p:spPr>
              <a:xfrm flipH="1">
                <a:off x="3243" y="391"/>
                <a:ext cx="136" cy="0"/>
              </a:xfrm>
              <a:prstGeom prst="line">
                <a:avLst/>
              </a:prstGeom>
              <a:ln w="9525" cap="flat" cmpd="sng">
                <a:solidFill>
                  <a:schemeClr val="tx1"/>
                </a:solidFill>
                <a:prstDash val="solid"/>
                <a:headEnd type="none" w="med" len="med"/>
                <a:tailEnd type="none" w="med" len="med"/>
              </a:ln>
            </p:spPr>
          </p:sp>
          <p:sp>
            <p:nvSpPr>
              <p:cNvPr id="38936" name="Line 25"/>
              <p:cNvSpPr/>
              <p:nvPr/>
            </p:nvSpPr>
            <p:spPr>
              <a:xfrm>
                <a:off x="3243" y="391"/>
                <a:ext cx="0" cy="181"/>
              </a:xfrm>
              <a:prstGeom prst="line">
                <a:avLst/>
              </a:prstGeom>
              <a:ln w="9525" cap="flat" cmpd="sng">
                <a:solidFill>
                  <a:schemeClr val="tx1"/>
                </a:solidFill>
                <a:prstDash val="solid"/>
                <a:headEnd type="none" w="med" len="med"/>
                <a:tailEnd type="none" w="med" len="med"/>
              </a:ln>
            </p:spPr>
          </p:sp>
          <p:sp>
            <p:nvSpPr>
              <p:cNvPr id="38937" name="Line 26"/>
              <p:cNvSpPr/>
              <p:nvPr/>
            </p:nvSpPr>
            <p:spPr>
              <a:xfrm flipH="1">
                <a:off x="3424" y="391"/>
                <a:ext cx="136" cy="0"/>
              </a:xfrm>
              <a:prstGeom prst="line">
                <a:avLst/>
              </a:prstGeom>
              <a:ln w="9525" cap="flat" cmpd="sng">
                <a:solidFill>
                  <a:schemeClr val="tx1"/>
                </a:solidFill>
                <a:prstDash val="solid"/>
                <a:headEnd type="none" w="med" len="med"/>
                <a:tailEnd type="none" w="med" len="med"/>
              </a:ln>
            </p:spPr>
          </p:sp>
          <p:sp>
            <p:nvSpPr>
              <p:cNvPr id="38938" name="Line 27"/>
              <p:cNvSpPr/>
              <p:nvPr/>
            </p:nvSpPr>
            <p:spPr>
              <a:xfrm>
                <a:off x="3560" y="391"/>
                <a:ext cx="0" cy="181"/>
              </a:xfrm>
              <a:prstGeom prst="line">
                <a:avLst/>
              </a:prstGeom>
              <a:ln w="9525" cap="flat" cmpd="sng">
                <a:solidFill>
                  <a:schemeClr val="tx1"/>
                </a:solidFill>
                <a:prstDash val="solid"/>
                <a:headEnd type="none" w="med" len="med"/>
                <a:tailEnd type="none" w="med" len="med"/>
              </a:ln>
            </p:spPr>
          </p:sp>
        </p:grpSp>
        <p:grpSp>
          <p:nvGrpSpPr>
            <p:cNvPr id="38931" name="Group 28"/>
            <p:cNvGrpSpPr/>
            <p:nvPr/>
          </p:nvGrpSpPr>
          <p:grpSpPr>
            <a:xfrm>
              <a:off x="5103" y="1389"/>
              <a:ext cx="45" cy="182"/>
              <a:chOff x="3379" y="300"/>
              <a:chExt cx="45" cy="182"/>
            </a:xfrm>
          </p:grpSpPr>
          <p:sp>
            <p:nvSpPr>
              <p:cNvPr id="38932" name="Line 29"/>
              <p:cNvSpPr/>
              <p:nvPr/>
            </p:nvSpPr>
            <p:spPr>
              <a:xfrm>
                <a:off x="3379" y="300"/>
                <a:ext cx="0" cy="182"/>
              </a:xfrm>
              <a:prstGeom prst="line">
                <a:avLst/>
              </a:prstGeom>
              <a:ln w="28575" cap="flat" cmpd="sng">
                <a:solidFill>
                  <a:srgbClr val="A50021"/>
                </a:solidFill>
                <a:prstDash val="solid"/>
                <a:headEnd type="none" w="med" len="med"/>
                <a:tailEnd type="none" w="med" len="med"/>
              </a:ln>
            </p:spPr>
          </p:sp>
          <p:sp>
            <p:nvSpPr>
              <p:cNvPr id="38933" name="Line 30"/>
              <p:cNvSpPr/>
              <p:nvPr/>
            </p:nvSpPr>
            <p:spPr>
              <a:xfrm>
                <a:off x="3424" y="300"/>
                <a:ext cx="0" cy="182"/>
              </a:xfrm>
              <a:prstGeom prst="line">
                <a:avLst/>
              </a:prstGeom>
              <a:ln w="28575" cap="flat" cmpd="sng">
                <a:solidFill>
                  <a:srgbClr val="A50021"/>
                </a:solidFill>
                <a:prstDash val="solid"/>
                <a:headEnd type="none" w="med" len="med"/>
                <a:tailEnd type="none" w="med" len="med"/>
              </a:ln>
            </p:spPr>
          </p:sp>
        </p:grpSp>
      </p:grpSp>
      <p:sp>
        <p:nvSpPr>
          <p:cNvPr id="58399" name="Text Box 31"/>
          <p:cNvSpPr txBox="1"/>
          <p:nvPr/>
        </p:nvSpPr>
        <p:spPr>
          <a:xfrm>
            <a:off x="6011863" y="2708275"/>
            <a:ext cx="1223962" cy="366713"/>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eaLnBrk="1" hangingPunct="1">
              <a:spcBef>
                <a:spcPct val="50000"/>
              </a:spcBef>
              <a:buNone/>
            </a:pPr>
            <a:r>
              <a:rPr lang="zh-CN" altLang="en-US" sz="1800" b="1" dirty="0">
                <a:solidFill>
                  <a:srgbClr val="A50021"/>
                </a:solidFill>
              </a:rPr>
              <a:t>－      ＋</a:t>
            </a:r>
          </a:p>
        </p:txBody>
      </p:sp>
      <p:sp>
        <p:nvSpPr>
          <p:cNvPr id="58400" name="Text Box 32"/>
          <p:cNvSpPr txBox="1"/>
          <p:nvPr/>
        </p:nvSpPr>
        <p:spPr>
          <a:xfrm>
            <a:off x="6300788" y="2852738"/>
            <a:ext cx="863600" cy="366712"/>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50000"/>
              </a:spcBef>
              <a:buNone/>
            </a:pPr>
            <a:r>
              <a:rPr lang="en-US" altLang="zh-CN" sz="1800" b="1" i="1" dirty="0">
                <a:solidFill>
                  <a:srgbClr val="A50021"/>
                </a:solidFill>
              </a:rPr>
              <a:t>U</a:t>
            </a:r>
            <a:r>
              <a:rPr lang="en-US" altLang="zh-CN" sz="1800" b="1" baseline="-25000" dirty="0">
                <a:solidFill>
                  <a:srgbClr val="A50021"/>
                </a:solidFill>
              </a:rPr>
              <a:t>BEQ</a:t>
            </a:r>
            <a:endParaRPr lang="en-US" altLang="zh-CN" sz="1800" b="1" dirty="0">
              <a:solidFill>
                <a:srgbClr val="A5002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par>
                          <p:cTn id="13" fill="hold">
                            <p:stCondLst>
                              <p:cond delay="500"/>
                            </p:stCondLst>
                            <p:childTnLst>
                              <p:par>
                                <p:cTn id="14" presetID="1" presetClass="entr" presetSubtype="0" fill="hold" grpId="0" nodeType="afterEffect">
                                  <p:stCondLst>
                                    <p:cond delay="0"/>
                                  </p:stCondLst>
                                  <p:childTnLst>
                                    <p:set>
                                      <p:cBhvr>
                                        <p:cTn id="15" dur="1" fill="hold">
                                          <p:stCondLst>
                                            <p:cond delay="0"/>
                                          </p:stCondLst>
                                        </p:cTn>
                                        <p:tgtEl>
                                          <p:spTgt spid="58399"/>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58400"/>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58376">
                                            <p:txEl>
                                              <p:pRg st="0" end="0"/>
                                            </p:txEl>
                                          </p:spTgt>
                                        </p:tgtEl>
                                        <p:attrNameLst>
                                          <p:attrName>style.visibility</p:attrName>
                                        </p:attrNameLst>
                                      </p:cBhvr>
                                      <p:to>
                                        <p:strVal val="visible"/>
                                      </p:to>
                                    </p:set>
                                    <p:animEffect transition="in" filter="wipe(left)">
                                      <p:cBhvr>
                                        <p:cTn id="22" dur="500"/>
                                        <p:tgtEl>
                                          <p:spTgt spid="58376">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838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838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nodeType="click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wipe(down)">
                                      <p:cBhvr>
                                        <p:cTn id="3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376" grpId="0" build="p"/>
      <p:bldP spid="58386" grpId="0" bldLvl="0" animBg="1"/>
      <p:bldP spid="58385" grpId="0" bldLvl="0" animBg="1"/>
      <p:bldP spid="58399" grpId="0"/>
      <p:bldP spid="58400"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p:cNvSpPr>
          <p:nvPr>
            <p:ph type="title"/>
          </p:nvPr>
        </p:nvSpPr>
        <p:spPr>
          <a:xfrm>
            <a:off x="323850" y="836613"/>
            <a:ext cx="8637588" cy="701675"/>
          </a:xfrm>
        </p:spPr>
        <p:txBody>
          <a:bodyPr vert="horz" wrap="square" lIns="91440" tIns="45720" rIns="91440" bIns="45720" anchor="ctr" anchorCtr="0"/>
          <a:lstStyle/>
          <a:p>
            <a:pPr algn="l" eaLnBrk="1" hangingPunct="1"/>
            <a:r>
              <a:rPr lang="zh-CN" altLang="zh-CN" sz="3200" dirty="0">
                <a:solidFill>
                  <a:schemeClr val="tx1"/>
                </a:solidFill>
                <a:latin typeface="华文行楷" panose="02010800040101010101" pitchFamily="2" charset="-122"/>
                <a:ea typeface="华文行楷" panose="02010800040101010101" pitchFamily="2" charset="-122"/>
              </a:rPr>
              <a:t>两种实用放大电路：</a:t>
            </a:r>
            <a:r>
              <a:rPr lang="zh-CN" altLang="zh-CN" sz="2800" b="1" dirty="0">
                <a:solidFill>
                  <a:schemeClr val="tx1"/>
                </a:solidFill>
                <a:latin typeface="宋体" panose="02010600030101010101" pitchFamily="2" charset="-122"/>
              </a:rPr>
              <a:t>（2）</a:t>
            </a:r>
            <a:r>
              <a:rPr lang="zh-CN" altLang="zh-CN" sz="2800" b="1" dirty="0">
                <a:solidFill>
                  <a:schemeClr val="tx1"/>
                </a:solidFill>
                <a:latin typeface="新宋体" panose="02010609030101010101" charset="-122"/>
                <a:ea typeface="新宋体" panose="02010609030101010101" charset="-122"/>
              </a:rPr>
              <a:t>阻容耦合放大电路</a:t>
            </a:r>
            <a:endParaRPr lang="zh-CN" altLang="en-US" sz="2800" b="1" dirty="0">
              <a:solidFill>
                <a:schemeClr val="tx1"/>
              </a:solidFill>
              <a:latin typeface="新宋体" panose="02010609030101010101" charset="-122"/>
              <a:ea typeface="新宋体" panose="02010609030101010101" charset="-122"/>
            </a:endParaRPr>
          </a:p>
        </p:txBody>
      </p:sp>
      <p:sp>
        <p:nvSpPr>
          <p:cNvPr id="44035" name="Text Box 3"/>
          <p:cNvSpPr txBox="1"/>
          <p:nvPr/>
        </p:nvSpPr>
        <p:spPr>
          <a:xfrm>
            <a:off x="4356100" y="2276475"/>
            <a:ext cx="3657600" cy="155257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spcBef>
                <a:spcPct val="50000"/>
              </a:spcBef>
              <a:buNone/>
            </a:pPr>
            <a:r>
              <a:rPr lang="en-US" altLang="zh-CN" sz="2400" b="1" dirty="0">
                <a:latin typeface="Times New Roman" panose="02020603050405020304" pitchFamily="18" charset="0"/>
              </a:rPr>
              <a:t>    </a:t>
            </a:r>
            <a:r>
              <a:rPr lang="zh-CN" altLang="en-US" sz="2400" b="1" dirty="0">
                <a:latin typeface="Times New Roman" panose="02020603050405020304" pitchFamily="18" charset="0"/>
              </a:rPr>
              <a:t>耦合电容的容量应足够大，即对于交流信号近似为短路。其作用是“隔离直流、通过交流”。</a:t>
            </a:r>
          </a:p>
        </p:txBody>
      </p:sp>
      <p:sp>
        <p:nvSpPr>
          <p:cNvPr id="44036" name="Text Box 4"/>
          <p:cNvSpPr txBox="1"/>
          <p:nvPr/>
        </p:nvSpPr>
        <p:spPr>
          <a:xfrm>
            <a:off x="250825" y="4627563"/>
            <a:ext cx="4724400" cy="45720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50000"/>
              </a:spcBef>
              <a:buNone/>
            </a:pPr>
            <a:r>
              <a:rPr lang="zh-CN" altLang="en-US" sz="2400" b="1" dirty="0">
                <a:latin typeface="Times New Roman" panose="02020603050405020304" pitchFamily="18" charset="0"/>
              </a:rPr>
              <a:t>静态时，</a:t>
            </a:r>
            <a:r>
              <a:rPr lang="en-US" altLang="zh-CN" sz="2400" b="1" i="1" dirty="0">
                <a:latin typeface="Times New Roman" panose="02020603050405020304" pitchFamily="18" charset="0"/>
              </a:rPr>
              <a:t>C</a:t>
            </a:r>
            <a:r>
              <a:rPr lang="en-US" altLang="zh-CN" sz="2400" b="1" baseline="-25000" dirty="0">
                <a:latin typeface="Times New Roman" panose="02020603050405020304" pitchFamily="18" charset="0"/>
              </a:rPr>
              <a:t>1</a:t>
            </a:r>
            <a:r>
              <a:rPr lang="zh-CN" altLang="en-US" sz="2400" b="1" dirty="0">
                <a:latin typeface="Times New Roman" panose="02020603050405020304" pitchFamily="18" charset="0"/>
              </a:rPr>
              <a:t>、</a:t>
            </a:r>
            <a:r>
              <a:rPr lang="en-US" altLang="zh-CN" sz="2400" b="1" i="1" dirty="0">
                <a:latin typeface="Times New Roman" panose="02020603050405020304" pitchFamily="18" charset="0"/>
              </a:rPr>
              <a:t>C</a:t>
            </a:r>
            <a:r>
              <a:rPr lang="en-US" altLang="zh-CN" sz="2400" b="1" baseline="-25000" dirty="0">
                <a:latin typeface="Times New Roman" panose="02020603050405020304" pitchFamily="18" charset="0"/>
              </a:rPr>
              <a:t>2</a:t>
            </a:r>
            <a:r>
              <a:rPr lang="zh-CN" altLang="en-US" sz="2400" b="1" dirty="0">
                <a:latin typeface="Times New Roman" panose="02020603050405020304" pitchFamily="18" charset="0"/>
              </a:rPr>
              <a:t>上电压？</a:t>
            </a:r>
          </a:p>
        </p:txBody>
      </p:sp>
      <p:sp>
        <p:nvSpPr>
          <p:cNvPr id="44037" name="Text Box 7"/>
          <p:cNvSpPr txBox="1"/>
          <p:nvPr/>
        </p:nvSpPr>
        <p:spPr>
          <a:xfrm>
            <a:off x="4648200" y="1584325"/>
            <a:ext cx="2971800" cy="476250"/>
          </a:xfrm>
          <a:prstGeom prst="rect">
            <a:avLst/>
          </a:prstGeom>
          <a:solidFill>
            <a:srgbClr val="66FFFF"/>
          </a:solidFill>
          <a:ln w="19050" cap="flat" cmpd="sng">
            <a:solidFill>
              <a:srgbClr val="FF0000"/>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50000"/>
              </a:spcBef>
              <a:buNone/>
            </a:pPr>
            <a:r>
              <a:rPr lang="en-US" altLang="zh-CN" sz="2400" b="1" i="1" dirty="0">
                <a:latin typeface="Times New Roman" panose="02020603050405020304" pitchFamily="18" charset="0"/>
              </a:rPr>
              <a:t>C</a:t>
            </a:r>
            <a:r>
              <a:rPr lang="en-US" altLang="zh-CN" sz="2400" b="1" baseline="-25000" dirty="0">
                <a:latin typeface="Times New Roman" panose="02020603050405020304" pitchFamily="18" charset="0"/>
              </a:rPr>
              <a:t>1</a:t>
            </a:r>
            <a:r>
              <a:rPr lang="zh-CN" altLang="en-US" sz="2400" b="1" dirty="0">
                <a:latin typeface="Times New Roman" panose="02020603050405020304" pitchFamily="18" charset="0"/>
              </a:rPr>
              <a:t>、</a:t>
            </a:r>
            <a:r>
              <a:rPr lang="en-US" altLang="zh-CN" sz="2400" b="1" i="1" dirty="0">
                <a:latin typeface="Times New Roman" panose="02020603050405020304" pitchFamily="18" charset="0"/>
              </a:rPr>
              <a:t>C</a:t>
            </a:r>
            <a:r>
              <a:rPr lang="en-US" altLang="zh-CN" sz="2400" b="1" baseline="-25000" dirty="0">
                <a:latin typeface="Times New Roman" panose="02020603050405020304" pitchFamily="18" charset="0"/>
              </a:rPr>
              <a:t>2</a:t>
            </a:r>
            <a:r>
              <a:rPr lang="zh-CN" altLang="en-US" sz="2400" b="1" dirty="0">
                <a:latin typeface="Times New Roman" panose="02020603050405020304" pitchFamily="18" charset="0"/>
              </a:rPr>
              <a:t>为耦合电容！</a:t>
            </a:r>
          </a:p>
        </p:txBody>
      </p:sp>
      <p:graphicFrame>
        <p:nvGraphicFramePr>
          <p:cNvPr id="44038" name="Object 8"/>
          <p:cNvGraphicFramePr>
            <a:graphicFrameLocks noChangeAspect="1"/>
          </p:cNvGraphicFramePr>
          <p:nvPr/>
        </p:nvGraphicFramePr>
        <p:xfrm>
          <a:off x="914400" y="1671638"/>
          <a:ext cx="3505200" cy="2730500"/>
        </p:xfrm>
        <a:graphic>
          <a:graphicData uri="http://schemas.openxmlformats.org/presentationml/2006/ole">
            <mc:AlternateContent xmlns:mc="http://schemas.openxmlformats.org/markup-compatibility/2006">
              <mc:Choice xmlns:v="urn:schemas-microsoft-com:vml" Requires="v">
                <p:oleObj r:id="rId2" imgW="11115675" imgH="8658225" progId="MSPhotoEd.3">
                  <p:embed/>
                </p:oleObj>
              </mc:Choice>
              <mc:Fallback>
                <p:oleObj r:id="rId2" imgW="11115675" imgH="8658225" progId="MSPhotoEd.3">
                  <p:embed/>
                  <p:pic>
                    <p:nvPicPr>
                      <p:cNvPr id="0" name="图片 3101"/>
                      <p:cNvPicPr/>
                      <p:nvPr/>
                    </p:nvPicPr>
                    <p:blipFill>
                      <a:blip r:embed="rId3"/>
                      <a:stretch>
                        <a:fillRect/>
                      </a:stretch>
                    </p:blipFill>
                    <p:spPr>
                      <a:xfrm>
                        <a:off x="914400" y="1671638"/>
                        <a:ext cx="3505200" cy="2730500"/>
                      </a:xfrm>
                      <a:prstGeom prst="rect">
                        <a:avLst/>
                      </a:prstGeom>
                      <a:noFill/>
                      <a:ln w="38100">
                        <a:noFill/>
                        <a:miter/>
                      </a:ln>
                    </p:spPr>
                  </p:pic>
                </p:oleObj>
              </mc:Fallback>
            </mc:AlternateContent>
          </a:graphicData>
        </a:graphic>
      </p:graphicFrame>
      <p:sp>
        <p:nvSpPr>
          <p:cNvPr id="44039" name="矩形 4"/>
          <p:cNvSpPr/>
          <p:nvPr/>
        </p:nvSpPr>
        <p:spPr>
          <a:xfrm>
            <a:off x="6562725" y="3830638"/>
            <a:ext cx="2401888" cy="46196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spcBef>
                <a:spcPct val="50000"/>
              </a:spcBef>
              <a:buNone/>
            </a:pPr>
            <a:r>
              <a:rPr lang="zh-CN" altLang="en-US" sz="2400" b="1" dirty="0">
                <a:solidFill>
                  <a:srgbClr val="FF0000"/>
                </a:solidFill>
                <a:latin typeface="Times New Roman" panose="02020603050405020304" pitchFamily="18" charset="0"/>
              </a:rPr>
              <a:t>一般为</a:t>
            </a:r>
            <a:r>
              <a:rPr lang="en-US" altLang="zh-CN" sz="2400" b="1" dirty="0">
                <a:solidFill>
                  <a:srgbClr val="FF0000"/>
                </a:solidFill>
                <a:latin typeface="Times New Roman" panose="02020603050405020304" pitchFamily="18" charset="0"/>
              </a:rPr>
              <a:t>10μF</a:t>
            </a:r>
            <a:r>
              <a:rPr lang="zh-CN" altLang="en-US" sz="2400" b="1" dirty="0">
                <a:solidFill>
                  <a:srgbClr val="FF0000"/>
                </a:solidFill>
                <a:latin typeface="Times New Roman" panose="02020603050405020304" pitchFamily="18" charset="0"/>
              </a:rPr>
              <a:t>以上</a:t>
            </a:r>
          </a:p>
        </p:txBody>
      </p:sp>
      <p:sp>
        <p:nvSpPr>
          <p:cNvPr id="44040" name="灯片编号占位符 5"/>
          <p:cNvSpPr txBox="1">
            <a:spLocks noGrp="1"/>
          </p:cNvSpPr>
          <p:nvPr>
            <p:ph type="sldNum" sz="quarter" idx="4"/>
          </p:nvPr>
        </p:nvSpPr>
        <p:spPr/>
        <p:txBody>
          <a:bodyPr/>
          <a:lstStyle/>
          <a:p>
            <a:pPr marL="0" indent="0" algn="r" eaLnBrk="1" hangingPunct="1">
              <a:spcBef>
                <a:spcPct val="0"/>
              </a:spcBef>
              <a:buNone/>
            </a:pPr>
            <a:fld id="{9A0DB2DC-4C9A-4742-B13C-FB6460FD3503}" type="slidenum">
              <a:rPr lang="en-US" altLang="zh-CN" sz="1400" dirty="0">
                <a:solidFill>
                  <a:srgbClr val="7F7F7F"/>
                </a:solidFill>
              </a:rPr>
              <a:t>43</a:t>
            </a:fld>
            <a:endParaRPr lang="en-US" altLang="zh-CN" sz="1400" dirty="0">
              <a:solidFill>
                <a:srgbClr val="7F7F7F"/>
              </a:solidFill>
            </a:endParaRPr>
          </a:p>
        </p:txBody>
      </p:sp>
      <p:sp>
        <p:nvSpPr>
          <p:cNvPr id="44041" name="矩形 25"/>
          <p:cNvSpPr/>
          <p:nvPr/>
        </p:nvSpPr>
        <p:spPr>
          <a:xfrm>
            <a:off x="6423025" y="4508500"/>
            <a:ext cx="1474788" cy="4000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spcBef>
                <a:spcPct val="50000"/>
              </a:spcBef>
              <a:buNone/>
            </a:pPr>
            <a:r>
              <a:rPr lang="zh-CN" altLang="en-US" sz="2000" b="1" dirty="0">
                <a:solidFill>
                  <a:srgbClr val="FF0000"/>
                </a:solidFill>
                <a:latin typeface="楷体" panose="02010609060101010101" pitchFamily="49" charset="-122"/>
                <a:ea typeface="楷体" panose="02010609060101010101" pitchFamily="49" charset="-122"/>
              </a:rPr>
              <a:t>铝电解电容</a:t>
            </a:r>
          </a:p>
        </p:txBody>
      </p:sp>
      <p:sp>
        <p:nvSpPr>
          <p:cNvPr id="44042" name="矩形 26"/>
          <p:cNvSpPr/>
          <p:nvPr/>
        </p:nvSpPr>
        <p:spPr>
          <a:xfrm>
            <a:off x="6416675" y="4951413"/>
            <a:ext cx="1216025" cy="4000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spcBef>
                <a:spcPct val="50000"/>
              </a:spcBef>
              <a:buNone/>
            </a:pPr>
            <a:r>
              <a:rPr lang="zh-CN" altLang="en-US" sz="2000" b="1" dirty="0">
                <a:solidFill>
                  <a:srgbClr val="FF0000"/>
                </a:solidFill>
                <a:latin typeface="楷体" panose="02010609060101010101" pitchFamily="49" charset="-122"/>
                <a:ea typeface="楷体" panose="02010609060101010101" pitchFamily="49" charset="-122"/>
              </a:rPr>
              <a:t>有极性！</a:t>
            </a:r>
          </a:p>
        </p:txBody>
      </p:sp>
      <p:sp>
        <p:nvSpPr>
          <p:cNvPr id="28" name="Text Box 6"/>
          <p:cNvSpPr txBox="1"/>
          <p:nvPr/>
        </p:nvSpPr>
        <p:spPr>
          <a:xfrm>
            <a:off x="250825" y="5176838"/>
            <a:ext cx="2332038" cy="461962"/>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50000"/>
              </a:spcBef>
              <a:buNone/>
            </a:pPr>
            <a:r>
              <a:rPr lang="zh-CN" altLang="en-US" sz="2400" b="1" dirty="0">
                <a:latin typeface="Times New Roman" panose="02020603050405020304" pitchFamily="18" charset="0"/>
              </a:rPr>
              <a:t>静态</a:t>
            </a:r>
            <a:r>
              <a:rPr lang="en-US" altLang="zh-CN" sz="2400" b="1" dirty="0">
                <a:latin typeface="Times New Roman" panose="02020603050405020304" pitchFamily="18" charset="0"/>
              </a:rPr>
              <a:t>+</a:t>
            </a:r>
            <a:r>
              <a:rPr lang="zh-CN" altLang="en-US" sz="2400" b="1" dirty="0">
                <a:latin typeface="Times New Roman" panose="02020603050405020304" pitchFamily="18" charset="0"/>
              </a:rPr>
              <a:t>动态时，</a:t>
            </a:r>
          </a:p>
        </p:txBody>
      </p:sp>
      <p:sp>
        <p:nvSpPr>
          <p:cNvPr id="30" name="Text Box 23"/>
          <p:cNvSpPr txBox="1"/>
          <p:nvPr/>
        </p:nvSpPr>
        <p:spPr>
          <a:xfrm>
            <a:off x="2195513" y="5106988"/>
            <a:ext cx="2251075" cy="554037"/>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lnSpc>
                <a:spcPct val="125000"/>
              </a:lnSpc>
              <a:spcBef>
                <a:spcPct val="0"/>
              </a:spcBef>
              <a:buNone/>
            </a:pPr>
            <a:r>
              <a:rPr lang="en-US" altLang="zh-CN" sz="2400" b="1" i="1" dirty="0">
                <a:latin typeface="Times New Roman" panose="02020603050405020304" pitchFamily="18" charset="0"/>
              </a:rPr>
              <a:t>u</a:t>
            </a:r>
            <a:r>
              <a:rPr lang="en-US" altLang="zh-CN" sz="2400" b="1" baseline="-25000" dirty="0">
                <a:latin typeface="Times New Roman" panose="02020603050405020304" pitchFamily="18" charset="0"/>
              </a:rPr>
              <a:t>BE</a:t>
            </a:r>
            <a:r>
              <a:rPr lang="zh-CN" altLang="en-US" sz="2400" b="1" dirty="0">
                <a:latin typeface="Times New Roman" panose="02020603050405020304" pitchFamily="18" charset="0"/>
              </a:rPr>
              <a:t>＝</a:t>
            </a:r>
            <a:r>
              <a:rPr lang="en-US" altLang="zh-CN" sz="2400" b="1" i="1" dirty="0">
                <a:latin typeface="Times New Roman" panose="02020603050405020304" pitchFamily="18" charset="0"/>
              </a:rPr>
              <a:t>u</a:t>
            </a:r>
            <a:r>
              <a:rPr lang="en-US" altLang="zh-CN" sz="2400" b="1" baseline="-25000" dirty="0">
                <a:latin typeface="Times New Roman" panose="02020603050405020304" pitchFamily="18" charset="0"/>
              </a:rPr>
              <a:t>i</a:t>
            </a:r>
            <a:r>
              <a:rPr lang="zh-CN" altLang="en-US" sz="2400" b="1" dirty="0">
                <a:latin typeface="Times New Roman" panose="02020603050405020304" pitchFamily="18" charset="0"/>
              </a:rPr>
              <a:t>＋</a:t>
            </a:r>
            <a:r>
              <a:rPr lang="en-US" altLang="zh-CN" sz="2400" b="1" i="1" dirty="0">
                <a:latin typeface="Times New Roman" panose="02020603050405020304" pitchFamily="18" charset="0"/>
              </a:rPr>
              <a:t>U</a:t>
            </a:r>
            <a:r>
              <a:rPr lang="en-US" altLang="zh-CN" sz="2400" b="1" baseline="-25000" dirty="0">
                <a:latin typeface="Times New Roman" panose="02020603050405020304" pitchFamily="18" charset="0"/>
              </a:rPr>
              <a:t>BEQ</a:t>
            </a:r>
            <a:r>
              <a:rPr lang="zh-CN" altLang="en-US" sz="2400" b="1" dirty="0">
                <a:latin typeface="Times New Roman" panose="02020603050405020304" pitchFamily="18" charset="0"/>
              </a:rPr>
              <a:t>，</a:t>
            </a:r>
          </a:p>
        </p:txBody>
      </p:sp>
      <p:sp>
        <p:nvSpPr>
          <p:cNvPr id="6" name="矩形 5"/>
          <p:cNvSpPr/>
          <p:nvPr/>
        </p:nvSpPr>
        <p:spPr>
          <a:xfrm>
            <a:off x="1619250" y="5732463"/>
            <a:ext cx="2730500" cy="862012"/>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lnSpc>
                <a:spcPct val="125000"/>
              </a:lnSpc>
              <a:spcBef>
                <a:spcPct val="0"/>
              </a:spcBef>
              <a:buNone/>
            </a:pPr>
            <a:r>
              <a:rPr lang="zh-CN" altLang="en-US" sz="2000" b="1" dirty="0">
                <a:latin typeface="Times New Roman" panose="02020603050405020304" pitchFamily="18" charset="0"/>
              </a:rPr>
              <a:t>信号驮载在静态之上，</a:t>
            </a:r>
            <a:endParaRPr lang="en-US" altLang="zh-CN" sz="2000" b="1" dirty="0">
              <a:latin typeface="Times New Roman" panose="02020603050405020304" pitchFamily="18" charset="0"/>
            </a:endParaRPr>
          </a:p>
          <a:p>
            <a:pPr marL="0" lvl="0" indent="0" eaLnBrk="1" hangingPunct="1">
              <a:lnSpc>
                <a:spcPct val="125000"/>
              </a:lnSpc>
              <a:spcBef>
                <a:spcPct val="0"/>
              </a:spcBef>
              <a:buNone/>
            </a:pPr>
            <a:r>
              <a:rPr lang="zh-CN" altLang="en-US" sz="2000" b="1" dirty="0">
                <a:latin typeface="Times New Roman" panose="02020603050405020304" pitchFamily="18" charset="0"/>
              </a:rPr>
              <a:t>负载上只有交流信号。</a:t>
            </a:r>
          </a:p>
        </p:txBody>
      </p:sp>
      <p:sp>
        <p:nvSpPr>
          <p:cNvPr id="31" name="AutoShape 22"/>
          <p:cNvSpPr/>
          <p:nvPr/>
        </p:nvSpPr>
        <p:spPr>
          <a:xfrm rot="10800000">
            <a:off x="1600200" y="3424238"/>
            <a:ext cx="457200" cy="228600"/>
          </a:xfrm>
          <a:prstGeom prst="leftArrow">
            <a:avLst>
              <a:gd name="adj1" fmla="val 50000"/>
              <a:gd name="adj2" fmla="val 50000"/>
            </a:avLst>
          </a:prstGeom>
          <a:solidFill>
            <a:srgbClr val="66FFFF"/>
          </a:solidFill>
          <a:ln w="28575" cap="flat" cmpd="sng">
            <a:solidFill>
              <a:srgbClr val="FF0000"/>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eaLnBrk="1" hangingPunct="1">
              <a:spcBef>
                <a:spcPct val="0"/>
              </a:spcBef>
              <a:buNone/>
            </a:pPr>
            <a:endParaRPr lang="zh-CN" altLang="zh-CN" sz="2400" dirty="0">
              <a:latin typeface="Times New Roman" panose="02020603050405020304" pitchFamily="18" charset="0"/>
            </a:endParaRPr>
          </a:p>
        </p:txBody>
      </p:sp>
      <p:pic>
        <p:nvPicPr>
          <p:cNvPr id="44047" name="Picture 29"/>
          <p:cNvPicPr>
            <a:picLocks noChangeAspect="1"/>
          </p:cNvPicPr>
          <p:nvPr/>
        </p:nvPicPr>
        <p:blipFill>
          <a:blip r:embed="rId4"/>
          <a:stretch>
            <a:fillRect/>
          </a:stretch>
        </p:blipFill>
        <p:spPr>
          <a:xfrm>
            <a:off x="4643438" y="4292600"/>
            <a:ext cx="1585912" cy="1014413"/>
          </a:xfrm>
          <a:prstGeom prst="rect">
            <a:avLst/>
          </a:prstGeom>
          <a:noFill/>
          <a:ln w="9525">
            <a:noFill/>
          </a:ln>
        </p:spPr>
      </p:pic>
      <p:pic>
        <p:nvPicPr>
          <p:cNvPr id="44048" name="Picture 15"/>
          <p:cNvPicPr>
            <a:picLocks noChangeAspect="1"/>
          </p:cNvPicPr>
          <p:nvPr/>
        </p:nvPicPr>
        <p:blipFill>
          <a:blip r:embed="rId5"/>
          <a:stretch>
            <a:fillRect/>
          </a:stretch>
        </p:blipFill>
        <p:spPr>
          <a:xfrm>
            <a:off x="8705850" y="44450"/>
            <a:ext cx="403225" cy="404813"/>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8">
                                            <p:txEl>
                                              <p:pRg st="0" end="0"/>
                                            </p:txEl>
                                          </p:spTgt>
                                        </p:tgtEl>
                                        <p:attrNameLst>
                                          <p:attrName>style.visibility</p:attrName>
                                        </p:attrNameLst>
                                      </p:cBhvr>
                                      <p:to>
                                        <p:strVal val="visible"/>
                                      </p:to>
                                    </p:set>
                                    <p:animEffect transition="in" filter="wipe(left)">
                                      <p:cBhvr>
                                        <p:cTn id="7" dur="500"/>
                                        <p:tgtEl>
                                          <p:spTgt spid="2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wipe(left)">
                                      <p:cBhvr>
                                        <p:cTn id="12" dur="500"/>
                                        <p:tgtEl>
                                          <p:spTgt spid="3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0">
                                            <p:txEl>
                                              <p:pRg st="0" end="0"/>
                                            </p:txEl>
                                          </p:spTgt>
                                        </p:tgtEl>
                                        <p:attrNameLst>
                                          <p:attrName>style.visibility</p:attrName>
                                        </p:attrNameLst>
                                      </p:cBhvr>
                                      <p:to>
                                        <p:strVal val="visible"/>
                                      </p:to>
                                    </p:set>
                                    <p:animEffect transition="in" filter="wipe(left)">
                                      <p:cBhvr>
                                        <p:cTn id="17" dur="500"/>
                                        <p:tgtEl>
                                          <p:spTgt spid="30">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wipe(left)">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build="p"/>
      <p:bldP spid="30" grpId="0" build="p"/>
      <p:bldP spid="6" grpId="0"/>
      <p:bldP spid="31" grpId="0" bldLvl="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矩形 4"/>
          <p:cNvSpPr/>
          <p:nvPr>
            <p:custDataLst>
              <p:tags r:id="rId2"/>
            </p:custDataLst>
          </p:nvPr>
        </p:nvSpPr>
        <p:spPr>
          <a:xfrm>
            <a:off x="420688" y="628650"/>
            <a:ext cx="8362950" cy="465138"/>
          </a:xfrm>
          <a:prstGeom prst="rect">
            <a:avLst/>
          </a:prstGeom>
          <a:noFill/>
          <a:ln w="12700">
            <a:noFill/>
          </a:ln>
        </p:spPr>
        <p:txBody>
          <a:bodyPr anchor="ctr" anchorCtr="0"/>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just">
              <a:lnSpc>
                <a:spcPct val="120000"/>
              </a:lnSpc>
              <a:buNone/>
            </a:pPr>
            <a:r>
              <a:rPr lang="zh-CN" altLang="en-US" b="1" dirty="0">
                <a:solidFill>
                  <a:srgbClr val="000000"/>
                </a:solidFill>
                <a:latin typeface="楷体" panose="02010609060101010101" pitchFamily="49" charset="-122"/>
                <a:ea typeface="楷体" panose="02010609060101010101" pitchFamily="49" charset="-122"/>
              </a:rPr>
              <a:t>该电路能否实现正常放大？</a:t>
            </a:r>
            <a:endParaRPr lang="en-US" altLang="zh-CN" b="1" baseline="-25000" dirty="0">
              <a:solidFill>
                <a:schemeClr val="tx2"/>
              </a:solidFill>
            </a:endParaRPr>
          </a:p>
        </p:txBody>
      </p:sp>
      <p:sp>
        <p:nvSpPr>
          <p:cNvPr id="46083" name="矩形 5"/>
          <p:cNvSpPr/>
          <p:nvPr>
            <p:custDataLst>
              <p:tags r:id="rId3"/>
            </p:custDataLst>
          </p:nvPr>
        </p:nvSpPr>
        <p:spPr>
          <a:xfrm>
            <a:off x="1292225" y="1203325"/>
            <a:ext cx="1735138" cy="642938"/>
          </a:xfrm>
          <a:prstGeom prst="rect">
            <a:avLst/>
          </a:prstGeom>
          <a:noFill/>
          <a:ln w="12700">
            <a:noFill/>
          </a:ln>
        </p:spPr>
        <p:txBody>
          <a:bodyPr anchor="ctr" anchorCtr="0"/>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2800" b="1" dirty="0">
                <a:solidFill>
                  <a:srgbClr val="000000"/>
                </a:solidFill>
                <a:latin typeface="楷体" panose="02010609060101010101" pitchFamily="49" charset="-122"/>
                <a:ea typeface="楷体" panose="02010609060101010101" pitchFamily="49" charset="-122"/>
              </a:rPr>
              <a:t>能</a:t>
            </a:r>
          </a:p>
        </p:txBody>
      </p:sp>
      <p:sp>
        <p:nvSpPr>
          <p:cNvPr id="46084" name="矩形 6"/>
          <p:cNvSpPr/>
          <p:nvPr>
            <p:custDataLst>
              <p:tags r:id="rId4"/>
            </p:custDataLst>
          </p:nvPr>
        </p:nvSpPr>
        <p:spPr>
          <a:xfrm>
            <a:off x="2852738" y="1203325"/>
            <a:ext cx="4240212" cy="642938"/>
          </a:xfrm>
          <a:prstGeom prst="rect">
            <a:avLst/>
          </a:prstGeom>
          <a:noFill/>
          <a:ln w="12700">
            <a:noFill/>
          </a:ln>
        </p:spPr>
        <p:txBody>
          <a:bodyPr anchor="ctr" anchorCtr="0"/>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2800" b="1" dirty="0">
                <a:solidFill>
                  <a:srgbClr val="000000"/>
                </a:solidFill>
                <a:latin typeface="Times New Roman" panose="02020603050405020304" pitchFamily="18" charset="0"/>
                <a:ea typeface="楷体" panose="02010609060101010101" pitchFamily="49" charset="-122"/>
              </a:rPr>
              <a:t>不能，</a:t>
            </a:r>
            <a:r>
              <a:rPr lang="en-US" altLang="zh-CN" sz="2800" b="1" i="1" dirty="0">
                <a:solidFill>
                  <a:srgbClr val="000000"/>
                </a:solidFill>
                <a:latin typeface="Times New Roman" panose="02020603050405020304" pitchFamily="18" charset="0"/>
                <a:ea typeface="楷体" panose="02010609060101010101" pitchFamily="49" charset="-122"/>
              </a:rPr>
              <a:t>C</a:t>
            </a:r>
            <a:r>
              <a:rPr lang="en-US" altLang="zh-CN" sz="2000" b="1" dirty="0">
                <a:solidFill>
                  <a:srgbClr val="000000"/>
                </a:solidFill>
                <a:latin typeface="Times New Roman" panose="02020603050405020304" pitchFamily="18" charset="0"/>
                <a:ea typeface="楷体" panose="02010609060101010101" pitchFamily="49" charset="-122"/>
              </a:rPr>
              <a:t>1</a:t>
            </a:r>
            <a:r>
              <a:rPr lang="zh-CN" altLang="en-US" sz="2800" b="1" dirty="0">
                <a:solidFill>
                  <a:srgbClr val="000000"/>
                </a:solidFill>
                <a:latin typeface="Times New Roman" panose="02020603050405020304" pitchFamily="18" charset="0"/>
                <a:ea typeface="楷体" panose="02010609060101010101" pitchFamily="49" charset="-122"/>
              </a:rPr>
              <a:t>极性必须反接</a:t>
            </a:r>
          </a:p>
        </p:txBody>
      </p:sp>
      <p:sp>
        <p:nvSpPr>
          <p:cNvPr id="46085" name="矩形 7"/>
          <p:cNvSpPr/>
          <p:nvPr>
            <p:custDataLst>
              <p:tags r:id="rId5"/>
            </p:custDataLst>
          </p:nvPr>
        </p:nvSpPr>
        <p:spPr>
          <a:xfrm>
            <a:off x="1233488" y="2824163"/>
            <a:ext cx="3678237" cy="642937"/>
          </a:xfrm>
          <a:prstGeom prst="rect">
            <a:avLst/>
          </a:prstGeom>
          <a:noFill/>
          <a:ln w="12700">
            <a:noFill/>
          </a:ln>
        </p:spPr>
        <p:txBody>
          <a:bodyPr anchor="ctr" anchorCtr="0"/>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2800" b="1" dirty="0">
                <a:solidFill>
                  <a:srgbClr val="000000"/>
                </a:solidFill>
                <a:latin typeface="Times New Roman" panose="02020603050405020304" pitchFamily="18" charset="0"/>
                <a:ea typeface="楷体" panose="02010609060101010101" pitchFamily="49" charset="-122"/>
              </a:rPr>
              <a:t>不能，</a:t>
            </a:r>
            <a:r>
              <a:rPr lang="en-US" altLang="zh-CN" sz="2800" b="1" i="1" dirty="0">
                <a:solidFill>
                  <a:srgbClr val="000000"/>
                </a:solidFill>
                <a:latin typeface="Times New Roman" panose="02020603050405020304" pitchFamily="18" charset="0"/>
                <a:ea typeface="楷体" panose="02010609060101010101" pitchFamily="49" charset="-122"/>
              </a:rPr>
              <a:t>C</a:t>
            </a:r>
            <a:r>
              <a:rPr lang="en-US" altLang="zh-CN" sz="2000" b="1" dirty="0">
                <a:solidFill>
                  <a:srgbClr val="000000"/>
                </a:solidFill>
                <a:latin typeface="Times New Roman" panose="02020603050405020304" pitchFamily="18" charset="0"/>
                <a:ea typeface="楷体" panose="02010609060101010101" pitchFamily="49" charset="-122"/>
              </a:rPr>
              <a:t>2</a:t>
            </a:r>
            <a:r>
              <a:rPr lang="zh-CN" altLang="en-US" sz="2800" b="1" dirty="0">
                <a:solidFill>
                  <a:srgbClr val="000000"/>
                </a:solidFill>
                <a:latin typeface="Times New Roman" panose="02020603050405020304" pitchFamily="18" charset="0"/>
                <a:ea typeface="楷体" panose="02010609060101010101" pitchFamily="49" charset="-122"/>
              </a:rPr>
              <a:t>极性应反接</a:t>
            </a:r>
          </a:p>
        </p:txBody>
      </p:sp>
      <p:sp>
        <p:nvSpPr>
          <p:cNvPr id="46086" name="椭圆 9"/>
          <p:cNvSpPr>
            <a:spLocks noChangeAspect="1"/>
          </p:cNvSpPr>
          <p:nvPr>
            <p:custDataLst>
              <p:tags r:id="rId6"/>
            </p:custDataLst>
          </p:nvPr>
        </p:nvSpPr>
        <p:spPr>
          <a:xfrm>
            <a:off x="577850" y="1266825"/>
            <a:ext cx="514350" cy="514350"/>
          </a:xfrm>
          <a:prstGeom prst="rect">
            <a:avLst/>
          </a:prstGeom>
          <a:solidFill>
            <a:srgbClr val="808080"/>
          </a:solidFill>
          <a:ln w="12700" cap="flat" cmpd="sng">
            <a:solidFill>
              <a:srgbClr val="000000"/>
            </a:solidFill>
            <a:prstDash val="solid"/>
            <a:round/>
            <a:headEnd type="none" w="med" len="med"/>
            <a:tailEnd type="none" w="med" len="med"/>
          </a:ln>
        </p:spPr>
        <p:txBody>
          <a:bodyPr anchor="ctr" anchorCtr="1"/>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eaLnBrk="1" hangingPunct="1">
              <a:spcBef>
                <a:spcPct val="0"/>
              </a:spcBef>
              <a:buNone/>
            </a:pPr>
            <a:r>
              <a:rPr lang="en-US" altLang="zh-CN" sz="1600" b="1" dirty="0">
                <a:solidFill>
                  <a:srgbClr val="FFFFFF"/>
                </a:solidFill>
              </a:rPr>
              <a:t>A</a:t>
            </a:r>
            <a:endParaRPr lang="zh-CN" altLang="en-US" sz="1600" b="1" dirty="0">
              <a:solidFill>
                <a:srgbClr val="FFFFFF"/>
              </a:solidFill>
            </a:endParaRPr>
          </a:p>
        </p:txBody>
      </p:sp>
      <p:sp>
        <p:nvSpPr>
          <p:cNvPr id="46087" name="椭圆 10"/>
          <p:cNvSpPr>
            <a:spLocks noChangeAspect="1"/>
          </p:cNvSpPr>
          <p:nvPr>
            <p:custDataLst>
              <p:tags r:id="rId7"/>
            </p:custDataLst>
          </p:nvPr>
        </p:nvSpPr>
        <p:spPr>
          <a:xfrm>
            <a:off x="2138363" y="1266825"/>
            <a:ext cx="514350" cy="514350"/>
          </a:xfrm>
          <a:prstGeom prst="rect">
            <a:avLst/>
          </a:prstGeom>
          <a:solidFill>
            <a:srgbClr val="00FF00"/>
          </a:solidFill>
          <a:ln w="25400" cap="flat" cmpd="sng">
            <a:solidFill>
              <a:srgbClr val="000000"/>
            </a:solidFill>
            <a:prstDash val="solid"/>
            <a:round/>
            <a:headEnd type="none" w="med" len="med"/>
            <a:tailEnd type="none" w="med" len="med"/>
          </a:ln>
        </p:spPr>
        <p:txBody>
          <a:bodyPr anchor="ctr" anchorCtr="1"/>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eaLnBrk="1" hangingPunct="1">
              <a:spcBef>
                <a:spcPct val="0"/>
              </a:spcBef>
              <a:buNone/>
            </a:pPr>
            <a:r>
              <a:rPr lang="en-US" altLang="zh-CN" sz="1600" b="1" dirty="0">
                <a:solidFill>
                  <a:srgbClr val="FFFFFF"/>
                </a:solidFill>
              </a:rPr>
              <a:t>B</a:t>
            </a:r>
            <a:endParaRPr lang="zh-CN" altLang="en-US" sz="1600" b="1" dirty="0">
              <a:solidFill>
                <a:srgbClr val="FFFFFF"/>
              </a:solidFill>
            </a:endParaRPr>
          </a:p>
        </p:txBody>
      </p:sp>
      <p:sp>
        <p:nvSpPr>
          <p:cNvPr id="46088" name="椭圆 11"/>
          <p:cNvSpPr>
            <a:spLocks noChangeAspect="1"/>
          </p:cNvSpPr>
          <p:nvPr>
            <p:custDataLst>
              <p:tags r:id="rId8"/>
            </p:custDataLst>
          </p:nvPr>
        </p:nvSpPr>
        <p:spPr>
          <a:xfrm>
            <a:off x="577850" y="2098675"/>
            <a:ext cx="514350" cy="514350"/>
          </a:xfrm>
          <a:prstGeom prst="rect">
            <a:avLst/>
          </a:prstGeom>
          <a:solidFill>
            <a:srgbClr val="808080"/>
          </a:solidFill>
          <a:ln w="12700" cap="flat" cmpd="sng">
            <a:solidFill>
              <a:srgbClr val="000000"/>
            </a:solidFill>
            <a:prstDash val="solid"/>
            <a:round/>
            <a:headEnd type="none" w="med" len="med"/>
            <a:tailEnd type="none" w="med" len="med"/>
          </a:ln>
        </p:spPr>
        <p:txBody>
          <a:bodyPr anchor="ctr" anchorCtr="1"/>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eaLnBrk="1" hangingPunct="1">
              <a:spcBef>
                <a:spcPct val="0"/>
              </a:spcBef>
              <a:buNone/>
            </a:pPr>
            <a:r>
              <a:rPr lang="en-US" altLang="zh-CN" sz="1600" b="1" dirty="0">
                <a:solidFill>
                  <a:srgbClr val="FFFFFF"/>
                </a:solidFill>
              </a:rPr>
              <a:t>C</a:t>
            </a:r>
            <a:endParaRPr lang="zh-CN" altLang="en-US" sz="1600" b="1" dirty="0">
              <a:solidFill>
                <a:srgbClr val="FFFFFF"/>
              </a:solidFill>
            </a:endParaRPr>
          </a:p>
        </p:txBody>
      </p:sp>
      <p:sp>
        <p:nvSpPr>
          <p:cNvPr id="46089" name="圆角矩形 13"/>
          <p:cNvSpPr/>
          <p:nvPr>
            <p:custDataLst>
              <p:tags r:id="rId9"/>
            </p:custDataLst>
          </p:nvPr>
        </p:nvSpPr>
        <p:spPr>
          <a:xfrm>
            <a:off x="6227763" y="6278563"/>
            <a:ext cx="1543050" cy="527050"/>
          </a:xfrm>
          <a:prstGeom prst="roundRect">
            <a:avLst>
              <a:gd name="adj" fmla="val 16667"/>
            </a:avLst>
          </a:prstGeom>
          <a:solidFill>
            <a:srgbClr val="808080"/>
          </a:solidFill>
          <a:ln w="38100" cap="flat" cmpd="sng">
            <a:solidFill>
              <a:srgbClr val="000000"/>
            </a:solidFill>
            <a:prstDash val="solid"/>
            <a:headEnd type="none" w="med" len="med"/>
            <a:tailEnd type="none" w="med" len="med"/>
          </a:ln>
        </p:spPr>
        <p:txBody>
          <a:bodyPr anchor="ctr" anchorCtr="1"/>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eaLnBrk="1" hangingPunct="1">
              <a:spcBef>
                <a:spcPct val="0"/>
              </a:spcBef>
              <a:buNone/>
            </a:pPr>
            <a:r>
              <a:rPr lang="zh-CN" altLang="en-US" sz="1600" b="1" dirty="0">
                <a:solidFill>
                  <a:srgbClr val="FFFFFF"/>
                </a:solidFill>
              </a:rPr>
              <a:t>提交</a:t>
            </a:r>
          </a:p>
        </p:txBody>
      </p:sp>
      <p:sp>
        <p:nvSpPr>
          <p:cNvPr id="46090" name="灯片编号占位符 1"/>
          <p:cNvSpPr txBox="1">
            <a:spLocks noGrp="1"/>
          </p:cNvSpPr>
          <p:nvPr>
            <p:ph type="sldNum" sz="quarter" idx="12"/>
          </p:nvPr>
        </p:nvSpPr>
        <p:spPr/>
        <p:txBody>
          <a:bodyPr/>
          <a:lstStyle/>
          <a:p>
            <a:pPr marL="0" indent="0" algn="r" eaLnBrk="1" hangingPunct="1">
              <a:spcBef>
                <a:spcPct val="0"/>
              </a:spcBef>
              <a:buNone/>
            </a:pPr>
            <a:fld id="{9A0DB2DC-4C9A-4742-B13C-FB6460FD3503}" type="slidenum">
              <a:rPr lang="en-US" altLang="zh-CN" sz="1400" dirty="0">
                <a:solidFill>
                  <a:srgbClr val="BFBFBF"/>
                </a:solidFill>
              </a:rPr>
              <a:t>44</a:t>
            </a:fld>
            <a:endParaRPr lang="en-US" altLang="zh-CN" sz="1400" dirty="0">
              <a:solidFill>
                <a:srgbClr val="BFBFBF"/>
              </a:solidFill>
            </a:endParaRPr>
          </a:p>
        </p:txBody>
      </p:sp>
      <p:sp>
        <p:nvSpPr>
          <p:cNvPr id="46091" name="矩形 7"/>
          <p:cNvSpPr/>
          <p:nvPr>
            <p:custDataLst>
              <p:tags r:id="rId10"/>
            </p:custDataLst>
          </p:nvPr>
        </p:nvSpPr>
        <p:spPr>
          <a:xfrm>
            <a:off x="1233488" y="3575050"/>
            <a:ext cx="3678237" cy="642938"/>
          </a:xfrm>
          <a:prstGeom prst="rect">
            <a:avLst/>
          </a:prstGeom>
          <a:noFill/>
          <a:ln w="12700">
            <a:noFill/>
          </a:ln>
        </p:spPr>
        <p:txBody>
          <a:bodyPr anchor="ctr" anchorCtr="0"/>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2800" b="1" dirty="0">
                <a:solidFill>
                  <a:srgbClr val="000000"/>
                </a:solidFill>
                <a:latin typeface="Times New Roman" panose="02020603050405020304" pitchFamily="18" charset="0"/>
                <a:ea typeface="楷体" panose="02010609060101010101" pitchFamily="49" charset="-122"/>
              </a:rPr>
              <a:t>不能，</a:t>
            </a:r>
            <a:r>
              <a:rPr lang="en-US" altLang="zh-CN" sz="2800" b="1" i="1" dirty="0">
                <a:solidFill>
                  <a:srgbClr val="000000"/>
                </a:solidFill>
                <a:latin typeface="Times New Roman" panose="02020603050405020304" pitchFamily="18" charset="0"/>
                <a:ea typeface="楷体" panose="02010609060101010101" pitchFamily="49" charset="-122"/>
              </a:rPr>
              <a:t>C</a:t>
            </a:r>
            <a:r>
              <a:rPr lang="en-US" altLang="zh-CN" sz="2000" b="1" dirty="0">
                <a:solidFill>
                  <a:srgbClr val="000000"/>
                </a:solidFill>
                <a:latin typeface="Times New Roman" panose="02020603050405020304" pitchFamily="18" charset="0"/>
                <a:ea typeface="楷体" panose="02010609060101010101" pitchFamily="49" charset="-122"/>
              </a:rPr>
              <a:t>2</a:t>
            </a:r>
            <a:r>
              <a:rPr lang="zh-CN" altLang="en-US" sz="2800" b="1" dirty="0">
                <a:solidFill>
                  <a:srgbClr val="000000"/>
                </a:solidFill>
                <a:latin typeface="Times New Roman" panose="02020603050405020304" pitchFamily="18" charset="0"/>
                <a:ea typeface="楷体" panose="02010609060101010101" pitchFamily="49" charset="-122"/>
              </a:rPr>
              <a:t>必须短路</a:t>
            </a:r>
          </a:p>
        </p:txBody>
      </p:sp>
      <p:sp>
        <p:nvSpPr>
          <p:cNvPr id="46092" name="椭圆 11"/>
          <p:cNvSpPr>
            <a:spLocks noChangeAspect="1"/>
          </p:cNvSpPr>
          <p:nvPr>
            <p:custDataLst>
              <p:tags r:id="rId11"/>
            </p:custDataLst>
          </p:nvPr>
        </p:nvSpPr>
        <p:spPr>
          <a:xfrm>
            <a:off x="557213" y="2878138"/>
            <a:ext cx="514350" cy="514350"/>
          </a:xfrm>
          <a:prstGeom prst="rect">
            <a:avLst/>
          </a:prstGeom>
          <a:solidFill>
            <a:srgbClr val="808080"/>
          </a:solidFill>
          <a:ln w="12700" cap="flat" cmpd="sng">
            <a:solidFill>
              <a:srgbClr val="000000"/>
            </a:solidFill>
            <a:prstDash val="solid"/>
            <a:round/>
            <a:headEnd type="none" w="med" len="med"/>
            <a:tailEnd type="none" w="med" len="med"/>
          </a:ln>
        </p:spPr>
        <p:txBody>
          <a:bodyPr anchor="ctr" anchorCtr="1"/>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eaLnBrk="1" hangingPunct="1">
              <a:spcBef>
                <a:spcPct val="0"/>
              </a:spcBef>
              <a:buNone/>
            </a:pPr>
            <a:r>
              <a:rPr lang="en-US" altLang="zh-CN" sz="1600" b="1" dirty="0">
                <a:solidFill>
                  <a:srgbClr val="FFFFFF"/>
                </a:solidFill>
              </a:rPr>
              <a:t>D</a:t>
            </a:r>
            <a:endParaRPr lang="zh-CN" altLang="en-US" sz="1600" b="1" dirty="0">
              <a:solidFill>
                <a:srgbClr val="FFFFFF"/>
              </a:solidFill>
            </a:endParaRPr>
          </a:p>
        </p:txBody>
      </p:sp>
      <p:sp>
        <p:nvSpPr>
          <p:cNvPr id="46093" name="矩形 7"/>
          <p:cNvSpPr/>
          <p:nvPr>
            <p:custDataLst>
              <p:tags r:id="rId12"/>
            </p:custDataLst>
          </p:nvPr>
        </p:nvSpPr>
        <p:spPr>
          <a:xfrm>
            <a:off x="1233488" y="5127625"/>
            <a:ext cx="4019550" cy="642938"/>
          </a:xfrm>
          <a:prstGeom prst="rect">
            <a:avLst/>
          </a:prstGeom>
          <a:noFill/>
          <a:ln w="12700">
            <a:noFill/>
          </a:ln>
        </p:spPr>
        <p:txBody>
          <a:bodyPr anchor="ctr" anchorCtr="0"/>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2800" b="1" dirty="0">
                <a:solidFill>
                  <a:srgbClr val="000000"/>
                </a:solidFill>
                <a:latin typeface="Times New Roman" panose="02020603050405020304" pitchFamily="18" charset="0"/>
                <a:ea typeface="楷体" panose="02010609060101010101" pitchFamily="49" charset="-122"/>
              </a:rPr>
              <a:t>不能，</a:t>
            </a:r>
            <a:r>
              <a:rPr lang="en-US" altLang="zh-CN" sz="2800" b="1" i="1" dirty="0">
                <a:solidFill>
                  <a:srgbClr val="000000"/>
                </a:solidFill>
                <a:latin typeface="Times New Roman" panose="02020603050405020304" pitchFamily="18" charset="0"/>
                <a:ea typeface="楷体" panose="02010609060101010101" pitchFamily="49" charset="-122"/>
              </a:rPr>
              <a:t>C</a:t>
            </a:r>
            <a:r>
              <a:rPr lang="en-US" altLang="zh-CN" sz="1800" b="1" dirty="0">
                <a:solidFill>
                  <a:srgbClr val="000000"/>
                </a:solidFill>
                <a:latin typeface="Times New Roman" panose="02020603050405020304" pitchFamily="18" charset="0"/>
                <a:ea typeface="楷体" panose="02010609060101010101" pitchFamily="49" charset="-122"/>
              </a:rPr>
              <a:t>3</a:t>
            </a:r>
            <a:r>
              <a:rPr lang="zh-CN" altLang="en-US" sz="2800" b="1" dirty="0">
                <a:solidFill>
                  <a:srgbClr val="000000"/>
                </a:solidFill>
                <a:latin typeface="Times New Roman" panose="02020603050405020304" pitchFamily="18" charset="0"/>
                <a:ea typeface="楷体" panose="02010609060101010101" pitchFamily="49" charset="-122"/>
              </a:rPr>
              <a:t>极性必须反接</a:t>
            </a:r>
          </a:p>
        </p:txBody>
      </p:sp>
      <p:sp>
        <p:nvSpPr>
          <p:cNvPr id="46094" name="椭圆 11"/>
          <p:cNvSpPr>
            <a:spLocks noChangeAspect="1"/>
          </p:cNvSpPr>
          <p:nvPr>
            <p:custDataLst>
              <p:tags r:id="rId13"/>
            </p:custDataLst>
          </p:nvPr>
        </p:nvSpPr>
        <p:spPr>
          <a:xfrm>
            <a:off x="557213" y="3640138"/>
            <a:ext cx="514350" cy="514350"/>
          </a:xfrm>
          <a:prstGeom prst="rect">
            <a:avLst/>
          </a:prstGeom>
          <a:solidFill>
            <a:srgbClr val="808080"/>
          </a:solidFill>
          <a:ln w="12700" cap="flat" cmpd="sng">
            <a:solidFill>
              <a:srgbClr val="000000"/>
            </a:solidFill>
            <a:prstDash val="solid"/>
            <a:round/>
            <a:headEnd type="none" w="med" len="med"/>
            <a:tailEnd type="none" w="med" len="med"/>
          </a:ln>
        </p:spPr>
        <p:txBody>
          <a:bodyPr anchor="ctr" anchorCtr="1"/>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eaLnBrk="1" hangingPunct="1">
              <a:spcBef>
                <a:spcPct val="0"/>
              </a:spcBef>
              <a:buNone/>
            </a:pPr>
            <a:r>
              <a:rPr lang="en-US" altLang="zh-CN" sz="1600" b="1" dirty="0">
                <a:solidFill>
                  <a:srgbClr val="FFFFFF"/>
                </a:solidFill>
              </a:rPr>
              <a:t>E</a:t>
            </a:r>
            <a:endParaRPr lang="zh-CN" altLang="en-US" sz="1600" b="1" dirty="0">
              <a:solidFill>
                <a:srgbClr val="FFFFFF"/>
              </a:solidFill>
            </a:endParaRPr>
          </a:p>
        </p:txBody>
      </p:sp>
      <p:sp>
        <p:nvSpPr>
          <p:cNvPr id="46095" name="椭圆 11"/>
          <p:cNvSpPr>
            <a:spLocks noChangeAspect="1"/>
          </p:cNvSpPr>
          <p:nvPr>
            <p:custDataLst>
              <p:tags r:id="rId14"/>
            </p:custDataLst>
          </p:nvPr>
        </p:nvSpPr>
        <p:spPr>
          <a:xfrm>
            <a:off x="552450" y="5181600"/>
            <a:ext cx="514350" cy="514350"/>
          </a:xfrm>
          <a:prstGeom prst="rect">
            <a:avLst/>
          </a:prstGeom>
          <a:solidFill>
            <a:srgbClr val="00FF00"/>
          </a:solidFill>
          <a:ln w="25400" cap="flat" cmpd="sng">
            <a:solidFill>
              <a:srgbClr val="000000"/>
            </a:solidFill>
            <a:prstDash val="solid"/>
            <a:round/>
            <a:headEnd type="none" w="med" len="med"/>
            <a:tailEnd type="none" w="med" len="med"/>
          </a:ln>
        </p:spPr>
        <p:txBody>
          <a:bodyPr anchor="ctr" anchorCtr="1"/>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eaLnBrk="1" hangingPunct="1">
              <a:spcBef>
                <a:spcPct val="0"/>
              </a:spcBef>
              <a:buNone/>
            </a:pPr>
            <a:r>
              <a:rPr lang="en-US" altLang="zh-CN" sz="1600" b="1" dirty="0">
                <a:solidFill>
                  <a:srgbClr val="FFFFFF"/>
                </a:solidFill>
              </a:rPr>
              <a:t>G</a:t>
            </a:r>
            <a:endParaRPr lang="zh-CN" altLang="en-US" sz="1600" b="1" dirty="0">
              <a:solidFill>
                <a:srgbClr val="FFFFFF"/>
              </a:solidFill>
            </a:endParaRPr>
          </a:p>
        </p:txBody>
      </p:sp>
      <p:pic>
        <p:nvPicPr>
          <p:cNvPr id="46096" name="Picture 24"/>
          <p:cNvPicPr>
            <a:picLocks noChangeAspect="1"/>
          </p:cNvPicPr>
          <p:nvPr/>
        </p:nvPicPr>
        <p:blipFill>
          <a:blip r:embed="rId30"/>
          <a:stretch>
            <a:fillRect/>
          </a:stretch>
        </p:blipFill>
        <p:spPr>
          <a:xfrm>
            <a:off x="4852988" y="1773238"/>
            <a:ext cx="4019550" cy="2476500"/>
          </a:xfrm>
          <a:prstGeom prst="rect">
            <a:avLst/>
          </a:prstGeom>
          <a:noFill/>
          <a:ln w="9525">
            <a:noFill/>
          </a:ln>
        </p:spPr>
      </p:pic>
      <p:sp>
        <p:nvSpPr>
          <p:cNvPr id="46097" name="椭圆 11"/>
          <p:cNvSpPr>
            <a:spLocks noChangeAspect="1"/>
          </p:cNvSpPr>
          <p:nvPr>
            <p:custDataLst>
              <p:tags r:id="rId15"/>
            </p:custDataLst>
          </p:nvPr>
        </p:nvSpPr>
        <p:spPr>
          <a:xfrm>
            <a:off x="558800" y="5980113"/>
            <a:ext cx="514350" cy="514350"/>
          </a:xfrm>
          <a:prstGeom prst="rect">
            <a:avLst/>
          </a:prstGeom>
          <a:solidFill>
            <a:srgbClr val="808080"/>
          </a:solidFill>
          <a:ln w="12700" cap="flat" cmpd="sng">
            <a:solidFill>
              <a:srgbClr val="000000"/>
            </a:solidFill>
            <a:prstDash val="solid"/>
            <a:round/>
            <a:headEnd type="none" w="med" len="med"/>
            <a:tailEnd type="none" w="med" len="med"/>
          </a:ln>
        </p:spPr>
        <p:txBody>
          <a:bodyPr anchor="ctr" anchorCtr="1"/>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eaLnBrk="1" hangingPunct="1">
              <a:spcBef>
                <a:spcPct val="0"/>
              </a:spcBef>
              <a:buNone/>
            </a:pPr>
            <a:r>
              <a:rPr lang="en-US" altLang="zh-CN" sz="1600" b="1" dirty="0">
                <a:solidFill>
                  <a:srgbClr val="FFFFFF"/>
                </a:solidFill>
              </a:rPr>
              <a:t>H</a:t>
            </a:r>
            <a:endParaRPr lang="zh-CN" altLang="en-US" sz="1600" b="1" dirty="0">
              <a:solidFill>
                <a:srgbClr val="FFFFFF"/>
              </a:solidFill>
            </a:endParaRPr>
          </a:p>
        </p:txBody>
      </p:sp>
      <p:sp>
        <p:nvSpPr>
          <p:cNvPr id="46098" name="矩形 7"/>
          <p:cNvSpPr/>
          <p:nvPr>
            <p:custDataLst>
              <p:tags r:id="rId16"/>
            </p:custDataLst>
          </p:nvPr>
        </p:nvSpPr>
        <p:spPr>
          <a:xfrm>
            <a:off x="5434013" y="4521200"/>
            <a:ext cx="4019550" cy="641350"/>
          </a:xfrm>
          <a:prstGeom prst="rect">
            <a:avLst/>
          </a:prstGeom>
          <a:noFill/>
          <a:ln w="12700">
            <a:noFill/>
          </a:ln>
        </p:spPr>
        <p:txBody>
          <a:bodyPr anchor="ctr" anchorCtr="0"/>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2800" b="1" dirty="0">
                <a:solidFill>
                  <a:srgbClr val="000000"/>
                </a:solidFill>
                <a:latin typeface="Times New Roman" panose="02020603050405020304" pitchFamily="18" charset="0"/>
                <a:ea typeface="楷体" panose="02010609060101010101" pitchFamily="49" charset="-122"/>
              </a:rPr>
              <a:t>不能，</a:t>
            </a:r>
            <a:r>
              <a:rPr lang="en-US" altLang="zh-CN" sz="2800" b="1" i="1" dirty="0">
                <a:solidFill>
                  <a:srgbClr val="000000"/>
                </a:solidFill>
                <a:latin typeface="Times New Roman" panose="02020603050405020304" pitchFamily="18" charset="0"/>
                <a:ea typeface="楷体" panose="02010609060101010101" pitchFamily="49" charset="-122"/>
              </a:rPr>
              <a:t>C</a:t>
            </a:r>
            <a:r>
              <a:rPr lang="en-US" altLang="zh-CN" sz="2400" b="1" dirty="0">
                <a:solidFill>
                  <a:srgbClr val="000000"/>
                </a:solidFill>
                <a:latin typeface="Times New Roman" panose="02020603050405020304" pitchFamily="18" charset="0"/>
                <a:ea typeface="楷体" panose="02010609060101010101" pitchFamily="49" charset="-122"/>
              </a:rPr>
              <a:t>e</a:t>
            </a:r>
            <a:r>
              <a:rPr lang="zh-CN" altLang="en-US" sz="2800" b="1" dirty="0">
                <a:solidFill>
                  <a:srgbClr val="000000"/>
                </a:solidFill>
                <a:latin typeface="Times New Roman" panose="02020603050405020304" pitchFamily="18" charset="0"/>
                <a:ea typeface="楷体" panose="02010609060101010101" pitchFamily="49" charset="-122"/>
              </a:rPr>
              <a:t>极性必须反接</a:t>
            </a:r>
          </a:p>
        </p:txBody>
      </p:sp>
      <p:sp>
        <p:nvSpPr>
          <p:cNvPr id="46099" name="椭圆 11"/>
          <p:cNvSpPr>
            <a:spLocks noChangeAspect="1"/>
          </p:cNvSpPr>
          <p:nvPr>
            <p:custDataLst>
              <p:tags r:id="rId17"/>
            </p:custDataLst>
          </p:nvPr>
        </p:nvSpPr>
        <p:spPr>
          <a:xfrm>
            <a:off x="557213" y="4387850"/>
            <a:ext cx="514350" cy="514350"/>
          </a:xfrm>
          <a:prstGeom prst="rect">
            <a:avLst/>
          </a:prstGeom>
          <a:solidFill>
            <a:srgbClr val="00FF00"/>
          </a:solidFill>
          <a:ln w="25400" cap="flat" cmpd="sng">
            <a:solidFill>
              <a:srgbClr val="000000"/>
            </a:solidFill>
            <a:prstDash val="solid"/>
            <a:round/>
            <a:headEnd type="none" w="med" len="med"/>
            <a:tailEnd type="none" w="med" len="med"/>
          </a:ln>
        </p:spPr>
        <p:txBody>
          <a:bodyPr anchor="ctr" anchorCtr="1"/>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eaLnBrk="1" hangingPunct="1">
              <a:spcBef>
                <a:spcPct val="0"/>
              </a:spcBef>
              <a:buNone/>
            </a:pPr>
            <a:r>
              <a:rPr lang="en-US" altLang="zh-CN" sz="1600" b="1" dirty="0">
                <a:solidFill>
                  <a:srgbClr val="FFFFFF"/>
                </a:solidFill>
              </a:rPr>
              <a:t>F</a:t>
            </a:r>
            <a:endParaRPr lang="zh-CN" altLang="en-US" sz="1600" b="1" dirty="0">
              <a:solidFill>
                <a:srgbClr val="FFFFFF"/>
              </a:solidFill>
            </a:endParaRPr>
          </a:p>
        </p:txBody>
      </p:sp>
      <p:sp>
        <p:nvSpPr>
          <p:cNvPr id="46100" name="矩形 7"/>
          <p:cNvSpPr/>
          <p:nvPr>
            <p:custDataLst>
              <p:tags r:id="rId18"/>
            </p:custDataLst>
          </p:nvPr>
        </p:nvSpPr>
        <p:spPr>
          <a:xfrm>
            <a:off x="1279525" y="2065338"/>
            <a:ext cx="3678238" cy="642937"/>
          </a:xfrm>
          <a:prstGeom prst="rect">
            <a:avLst/>
          </a:prstGeom>
          <a:noFill/>
          <a:ln w="12700">
            <a:noFill/>
          </a:ln>
        </p:spPr>
        <p:txBody>
          <a:bodyPr anchor="ctr" anchorCtr="0"/>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2800" b="1" dirty="0">
                <a:solidFill>
                  <a:srgbClr val="000000"/>
                </a:solidFill>
                <a:latin typeface="Times New Roman" panose="02020603050405020304" pitchFamily="18" charset="0"/>
                <a:ea typeface="楷体" panose="02010609060101010101" pitchFamily="49" charset="-122"/>
              </a:rPr>
              <a:t>不能，</a:t>
            </a:r>
            <a:r>
              <a:rPr lang="en-US" altLang="zh-CN" sz="2800" b="1" i="1" dirty="0">
                <a:solidFill>
                  <a:srgbClr val="000000"/>
                </a:solidFill>
                <a:latin typeface="Times New Roman" panose="02020603050405020304" pitchFamily="18" charset="0"/>
                <a:ea typeface="楷体" panose="02010609060101010101" pitchFamily="49" charset="-122"/>
              </a:rPr>
              <a:t>C</a:t>
            </a:r>
            <a:r>
              <a:rPr lang="en-US" altLang="zh-CN" sz="2000" b="1" dirty="0">
                <a:solidFill>
                  <a:srgbClr val="000000"/>
                </a:solidFill>
                <a:latin typeface="Times New Roman" panose="02020603050405020304" pitchFamily="18" charset="0"/>
                <a:ea typeface="楷体" panose="02010609060101010101" pitchFamily="49" charset="-122"/>
              </a:rPr>
              <a:t>1</a:t>
            </a:r>
            <a:r>
              <a:rPr lang="zh-CN" altLang="en-US" sz="2800" b="1" dirty="0">
                <a:solidFill>
                  <a:srgbClr val="000000"/>
                </a:solidFill>
                <a:latin typeface="Times New Roman" panose="02020603050405020304" pitchFamily="18" charset="0"/>
                <a:ea typeface="楷体" panose="02010609060101010101" pitchFamily="49" charset="-122"/>
              </a:rPr>
              <a:t>必须短路</a:t>
            </a:r>
          </a:p>
        </p:txBody>
      </p:sp>
      <p:sp>
        <p:nvSpPr>
          <p:cNvPr id="46101" name="矩形 7"/>
          <p:cNvSpPr/>
          <p:nvPr>
            <p:custDataLst>
              <p:tags r:id="rId19"/>
            </p:custDataLst>
          </p:nvPr>
        </p:nvSpPr>
        <p:spPr>
          <a:xfrm>
            <a:off x="1233488" y="4327525"/>
            <a:ext cx="3678237" cy="642938"/>
          </a:xfrm>
          <a:prstGeom prst="rect">
            <a:avLst/>
          </a:prstGeom>
          <a:noFill/>
          <a:ln w="12700">
            <a:noFill/>
          </a:ln>
        </p:spPr>
        <p:txBody>
          <a:bodyPr anchor="ctr" anchorCtr="0"/>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2800" b="1" dirty="0">
                <a:solidFill>
                  <a:srgbClr val="000000"/>
                </a:solidFill>
                <a:latin typeface="Times New Roman" panose="02020603050405020304" pitchFamily="18" charset="0"/>
                <a:ea typeface="楷体" panose="02010609060101010101" pitchFamily="49" charset="-122"/>
              </a:rPr>
              <a:t>不能，</a:t>
            </a:r>
            <a:r>
              <a:rPr lang="en-US" altLang="zh-CN" sz="2800" b="1" i="1" dirty="0">
                <a:solidFill>
                  <a:srgbClr val="000000"/>
                </a:solidFill>
                <a:latin typeface="Times New Roman" panose="02020603050405020304" pitchFamily="18" charset="0"/>
                <a:ea typeface="楷体" panose="02010609060101010101" pitchFamily="49" charset="-122"/>
              </a:rPr>
              <a:t>C</a:t>
            </a:r>
            <a:r>
              <a:rPr lang="en-US" altLang="zh-CN" sz="2000" b="1" dirty="0">
                <a:solidFill>
                  <a:srgbClr val="000000"/>
                </a:solidFill>
                <a:latin typeface="Times New Roman" panose="02020603050405020304" pitchFamily="18" charset="0"/>
                <a:ea typeface="楷体" panose="02010609060101010101" pitchFamily="49" charset="-122"/>
              </a:rPr>
              <a:t>2</a:t>
            </a:r>
            <a:r>
              <a:rPr lang="zh-CN" altLang="en-US" sz="2800" b="1" dirty="0">
                <a:solidFill>
                  <a:srgbClr val="000000"/>
                </a:solidFill>
                <a:latin typeface="Times New Roman" panose="02020603050405020304" pitchFamily="18" charset="0"/>
                <a:ea typeface="楷体" panose="02010609060101010101" pitchFamily="49" charset="-122"/>
              </a:rPr>
              <a:t>必须断路</a:t>
            </a:r>
          </a:p>
        </p:txBody>
      </p:sp>
      <p:sp>
        <p:nvSpPr>
          <p:cNvPr id="46102" name="椭圆 11"/>
          <p:cNvSpPr>
            <a:spLocks noChangeAspect="1"/>
          </p:cNvSpPr>
          <p:nvPr>
            <p:custDataLst>
              <p:tags r:id="rId20"/>
            </p:custDataLst>
          </p:nvPr>
        </p:nvSpPr>
        <p:spPr>
          <a:xfrm>
            <a:off x="4911725" y="4562475"/>
            <a:ext cx="514350" cy="514350"/>
          </a:xfrm>
          <a:prstGeom prst="rect">
            <a:avLst/>
          </a:prstGeom>
          <a:solidFill>
            <a:srgbClr val="808080"/>
          </a:solidFill>
          <a:ln w="12700" cap="flat" cmpd="sng">
            <a:solidFill>
              <a:srgbClr val="000000"/>
            </a:solidFill>
            <a:prstDash val="solid"/>
            <a:round/>
            <a:headEnd type="none" w="med" len="med"/>
            <a:tailEnd type="none" w="med" len="med"/>
          </a:ln>
        </p:spPr>
        <p:txBody>
          <a:bodyPr anchor="ctr" anchorCtr="1"/>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eaLnBrk="1" hangingPunct="1">
              <a:spcBef>
                <a:spcPct val="0"/>
              </a:spcBef>
              <a:buNone/>
            </a:pPr>
            <a:r>
              <a:rPr lang="en-US" altLang="zh-CN" sz="1600" b="1" dirty="0">
                <a:solidFill>
                  <a:srgbClr val="FFFFFF"/>
                </a:solidFill>
              </a:rPr>
              <a:t>I</a:t>
            </a:r>
            <a:endParaRPr lang="zh-CN" altLang="en-US" sz="1600" b="1" dirty="0">
              <a:solidFill>
                <a:srgbClr val="FFFFFF"/>
              </a:solidFill>
            </a:endParaRPr>
          </a:p>
        </p:txBody>
      </p:sp>
      <p:sp>
        <p:nvSpPr>
          <p:cNvPr id="46103" name="矩形 7"/>
          <p:cNvSpPr/>
          <p:nvPr>
            <p:custDataLst>
              <p:tags r:id="rId21"/>
            </p:custDataLst>
          </p:nvPr>
        </p:nvSpPr>
        <p:spPr>
          <a:xfrm>
            <a:off x="5321300" y="5338763"/>
            <a:ext cx="4352925" cy="641350"/>
          </a:xfrm>
          <a:prstGeom prst="rect">
            <a:avLst/>
          </a:prstGeom>
          <a:noFill/>
          <a:ln w="12700">
            <a:noFill/>
          </a:ln>
        </p:spPr>
        <p:txBody>
          <a:bodyPr anchor="ctr" anchorCtr="0"/>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2800" b="1" dirty="0">
                <a:solidFill>
                  <a:srgbClr val="000000"/>
                </a:solidFill>
                <a:latin typeface="Times New Roman" panose="02020603050405020304" pitchFamily="18" charset="0"/>
                <a:ea typeface="楷体" panose="02010609060101010101" pitchFamily="49" charset="-122"/>
              </a:rPr>
              <a:t>不能，</a:t>
            </a:r>
            <a:r>
              <a:rPr lang="en-US" altLang="zh-CN" sz="2800" b="1" i="1" dirty="0">
                <a:solidFill>
                  <a:srgbClr val="000000"/>
                </a:solidFill>
                <a:latin typeface="Times New Roman" panose="02020603050405020304" pitchFamily="18" charset="0"/>
                <a:ea typeface="楷体" panose="02010609060101010101" pitchFamily="49" charset="-122"/>
              </a:rPr>
              <a:t>V</a:t>
            </a:r>
            <a:r>
              <a:rPr lang="en-US" altLang="zh-CN" sz="2800" b="1" dirty="0">
                <a:solidFill>
                  <a:srgbClr val="000000"/>
                </a:solidFill>
                <a:latin typeface="Times New Roman" panose="02020603050405020304" pitchFamily="18" charset="0"/>
                <a:ea typeface="楷体" panose="02010609060101010101" pitchFamily="49" charset="-122"/>
              </a:rPr>
              <a:t>cc</a:t>
            </a:r>
            <a:r>
              <a:rPr lang="zh-CN" altLang="en-US" sz="2800" b="1" dirty="0">
                <a:solidFill>
                  <a:srgbClr val="000000"/>
                </a:solidFill>
                <a:latin typeface="Times New Roman" panose="02020603050405020304" pitchFamily="18" charset="0"/>
                <a:ea typeface="楷体" panose="02010609060101010101" pitchFamily="49" charset="-122"/>
              </a:rPr>
              <a:t>必须改为</a:t>
            </a:r>
            <a:r>
              <a:rPr lang="en-US" altLang="zh-CN" sz="2800" b="1" dirty="0">
                <a:solidFill>
                  <a:srgbClr val="000000"/>
                </a:solidFill>
                <a:latin typeface="Times New Roman" panose="02020603050405020304" pitchFamily="18" charset="0"/>
                <a:ea typeface="楷体" panose="02010609060101010101" pitchFamily="49" charset="-122"/>
              </a:rPr>
              <a:t>-</a:t>
            </a:r>
            <a:r>
              <a:rPr lang="en-US" altLang="zh-CN" sz="2800" b="1" i="1" dirty="0">
                <a:solidFill>
                  <a:srgbClr val="000000"/>
                </a:solidFill>
                <a:latin typeface="Times New Roman" panose="02020603050405020304" pitchFamily="18" charset="0"/>
                <a:ea typeface="楷体" panose="02010609060101010101" pitchFamily="49" charset="-122"/>
              </a:rPr>
              <a:t>V</a:t>
            </a:r>
            <a:r>
              <a:rPr lang="en-US" altLang="zh-CN" sz="2800" b="1" dirty="0">
                <a:solidFill>
                  <a:srgbClr val="000000"/>
                </a:solidFill>
                <a:latin typeface="Times New Roman" panose="02020603050405020304" pitchFamily="18" charset="0"/>
                <a:ea typeface="楷体" panose="02010609060101010101" pitchFamily="49" charset="-122"/>
              </a:rPr>
              <a:t>cc</a:t>
            </a:r>
            <a:endParaRPr lang="zh-CN" altLang="en-US" sz="2800" b="1" dirty="0">
              <a:solidFill>
                <a:srgbClr val="000000"/>
              </a:solidFill>
              <a:latin typeface="Times New Roman" panose="02020603050405020304" pitchFamily="18" charset="0"/>
              <a:ea typeface="楷体" panose="02010609060101010101" pitchFamily="49" charset="-122"/>
            </a:endParaRPr>
          </a:p>
        </p:txBody>
      </p:sp>
      <p:sp>
        <p:nvSpPr>
          <p:cNvPr id="46104" name="椭圆 11"/>
          <p:cNvSpPr>
            <a:spLocks noChangeAspect="1"/>
          </p:cNvSpPr>
          <p:nvPr>
            <p:custDataLst>
              <p:tags r:id="rId22"/>
            </p:custDataLst>
          </p:nvPr>
        </p:nvSpPr>
        <p:spPr>
          <a:xfrm>
            <a:off x="4916488" y="5410200"/>
            <a:ext cx="514350" cy="514350"/>
          </a:xfrm>
          <a:prstGeom prst="rect">
            <a:avLst/>
          </a:prstGeom>
          <a:solidFill>
            <a:srgbClr val="808080"/>
          </a:solidFill>
          <a:ln w="12700" cap="flat" cmpd="sng">
            <a:solidFill>
              <a:srgbClr val="000000"/>
            </a:solidFill>
            <a:prstDash val="solid"/>
            <a:round/>
            <a:headEnd type="none" w="med" len="med"/>
            <a:tailEnd type="none" w="med" len="med"/>
          </a:ln>
        </p:spPr>
        <p:txBody>
          <a:bodyPr anchor="ctr" anchorCtr="1"/>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eaLnBrk="1" hangingPunct="1">
              <a:spcBef>
                <a:spcPct val="0"/>
              </a:spcBef>
              <a:buNone/>
            </a:pPr>
            <a:r>
              <a:rPr lang="en-US" altLang="zh-CN" sz="1600" b="1" dirty="0">
                <a:solidFill>
                  <a:srgbClr val="FFFFFF"/>
                </a:solidFill>
              </a:rPr>
              <a:t>J</a:t>
            </a:r>
            <a:endParaRPr lang="zh-CN" altLang="en-US" sz="1600" b="1" dirty="0">
              <a:solidFill>
                <a:srgbClr val="FFFFFF"/>
              </a:solidFill>
            </a:endParaRPr>
          </a:p>
        </p:txBody>
      </p:sp>
      <p:sp>
        <p:nvSpPr>
          <p:cNvPr id="46105" name="矩形 7"/>
          <p:cNvSpPr/>
          <p:nvPr>
            <p:custDataLst>
              <p:tags r:id="rId23"/>
            </p:custDataLst>
          </p:nvPr>
        </p:nvSpPr>
        <p:spPr>
          <a:xfrm>
            <a:off x="1233488" y="5916613"/>
            <a:ext cx="3678237" cy="642937"/>
          </a:xfrm>
          <a:prstGeom prst="rect">
            <a:avLst/>
          </a:prstGeom>
          <a:noFill/>
          <a:ln w="12700">
            <a:noFill/>
          </a:ln>
        </p:spPr>
        <p:txBody>
          <a:bodyPr anchor="ctr" anchorCtr="0"/>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2800" b="1" dirty="0">
                <a:solidFill>
                  <a:srgbClr val="000000"/>
                </a:solidFill>
                <a:latin typeface="Times New Roman" panose="02020603050405020304" pitchFamily="18" charset="0"/>
                <a:ea typeface="楷体" panose="02010609060101010101" pitchFamily="49" charset="-122"/>
              </a:rPr>
              <a:t>不能，</a:t>
            </a:r>
            <a:r>
              <a:rPr lang="en-US" altLang="zh-CN" sz="2800" b="1" i="1" dirty="0">
                <a:solidFill>
                  <a:srgbClr val="000000"/>
                </a:solidFill>
                <a:latin typeface="Times New Roman" panose="02020603050405020304" pitchFamily="18" charset="0"/>
                <a:ea typeface="楷体" panose="02010609060101010101" pitchFamily="49" charset="-122"/>
              </a:rPr>
              <a:t>C</a:t>
            </a:r>
            <a:r>
              <a:rPr lang="en-US" altLang="zh-CN" sz="1800" b="1" dirty="0">
                <a:solidFill>
                  <a:srgbClr val="000000"/>
                </a:solidFill>
                <a:latin typeface="Times New Roman" panose="02020603050405020304" pitchFamily="18" charset="0"/>
                <a:ea typeface="楷体" panose="02010609060101010101" pitchFamily="49" charset="-122"/>
              </a:rPr>
              <a:t>3</a:t>
            </a:r>
            <a:r>
              <a:rPr lang="zh-CN" altLang="en-US" sz="2800" b="1" dirty="0">
                <a:solidFill>
                  <a:srgbClr val="000000"/>
                </a:solidFill>
                <a:latin typeface="Times New Roman" panose="02020603050405020304" pitchFamily="18" charset="0"/>
                <a:ea typeface="楷体" panose="02010609060101010101" pitchFamily="49" charset="-122"/>
              </a:rPr>
              <a:t>必须断路</a:t>
            </a:r>
          </a:p>
        </p:txBody>
      </p:sp>
      <p:grpSp>
        <p:nvGrpSpPr>
          <p:cNvPr id="46106" name="组合 7"/>
          <p:cNvGrpSpPr/>
          <p:nvPr/>
        </p:nvGrpSpPr>
        <p:grpSpPr>
          <a:xfrm>
            <a:off x="0" y="0"/>
            <a:ext cx="9144000" cy="635000"/>
            <a:chOff x="0" y="0"/>
            <a:chExt cx="9144000" cy="635000"/>
          </a:xfrm>
        </p:grpSpPr>
        <p:sp>
          <p:nvSpPr>
            <p:cNvPr id="46108" name="TitleBackground"/>
            <p:cNvSpPr/>
            <p:nvPr>
              <p:custDataLst>
                <p:tags r:id="rId25"/>
              </p:custDataLst>
            </p:nvPr>
          </p:nvSpPr>
          <p:spPr>
            <a:xfrm>
              <a:off x="0" y="0"/>
              <a:ext cx="9144000" cy="635000"/>
            </a:xfrm>
            <a:prstGeom prst="rect">
              <a:avLst/>
            </a:prstGeom>
            <a:solidFill>
              <a:srgbClr val="F6F7F8"/>
            </a:solidFill>
            <a:ln w="9525">
              <a:noFill/>
            </a:ln>
          </p:spPr>
          <p:txBody>
            <a:bodyPr/>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eaLnBrk="1" hangingPunct="1">
                <a:spcBef>
                  <a:spcPct val="0"/>
                </a:spcBef>
                <a:buNone/>
              </a:pPr>
              <a:endParaRPr lang="zh-CN" altLang="en-US" sz="2000" b="1" dirty="0"/>
            </a:p>
          </p:txBody>
        </p:sp>
        <p:sp>
          <p:nvSpPr>
            <p:cNvPr id="46109" name="ColorBlock"/>
            <p:cNvSpPr/>
            <p:nvPr>
              <p:custDataLst>
                <p:tags r:id="rId26"/>
              </p:custDataLst>
            </p:nvPr>
          </p:nvSpPr>
          <p:spPr>
            <a:xfrm>
              <a:off x="0" y="0"/>
              <a:ext cx="254000" cy="635000"/>
            </a:xfrm>
            <a:prstGeom prst="rect">
              <a:avLst/>
            </a:prstGeom>
            <a:solidFill>
              <a:srgbClr val="639EF4"/>
            </a:solidFill>
            <a:ln w="9525">
              <a:noFill/>
            </a:ln>
          </p:spPr>
          <p:txBody>
            <a:bodyPr/>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eaLnBrk="1" hangingPunct="1">
                <a:spcBef>
                  <a:spcPct val="0"/>
                </a:spcBef>
                <a:buNone/>
              </a:pPr>
              <a:endParaRPr lang="zh-CN" altLang="en-US" sz="2000" b="1" dirty="0"/>
            </a:p>
          </p:txBody>
        </p:sp>
        <p:sp>
          <p:nvSpPr>
            <p:cNvPr id="46110" name="TypeText"/>
            <p:cNvSpPr/>
            <p:nvPr>
              <p:custDataLst>
                <p:tags r:id="rId27"/>
              </p:custDataLst>
            </p:nvPr>
          </p:nvSpPr>
          <p:spPr>
            <a:xfrm>
              <a:off x="254000" y="0"/>
              <a:ext cx="1905000" cy="635000"/>
            </a:xfrm>
            <a:prstGeom prst="rect">
              <a:avLst/>
            </a:prstGeom>
            <a:noFill/>
            <a:ln w="9525">
              <a:noFill/>
            </a:ln>
          </p:spPr>
          <p:txBody>
            <a:bodyPr wrap="none" anchor="ctr" anchorCtr="0"/>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2600" b="1"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多选题</a:t>
              </a:r>
            </a:p>
          </p:txBody>
        </p:sp>
        <p:sp>
          <p:nvSpPr>
            <p:cNvPr id="46111" name="TipText"/>
            <p:cNvSpPr/>
            <p:nvPr>
              <p:custDataLst>
                <p:tags r:id="rId28"/>
              </p:custDataLst>
            </p:nvPr>
          </p:nvSpPr>
          <p:spPr>
            <a:xfrm>
              <a:off x="1525905" y="109220"/>
              <a:ext cx="2286000" cy="508000"/>
            </a:xfrm>
            <a:prstGeom prst="rect">
              <a:avLst/>
            </a:prstGeom>
            <a:noFill/>
            <a:ln w="9525">
              <a:noFill/>
            </a:ln>
          </p:spPr>
          <p:txBody>
            <a:bodyPr wrap="none" anchor="ctr" anchorCtr="0"/>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en-US" altLang="zh-CN" sz="2000" b="1" dirty="0">
                  <a:solidFill>
                    <a:srgbClr val="808080"/>
                  </a:solidFill>
                  <a:latin typeface="微软雅黑" panose="020B0503020204020204" pitchFamily="34" charset="-122"/>
                  <a:ea typeface="微软雅黑" panose="020B0503020204020204" pitchFamily="34" charset="-122"/>
                  <a:sym typeface="微软雅黑" panose="020B0503020204020204" pitchFamily="34" charset="-122"/>
                </a:rPr>
                <a:t>1</a:t>
              </a:r>
              <a:r>
                <a:rPr lang="zh-CN" altLang="en-US" sz="2000" b="1" dirty="0">
                  <a:solidFill>
                    <a:srgbClr val="808080"/>
                  </a:solidFill>
                  <a:latin typeface="微软雅黑" panose="020B0503020204020204" pitchFamily="34" charset="-122"/>
                  <a:ea typeface="微软雅黑" panose="020B0503020204020204" pitchFamily="34" charset="-122"/>
                  <a:sym typeface="微软雅黑" panose="020B0503020204020204" pitchFamily="34" charset="-122"/>
                </a:rPr>
                <a:t>分</a:t>
              </a:r>
            </a:p>
          </p:txBody>
        </p:sp>
      </p:grpSp>
      <p:pic>
        <p:nvPicPr>
          <p:cNvPr id="46107" name="图片 1"/>
          <p:cNvPicPr/>
          <p:nvPr>
            <p:custDataLst>
              <p:tags r:id="rId24"/>
            </p:custDataLst>
          </p:nvPr>
        </p:nvPicPr>
        <p:blipFill>
          <a:blip r:embed="rId31"/>
          <a:stretch>
            <a:fillRect/>
          </a:stretch>
        </p:blipFill>
        <p:spPr>
          <a:xfrm>
            <a:off x="7594600" y="63500"/>
            <a:ext cx="1422400" cy="508000"/>
          </a:xfrm>
          <a:prstGeom prst="rect">
            <a:avLst/>
          </a:prstGeom>
          <a:noFill/>
          <a:ln w="9525">
            <a:noFill/>
          </a:ln>
        </p:spPr>
      </p:pic>
    </p:spTree>
    <p:custDataLst>
      <p:tags r:id="rId1"/>
    </p:custData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ctrTitle"/>
          </p:nvPr>
        </p:nvSpPr>
        <p:spPr>
          <a:xfrm>
            <a:off x="1835696" y="2492896"/>
            <a:ext cx="5042520" cy="1152128"/>
          </a:xfrm>
        </p:spPr>
        <p:txBody>
          <a:bodyPr>
            <a:normAutofit/>
          </a:bodyPr>
          <a:lstStyle/>
          <a:p>
            <a:r>
              <a:rPr kumimoji="1" lang="en-US" altLang="zh-CN" sz="4800" b="1" dirty="0">
                <a:effectLst>
                  <a:outerShdw blurRad="38100" dist="38100" dir="2700000" algn="tl">
                    <a:srgbClr val="000000">
                      <a:alpha val="43137"/>
                    </a:srgbClr>
                  </a:outerShdw>
                </a:effectLst>
                <a:latin typeface="Times New Roman" panose="02020603050405020304" pitchFamily="18" charset="0"/>
                <a:ea typeface="华文楷体" panose="02010600040101010101" pitchFamily="2" charset="-122"/>
                <a:cs typeface="+mn-cs"/>
              </a:rPr>
              <a:t>L5</a:t>
            </a:r>
            <a:r>
              <a:rPr lang="en-US" altLang="zh-CN" sz="4800" b="1" dirty="0">
                <a:effectLst>
                  <a:outerShdw blurRad="38100" dist="38100" dir="2700000" algn="tl">
                    <a:srgbClr val="000000">
                      <a:alpha val="43137"/>
                    </a:srgbClr>
                  </a:outerShdw>
                </a:effectLst>
                <a:latin typeface="华文行楷" panose="02010800040101010101" pitchFamily="2" charset="-122"/>
                <a:ea typeface="华文行楷" panose="02010800040101010101" pitchFamily="2" charset="-122"/>
                <a:cs typeface="Times New Roman" panose="02020603050405020304" pitchFamily="18" charset="0"/>
              </a:rPr>
              <a:t>    </a:t>
            </a:r>
            <a:r>
              <a:rPr lang="zh-CN" altLang="en-US" sz="4800" b="1" dirty="0">
                <a:effectLst>
                  <a:outerShdw blurRad="38100" dist="38100" dir="2700000" algn="tl">
                    <a:srgbClr val="000000">
                      <a:alpha val="43137"/>
                    </a:srgbClr>
                  </a:outerShdw>
                </a:effectLst>
                <a:latin typeface="华文行楷" panose="02010800040101010101" pitchFamily="2" charset="-122"/>
                <a:ea typeface="华文行楷" panose="02010800040101010101" pitchFamily="2" charset="-122"/>
                <a:cs typeface="Times New Roman" panose="02020603050405020304" pitchFamily="18" charset="0"/>
              </a:rPr>
              <a:t>图解法</a:t>
            </a:r>
            <a:endParaRPr lang="zh-CN" altLang="en-US" sz="4800" dirty="0">
              <a:effectLst>
                <a:outerShdw blurRad="38100" dist="38100" dir="2700000" algn="tl">
                  <a:srgbClr val="000000">
                    <a:alpha val="43137"/>
                  </a:srgbClr>
                </a:outerShdw>
              </a:effectLst>
              <a:latin typeface="华文行楷" panose="02010800040101010101" pitchFamily="2" charset="-122"/>
              <a:ea typeface="华文行楷" panose="02010800040101010101" pitchFamily="2" charset="-122"/>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36"/>
          <p:cNvSpPr txBox="1">
            <a:spLocks noChangeArrowheads="1"/>
          </p:cNvSpPr>
          <p:nvPr/>
        </p:nvSpPr>
        <p:spPr bwMode="auto">
          <a:xfrm>
            <a:off x="232539" y="669802"/>
            <a:ext cx="8497888"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spcBef>
                <a:spcPct val="50000"/>
              </a:spcBef>
            </a:pPr>
            <a:r>
              <a:rPr lang="zh-CN" altLang="en-US" sz="2000" dirty="0">
                <a:solidFill>
                  <a:srgbClr val="010000"/>
                </a:solidFill>
                <a:latin typeface="Times New Roman" panose="02020603050405020304" pitchFamily="18" charset="0"/>
                <a:ea typeface="楷体_GB2312" pitchFamily="49" charset="-122"/>
              </a:rPr>
              <a:t>        通常，放大电路中直流电源的作用和交流信号的作用共存，这使得电路的分析复杂化。为简化分析，将它们分开作用，引入直流通路和交流通路的概念。</a:t>
            </a:r>
          </a:p>
        </p:txBody>
      </p:sp>
      <p:pic>
        <p:nvPicPr>
          <p:cNvPr id="5" name="Picture 4" descr="Dz020301"/>
          <p:cNvPicPr>
            <a:picLocks noChangeAspect="1" noChangeArrowheads="1"/>
          </p:cNvPicPr>
          <p:nvPr/>
        </p:nvPicPr>
        <p:blipFill>
          <a:blip r:embed="rId3">
            <a:extLst>
              <a:ext uri="{28A0092B-C50C-407E-A947-70E740481C1C}">
                <a14:useLocalDpi xmlns:a14="http://schemas.microsoft.com/office/drawing/2010/main" val="0"/>
              </a:ext>
            </a:extLst>
          </a:blip>
          <a:srcRect r="73077" b="8035"/>
          <a:stretch>
            <a:fillRect/>
          </a:stretch>
        </p:blipFill>
        <p:spPr bwMode="auto">
          <a:xfrm>
            <a:off x="5835406" y="1699592"/>
            <a:ext cx="1914525" cy="2233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descr="Dz020201"/>
          <p:cNvPicPr>
            <a:picLocks noChangeAspect="1" noChangeArrowheads="1"/>
          </p:cNvPicPr>
          <p:nvPr/>
        </p:nvPicPr>
        <p:blipFill>
          <a:blip r:embed="rId4">
            <a:clrChange>
              <a:clrFrom>
                <a:srgbClr val="FFFFFF"/>
              </a:clrFrom>
              <a:clrTo>
                <a:srgbClr val="FFFFFF">
                  <a:alpha val="0"/>
                </a:srgbClr>
              </a:clrTo>
            </a:clrChange>
            <a:biLevel thresh="50000"/>
            <a:grayscl/>
            <a:lum bright="30000" contrast="78000"/>
            <a:extLst>
              <a:ext uri="{28A0092B-C50C-407E-A947-70E740481C1C}">
                <a14:useLocalDpi xmlns:a14="http://schemas.microsoft.com/office/drawing/2010/main" val="0"/>
              </a:ext>
            </a:extLst>
          </a:blip>
          <a:srcRect/>
          <a:stretch>
            <a:fillRect/>
          </a:stretch>
        </p:blipFill>
        <p:spPr bwMode="auto">
          <a:xfrm>
            <a:off x="771281" y="1890092"/>
            <a:ext cx="3162300" cy="21209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7" name="Picture 6" descr="Dz020301"/>
          <p:cNvPicPr>
            <a:picLocks noChangeAspect="1" noChangeArrowheads="1"/>
          </p:cNvPicPr>
          <p:nvPr/>
        </p:nvPicPr>
        <p:blipFill>
          <a:blip r:embed="rId5">
            <a:extLst>
              <a:ext uri="{28A0092B-C50C-407E-A947-70E740481C1C}">
                <a14:useLocalDpi xmlns:a14="http://schemas.microsoft.com/office/drawing/2010/main" val="0"/>
              </a:ext>
            </a:extLst>
          </a:blip>
          <a:srcRect l="26923" b="8035"/>
          <a:stretch>
            <a:fillRect/>
          </a:stretch>
        </p:blipFill>
        <p:spPr bwMode="auto">
          <a:xfrm>
            <a:off x="2155395" y="3992305"/>
            <a:ext cx="5562600" cy="2390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10"/>
          <p:cNvSpPr>
            <a:spLocks noChangeArrowheads="1"/>
          </p:cNvSpPr>
          <p:nvPr/>
        </p:nvSpPr>
        <p:spPr bwMode="auto">
          <a:xfrm>
            <a:off x="1449143" y="1339329"/>
            <a:ext cx="4968875" cy="3603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0" hangingPunct="0"/>
            <a:r>
              <a:rPr kumimoji="0" lang="zh-CN" altLang="en-US" sz="2000" dirty="0">
                <a:latin typeface="Times New Roman" panose="02020603050405020304" pitchFamily="18" charset="0"/>
                <a:ea typeface="楷体_GB2312" pitchFamily="49" charset="-122"/>
              </a:rPr>
              <a:t>基本共射放大电路的直流通路和交流通路</a:t>
            </a:r>
          </a:p>
        </p:txBody>
      </p:sp>
      <p:sp>
        <p:nvSpPr>
          <p:cNvPr id="9" name="AutoShape 14"/>
          <p:cNvSpPr>
            <a:spLocks noChangeArrowheads="1"/>
          </p:cNvSpPr>
          <p:nvPr/>
        </p:nvSpPr>
        <p:spPr bwMode="auto">
          <a:xfrm>
            <a:off x="4149481" y="2564780"/>
            <a:ext cx="1439863" cy="649287"/>
          </a:xfrm>
          <a:prstGeom prst="rightArrow">
            <a:avLst>
              <a:gd name="adj1" fmla="val 50000"/>
              <a:gd name="adj2" fmla="val 55440"/>
            </a:avLst>
          </a:prstGeom>
          <a:noFill/>
          <a:ln w="9525">
            <a:solidFill>
              <a:srgbClr val="FF0000"/>
            </a:solidFill>
            <a:miter lim="800000"/>
          </a:ln>
          <a:extLst>
            <a:ext uri="{909E8E84-426E-40DD-AFC4-6F175D3DCCD1}">
              <a14:hiddenFill xmlns:a14="http://schemas.microsoft.com/office/drawing/2010/main">
                <a:solidFill>
                  <a:srgbClr val="FFFFFF"/>
                </a:solidFill>
              </a14:hiddenFill>
            </a:ext>
          </a:extLst>
        </p:spPr>
        <p:txBody>
          <a:bodyPr wrap="none" anchor="ct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a:r>
              <a:rPr kumimoji="0" lang="zh-CN" altLang="en-US" sz="1600">
                <a:solidFill>
                  <a:srgbClr val="0000CC"/>
                </a:solidFill>
                <a:latin typeface="Times New Roman" panose="02020603050405020304" pitchFamily="18" charset="0"/>
              </a:rPr>
              <a:t>直流通路</a:t>
            </a:r>
          </a:p>
        </p:txBody>
      </p:sp>
      <p:sp>
        <p:nvSpPr>
          <p:cNvPr id="10" name="AutoShape 15"/>
          <p:cNvSpPr>
            <a:spLocks noChangeArrowheads="1"/>
          </p:cNvSpPr>
          <p:nvPr/>
        </p:nvSpPr>
        <p:spPr bwMode="auto">
          <a:xfrm>
            <a:off x="1268169" y="4004642"/>
            <a:ext cx="719137" cy="1006475"/>
          </a:xfrm>
          <a:prstGeom prst="downArrow">
            <a:avLst>
              <a:gd name="adj1" fmla="val 50000"/>
              <a:gd name="adj2" fmla="val 34989"/>
            </a:avLst>
          </a:prstGeom>
          <a:noFill/>
          <a:ln w="9525">
            <a:solidFill>
              <a:srgbClr val="FF0000"/>
            </a:solidFill>
            <a:miter lim="800000"/>
          </a:ln>
          <a:extLst>
            <a:ext uri="{909E8E84-426E-40DD-AFC4-6F175D3DCCD1}">
              <a14:hiddenFill xmlns:a14="http://schemas.microsoft.com/office/drawing/2010/main">
                <a:solidFill>
                  <a:srgbClr val="FFFFFF"/>
                </a:solidFill>
              </a14:hiddenFill>
            </a:ext>
          </a:extLst>
        </p:spPr>
        <p:txBody>
          <a:bodyPr vert="eaVert" wrap="none" anchor="ct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a:r>
              <a:rPr kumimoji="0" lang="zh-CN" altLang="en-US" sz="1600">
                <a:solidFill>
                  <a:srgbClr val="0000CC"/>
                </a:solidFill>
                <a:latin typeface="Times New Roman" panose="02020603050405020304" pitchFamily="18" charset="0"/>
              </a:rPr>
              <a:t>交流通路</a:t>
            </a:r>
          </a:p>
        </p:txBody>
      </p:sp>
    </p:spTree>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32"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ox(out)">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up)">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left)">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P spid="10" grpId="0" bldLvl="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type="title"/>
          </p:nvPr>
        </p:nvSpPr>
        <p:spPr>
          <a:xfrm>
            <a:off x="250825" y="692150"/>
            <a:ext cx="5113263" cy="701675"/>
          </a:xfrm>
        </p:spPr>
        <p:txBody>
          <a:bodyPr/>
          <a:lstStyle/>
          <a:p>
            <a:pPr algn="l">
              <a:lnSpc>
                <a:spcPct val="120000"/>
              </a:lnSpc>
            </a:pPr>
            <a:r>
              <a:rPr lang="zh-CN" altLang="en-US" sz="3200" dirty="0">
                <a:solidFill>
                  <a:schemeClr val="tx1"/>
                </a:solidFill>
                <a:ea typeface="华文行楷" panose="02010800040101010101" pitchFamily="2" charset="-122"/>
              </a:rPr>
              <a:t>图解法</a:t>
            </a:r>
            <a:r>
              <a:rPr lang="zh-CN" altLang="en-US" sz="3200" b="1" dirty="0">
                <a:solidFill>
                  <a:schemeClr val="tx1"/>
                </a:solidFill>
                <a:effectLst>
                  <a:outerShdw blurRad="38100" dist="38100" dir="2700000" algn="tl">
                    <a:srgbClr val="C0C0C0"/>
                  </a:outerShdw>
                </a:effectLst>
              </a:rPr>
              <a:t>    </a:t>
            </a:r>
            <a:r>
              <a:rPr lang="zh-CN" altLang="en-US" sz="2800" b="1" dirty="0">
                <a:solidFill>
                  <a:srgbClr val="A50021"/>
                </a:solidFill>
                <a:effectLst>
                  <a:outerShdw blurRad="38100" dist="38100" dir="2700000" algn="tl">
                    <a:srgbClr val="C0C0C0"/>
                  </a:outerShdw>
                </a:effectLst>
              </a:rPr>
              <a:t>应实测特性曲线</a:t>
            </a:r>
            <a:r>
              <a:rPr lang="zh-CN" altLang="en-US" sz="3200" b="1" dirty="0">
                <a:solidFill>
                  <a:srgbClr val="A50021"/>
                </a:solidFill>
                <a:effectLst>
                  <a:outerShdw blurRad="38100" dist="38100" dir="2700000" algn="tl">
                    <a:srgbClr val="C0C0C0"/>
                  </a:outerShdw>
                </a:effectLst>
              </a:rPr>
              <a:t> </a:t>
            </a:r>
            <a:endParaRPr lang="zh-CN" altLang="en-US" sz="2800" b="1" dirty="0">
              <a:solidFill>
                <a:schemeClr val="tx1"/>
              </a:solidFill>
              <a:latin typeface="新宋体" panose="02010609030101010101" charset="-122"/>
              <a:ea typeface="新宋体" panose="02010609030101010101" charset="-122"/>
            </a:endParaRPr>
          </a:p>
        </p:txBody>
      </p:sp>
      <p:pic>
        <p:nvPicPr>
          <p:cNvPr id="67587" name="Picture 3" descr="Dz020304"/>
          <p:cNvPicPr>
            <a:picLocks noChangeAspect="1" noChangeArrowheads="1"/>
          </p:cNvPicPr>
          <p:nvPr/>
        </p:nvPicPr>
        <p:blipFill>
          <a:blip r:embed="rId2"/>
          <a:srcRect/>
          <a:stretch>
            <a:fillRect/>
          </a:stretch>
        </p:blipFill>
        <p:spPr bwMode="auto">
          <a:xfrm>
            <a:off x="2124075" y="1773238"/>
            <a:ext cx="4800600" cy="2049462"/>
          </a:xfrm>
          <a:prstGeom prst="rect">
            <a:avLst/>
          </a:prstGeom>
          <a:noFill/>
        </p:spPr>
      </p:pic>
      <p:graphicFrame>
        <p:nvGraphicFramePr>
          <p:cNvPr id="67588" name="Object 4"/>
          <p:cNvGraphicFramePr>
            <a:graphicFrameLocks noChangeAspect="1"/>
          </p:cNvGraphicFramePr>
          <p:nvPr/>
        </p:nvGraphicFramePr>
        <p:xfrm>
          <a:off x="512763" y="1925638"/>
          <a:ext cx="1928812" cy="433387"/>
        </p:xfrm>
        <a:graphic>
          <a:graphicData uri="http://schemas.openxmlformats.org/presentationml/2006/ole">
            <mc:AlternateContent xmlns:mc="http://schemas.openxmlformats.org/markup-compatibility/2006">
              <mc:Choice xmlns:v="urn:schemas-microsoft-com:vml" Requires="v">
                <p:oleObj name="公式" r:id="rId3" imgW="1016000" imgH="228600" progId="Equation.3">
                  <p:embed/>
                </p:oleObj>
              </mc:Choice>
              <mc:Fallback>
                <p:oleObj name="公式" r:id="rId3" imgW="1016000" imgH="228600" progId="Equation.3">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2763" y="1925638"/>
                        <a:ext cx="1928812" cy="433387"/>
                      </a:xfrm>
                      <a:prstGeom prst="rect">
                        <a:avLst/>
                      </a:prstGeom>
                      <a:solidFill>
                        <a:srgbClr val="66FFFF"/>
                      </a:solidFill>
                    </p:spPr>
                  </p:pic>
                </p:oleObj>
              </mc:Fallback>
            </mc:AlternateContent>
          </a:graphicData>
        </a:graphic>
      </p:graphicFrame>
      <p:graphicFrame>
        <p:nvGraphicFramePr>
          <p:cNvPr id="67589" name="Object 5"/>
          <p:cNvGraphicFramePr>
            <a:graphicFrameLocks noChangeAspect="1"/>
          </p:cNvGraphicFramePr>
          <p:nvPr/>
        </p:nvGraphicFramePr>
        <p:xfrm>
          <a:off x="6607175" y="1925638"/>
          <a:ext cx="1906588" cy="433387"/>
        </p:xfrm>
        <a:graphic>
          <a:graphicData uri="http://schemas.openxmlformats.org/presentationml/2006/ole">
            <mc:AlternateContent xmlns:mc="http://schemas.openxmlformats.org/markup-compatibility/2006">
              <mc:Choice xmlns:v="urn:schemas-microsoft-com:vml" Requires="v">
                <p:oleObj name="公式" r:id="rId5" imgW="1002665" imgH="228600" progId="Equation.3">
                  <p:embed/>
                </p:oleObj>
              </mc:Choice>
              <mc:Fallback>
                <p:oleObj name="公式" r:id="rId5" imgW="1002665" imgH="228600" progId="Equation.3">
                  <p:embed/>
                  <p:pic>
                    <p:nvPicPr>
                      <p:cNvPr id="0"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07175" y="1925638"/>
                        <a:ext cx="1906588" cy="433387"/>
                      </a:xfrm>
                      <a:prstGeom prst="rect">
                        <a:avLst/>
                      </a:prstGeom>
                      <a:solidFill>
                        <a:srgbClr val="66FFFF"/>
                      </a:solidFill>
                    </p:spPr>
                  </p:pic>
                </p:oleObj>
              </mc:Fallback>
            </mc:AlternateContent>
          </a:graphicData>
        </a:graphic>
      </p:graphicFrame>
      <p:graphicFrame>
        <p:nvGraphicFramePr>
          <p:cNvPr id="67590" name="Object 6"/>
          <p:cNvGraphicFramePr>
            <a:graphicFrameLocks noChangeAspect="1"/>
          </p:cNvGraphicFramePr>
          <p:nvPr/>
        </p:nvGraphicFramePr>
        <p:xfrm>
          <a:off x="4562475" y="3778250"/>
          <a:ext cx="4038600" cy="2746375"/>
        </p:xfrm>
        <a:graphic>
          <a:graphicData uri="http://schemas.openxmlformats.org/presentationml/2006/ole">
            <mc:AlternateContent xmlns:mc="http://schemas.openxmlformats.org/markup-compatibility/2006">
              <mc:Choice xmlns:v="urn:schemas-microsoft-com:vml" Requires="v">
                <p:oleObj name="Photo Editor 照片" r:id="rId7" imgW="12201525" imgH="8334375" progId="MSPhotoEd.3">
                  <p:embed/>
                </p:oleObj>
              </mc:Choice>
              <mc:Fallback>
                <p:oleObj name="Photo Editor 照片" r:id="rId7" imgW="12201525" imgH="8334375" progId="MSPhotoEd.3">
                  <p:embed/>
                  <p:pic>
                    <p:nvPicPr>
                      <p:cNvPr id="0" name="Picture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62475" y="3778250"/>
                        <a:ext cx="4038600" cy="2746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7591" name="Object 7"/>
          <p:cNvGraphicFramePr>
            <a:graphicFrameLocks noChangeAspect="1"/>
          </p:cNvGraphicFramePr>
          <p:nvPr/>
        </p:nvGraphicFramePr>
        <p:xfrm>
          <a:off x="828675" y="3754438"/>
          <a:ext cx="3657600" cy="2781300"/>
        </p:xfrm>
        <a:graphic>
          <a:graphicData uri="http://schemas.openxmlformats.org/presentationml/2006/ole">
            <mc:AlternateContent xmlns:mc="http://schemas.openxmlformats.org/markup-compatibility/2006">
              <mc:Choice xmlns:v="urn:schemas-microsoft-com:vml" Requires="v">
                <p:oleObj name="Photo Editor 照片" r:id="rId9" imgW="28136850" imgH="10401300" progId="MSPhotoEd.3">
                  <p:embed/>
                </p:oleObj>
              </mc:Choice>
              <mc:Fallback>
                <p:oleObj name="Photo Editor 照片" r:id="rId9" imgW="28136850" imgH="10401300" progId="MSPhotoEd.3">
                  <p:embed/>
                  <p:pic>
                    <p:nvPicPr>
                      <p:cNvPr id="0" name="Picture 5"/>
                      <p:cNvPicPr>
                        <a:picLocks noChangeAspect="1" noChangeArrowheads="1"/>
                      </p:cNvPicPr>
                      <p:nvPr/>
                    </p:nvPicPr>
                    <p:blipFill>
                      <a:blip r:embed="rId10">
                        <a:extLst>
                          <a:ext uri="{28A0092B-C50C-407E-A947-70E740481C1C}">
                            <a14:useLocalDpi xmlns:a14="http://schemas.microsoft.com/office/drawing/2010/main" val="0"/>
                          </a:ext>
                        </a:extLst>
                      </a:blip>
                      <a:srcRect l="6204" r="54469" b="19144"/>
                      <a:stretch>
                        <a:fillRect/>
                      </a:stretch>
                    </p:blipFill>
                    <p:spPr bwMode="auto">
                      <a:xfrm>
                        <a:off x="828675" y="3754438"/>
                        <a:ext cx="3657600" cy="278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7592" name="Line 8"/>
          <p:cNvSpPr>
            <a:spLocks noChangeShapeType="1"/>
          </p:cNvSpPr>
          <p:nvPr/>
        </p:nvSpPr>
        <p:spPr bwMode="auto">
          <a:xfrm flipH="1" flipV="1">
            <a:off x="1514475" y="4556125"/>
            <a:ext cx="2057400" cy="1676400"/>
          </a:xfrm>
          <a:prstGeom prst="line">
            <a:avLst/>
          </a:prstGeom>
          <a:noFill/>
          <a:ln w="28575">
            <a:solidFill>
              <a:srgbClr val="FF3300"/>
            </a:solidFill>
            <a:miter lim="800000"/>
          </a:ln>
          <a:effectLst/>
        </p:spPr>
        <p:txBody>
          <a:bodyPr wrap="none"/>
          <a:lstStyle/>
          <a:p>
            <a:endParaRPr lang="zh-CN" altLang="en-US"/>
          </a:p>
        </p:txBody>
      </p:sp>
      <p:sp>
        <p:nvSpPr>
          <p:cNvPr id="67593" name="Line 9"/>
          <p:cNvSpPr>
            <a:spLocks noChangeShapeType="1"/>
          </p:cNvSpPr>
          <p:nvPr/>
        </p:nvSpPr>
        <p:spPr bwMode="auto">
          <a:xfrm flipH="1" flipV="1">
            <a:off x="5248275" y="4211638"/>
            <a:ext cx="2743200" cy="2057400"/>
          </a:xfrm>
          <a:prstGeom prst="line">
            <a:avLst/>
          </a:prstGeom>
          <a:noFill/>
          <a:ln w="28575">
            <a:solidFill>
              <a:srgbClr val="FF3300"/>
            </a:solidFill>
            <a:miter lim="800000"/>
          </a:ln>
          <a:effectLst/>
        </p:spPr>
        <p:txBody>
          <a:bodyPr wrap="none"/>
          <a:lstStyle/>
          <a:p>
            <a:endParaRPr lang="zh-CN" altLang="en-US"/>
          </a:p>
        </p:txBody>
      </p:sp>
      <p:sp>
        <p:nvSpPr>
          <p:cNvPr id="67594" name="AutoShape 10"/>
          <p:cNvSpPr/>
          <p:nvPr/>
        </p:nvSpPr>
        <p:spPr bwMode="auto">
          <a:xfrm>
            <a:off x="3190875" y="4287838"/>
            <a:ext cx="1219200" cy="685800"/>
          </a:xfrm>
          <a:prstGeom prst="borderCallout2">
            <a:avLst>
              <a:gd name="adj1" fmla="val 16667"/>
              <a:gd name="adj2" fmla="val -6250"/>
              <a:gd name="adj3" fmla="val 16667"/>
              <a:gd name="adj4" fmla="val -26954"/>
              <a:gd name="adj5" fmla="val 171991"/>
              <a:gd name="adj6" fmla="val -48569"/>
            </a:avLst>
          </a:prstGeom>
          <a:solidFill>
            <a:srgbClr val="FFFFCC"/>
          </a:solidFill>
          <a:ln w="19050">
            <a:solidFill>
              <a:schemeClr val="tx1"/>
            </a:solidFill>
            <a:miter lim="800000"/>
          </a:ln>
          <a:effectLst/>
        </p:spPr>
        <p:txBody>
          <a:bodyPr/>
          <a:lstStyle/>
          <a:p>
            <a:pPr algn="ctr"/>
            <a:r>
              <a:rPr lang="zh-CN" altLang="en-US" sz="2000" b="1" dirty="0"/>
              <a:t>输入回路负载线</a:t>
            </a:r>
          </a:p>
        </p:txBody>
      </p:sp>
      <p:grpSp>
        <p:nvGrpSpPr>
          <p:cNvPr id="6" name="Group 11"/>
          <p:cNvGrpSpPr/>
          <p:nvPr/>
        </p:nvGrpSpPr>
        <p:grpSpPr bwMode="auto">
          <a:xfrm>
            <a:off x="981075" y="4821238"/>
            <a:ext cx="1905000" cy="1738312"/>
            <a:chOff x="618" y="2946"/>
            <a:chExt cx="1200" cy="1095"/>
          </a:xfrm>
        </p:grpSpPr>
        <p:grpSp>
          <p:nvGrpSpPr>
            <p:cNvPr id="7" name="Group 12"/>
            <p:cNvGrpSpPr/>
            <p:nvPr/>
          </p:nvGrpSpPr>
          <p:grpSpPr bwMode="auto">
            <a:xfrm>
              <a:off x="906" y="3244"/>
              <a:ext cx="602" cy="603"/>
              <a:chOff x="960" y="2901"/>
              <a:chExt cx="554" cy="603"/>
            </a:xfrm>
          </p:grpSpPr>
          <p:sp>
            <p:nvSpPr>
              <p:cNvPr id="67597" name="Line 13"/>
              <p:cNvSpPr>
                <a:spLocks noChangeShapeType="1"/>
              </p:cNvSpPr>
              <p:nvPr/>
            </p:nvSpPr>
            <p:spPr bwMode="auto">
              <a:xfrm flipH="1">
                <a:off x="960" y="2901"/>
                <a:ext cx="528" cy="0"/>
              </a:xfrm>
              <a:prstGeom prst="line">
                <a:avLst/>
              </a:prstGeom>
              <a:noFill/>
              <a:ln w="19050">
                <a:solidFill>
                  <a:schemeClr val="tx2"/>
                </a:solidFill>
                <a:prstDash val="lgDash"/>
                <a:round/>
              </a:ln>
              <a:effectLst/>
            </p:spPr>
            <p:txBody>
              <a:bodyPr/>
              <a:lstStyle/>
              <a:p>
                <a:endParaRPr lang="zh-CN" altLang="en-US" b="1"/>
              </a:p>
            </p:txBody>
          </p:sp>
          <p:sp>
            <p:nvSpPr>
              <p:cNvPr id="67598" name="Line 14"/>
              <p:cNvSpPr>
                <a:spLocks noChangeShapeType="1"/>
              </p:cNvSpPr>
              <p:nvPr/>
            </p:nvSpPr>
            <p:spPr bwMode="auto">
              <a:xfrm>
                <a:off x="1514" y="2928"/>
                <a:ext cx="0" cy="576"/>
              </a:xfrm>
              <a:prstGeom prst="line">
                <a:avLst/>
              </a:prstGeom>
              <a:noFill/>
              <a:ln w="19050">
                <a:solidFill>
                  <a:schemeClr val="tx2"/>
                </a:solidFill>
                <a:prstDash val="lgDash"/>
                <a:round/>
              </a:ln>
              <a:effectLst/>
            </p:spPr>
            <p:txBody>
              <a:bodyPr/>
              <a:lstStyle/>
              <a:p>
                <a:endParaRPr lang="zh-CN" altLang="en-US" b="1"/>
              </a:p>
            </p:txBody>
          </p:sp>
        </p:grpSp>
        <p:sp>
          <p:nvSpPr>
            <p:cNvPr id="67599" name="Oval 15"/>
            <p:cNvSpPr>
              <a:spLocks noChangeArrowheads="1"/>
            </p:cNvSpPr>
            <p:nvPr/>
          </p:nvSpPr>
          <p:spPr bwMode="auto">
            <a:xfrm>
              <a:off x="1456" y="3186"/>
              <a:ext cx="96" cy="96"/>
            </a:xfrm>
            <a:prstGeom prst="ellipse">
              <a:avLst/>
            </a:prstGeom>
            <a:solidFill>
              <a:schemeClr val="tx2"/>
            </a:solidFill>
            <a:ln w="9525">
              <a:solidFill>
                <a:schemeClr val="tx2"/>
              </a:solidFill>
              <a:round/>
            </a:ln>
            <a:effectLst/>
          </p:spPr>
          <p:txBody>
            <a:bodyPr wrap="none" anchor="ctr"/>
            <a:lstStyle/>
            <a:p>
              <a:endParaRPr lang="zh-CN" altLang="en-US" b="1"/>
            </a:p>
          </p:txBody>
        </p:sp>
        <p:sp>
          <p:nvSpPr>
            <p:cNvPr id="67600" name="Text Box 16"/>
            <p:cNvSpPr txBox="1">
              <a:spLocks noChangeArrowheads="1"/>
            </p:cNvSpPr>
            <p:nvPr/>
          </p:nvSpPr>
          <p:spPr bwMode="auto">
            <a:xfrm>
              <a:off x="1338" y="2946"/>
              <a:ext cx="288" cy="231"/>
            </a:xfrm>
            <a:prstGeom prst="rect">
              <a:avLst/>
            </a:prstGeom>
            <a:noFill/>
            <a:ln w="9525">
              <a:noFill/>
              <a:miter lim="800000"/>
            </a:ln>
            <a:effectLst/>
          </p:spPr>
          <p:txBody>
            <a:bodyPr>
              <a:spAutoFit/>
            </a:bodyPr>
            <a:lstStyle/>
            <a:p>
              <a:pPr algn="l">
                <a:spcBef>
                  <a:spcPct val="50000"/>
                </a:spcBef>
              </a:pPr>
              <a:r>
                <a:rPr lang="en-US" altLang="zh-CN" sz="1800" b="1" i="1">
                  <a:solidFill>
                    <a:srgbClr val="CC0066"/>
                  </a:solidFill>
                  <a:latin typeface="Times New Roman" panose="02020603050405020304" pitchFamily="18" charset="0"/>
                </a:rPr>
                <a:t>Q</a:t>
              </a:r>
            </a:p>
          </p:txBody>
        </p:sp>
        <p:sp>
          <p:nvSpPr>
            <p:cNvPr id="67601" name="Text Box 17"/>
            <p:cNvSpPr txBox="1">
              <a:spLocks noChangeArrowheads="1"/>
            </p:cNvSpPr>
            <p:nvPr/>
          </p:nvSpPr>
          <p:spPr bwMode="auto">
            <a:xfrm>
              <a:off x="618" y="3090"/>
              <a:ext cx="336" cy="231"/>
            </a:xfrm>
            <a:prstGeom prst="rect">
              <a:avLst/>
            </a:prstGeom>
            <a:noFill/>
            <a:ln w="9525">
              <a:noFill/>
              <a:miter lim="800000"/>
            </a:ln>
            <a:effectLst/>
          </p:spPr>
          <p:txBody>
            <a:bodyPr>
              <a:spAutoFit/>
            </a:bodyPr>
            <a:lstStyle/>
            <a:p>
              <a:pPr algn="l">
                <a:spcBef>
                  <a:spcPct val="50000"/>
                </a:spcBef>
              </a:pPr>
              <a:r>
                <a:rPr lang="en-US" altLang="zh-CN" sz="1800" b="1" i="1">
                  <a:solidFill>
                    <a:srgbClr val="CC0066"/>
                  </a:solidFill>
                  <a:latin typeface="Times New Roman" panose="02020603050405020304" pitchFamily="18" charset="0"/>
                </a:rPr>
                <a:t>I</a:t>
              </a:r>
              <a:r>
                <a:rPr lang="en-US" altLang="zh-CN" sz="1800" b="1" baseline="-25000">
                  <a:solidFill>
                    <a:srgbClr val="CC0066"/>
                  </a:solidFill>
                  <a:latin typeface="Times New Roman" panose="02020603050405020304" pitchFamily="18" charset="0"/>
                </a:rPr>
                <a:t>BQ</a:t>
              </a:r>
              <a:endParaRPr lang="en-US" altLang="zh-CN" sz="1800" b="1">
                <a:solidFill>
                  <a:srgbClr val="CC0066"/>
                </a:solidFill>
                <a:latin typeface="Times New Roman" panose="02020603050405020304" pitchFamily="18" charset="0"/>
              </a:endParaRPr>
            </a:p>
          </p:txBody>
        </p:sp>
        <p:sp>
          <p:nvSpPr>
            <p:cNvPr id="67602" name="Text Box 18"/>
            <p:cNvSpPr txBox="1">
              <a:spLocks noChangeArrowheads="1"/>
            </p:cNvSpPr>
            <p:nvPr/>
          </p:nvSpPr>
          <p:spPr bwMode="auto">
            <a:xfrm>
              <a:off x="1338" y="3810"/>
              <a:ext cx="480" cy="231"/>
            </a:xfrm>
            <a:prstGeom prst="rect">
              <a:avLst/>
            </a:prstGeom>
            <a:noFill/>
            <a:ln w="9525">
              <a:noFill/>
              <a:miter lim="800000"/>
            </a:ln>
            <a:effectLst/>
          </p:spPr>
          <p:txBody>
            <a:bodyPr>
              <a:spAutoFit/>
            </a:bodyPr>
            <a:lstStyle/>
            <a:p>
              <a:pPr algn="l">
                <a:spcBef>
                  <a:spcPct val="50000"/>
                </a:spcBef>
              </a:pPr>
              <a:r>
                <a:rPr lang="en-US" altLang="zh-CN" sz="1800" b="1" i="1">
                  <a:solidFill>
                    <a:srgbClr val="CC0066"/>
                  </a:solidFill>
                  <a:latin typeface="Times New Roman" panose="02020603050405020304" pitchFamily="18" charset="0"/>
                </a:rPr>
                <a:t>U</a:t>
              </a:r>
              <a:r>
                <a:rPr lang="en-US" altLang="zh-CN" sz="1800" b="1" baseline="-25000">
                  <a:solidFill>
                    <a:srgbClr val="CC0066"/>
                  </a:solidFill>
                  <a:latin typeface="Times New Roman" panose="02020603050405020304" pitchFamily="18" charset="0"/>
                </a:rPr>
                <a:t>BEQ</a:t>
              </a:r>
              <a:endParaRPr lang="en-US" altLang="zh-CN" sz="1800" b="1">
                <a:solidFill>
                  <a:srgbClr val="CC0066"/>
                </a:solidFill>
                <a:latin typeface="Times New Roman" panose="02020603050405020304" pitchFamily="18" charset="0"/>
              </a:endParaRPr>
            </a:p>
          </p:txBody>
        </p:sp>
      </p:grpSp>
      <p:sp>
        <p:nvSpPr>
          <p:cNvPr id="67603" name="Text Box 19"/>
          <p:cNvSpPr txBox="1">
            <a:spLocks noChangeArrowheads="1"/>
          </p:cNvSpPr>
          <p:nvPr/>
        </p:nvSpPr>
        <p:spPr bwMode="auto">
          <a:xfrm>
            <a:off x="7839075" y="4821238"/>
            <a:ext cx="533400" cy="366712"/>
          </a:xfrm>
          <a:prstGeom prst="rect">
            <a:avLst/>
          </a:prstGeom>
          <a:noFill/>
          <a:ln w="9525">
            <a:noFill/>
            <a:miter lim="800000"/>
          </a:ln>
          <a:effectLst/>
        </p:spPr>
        <p:txBody>
          <a:bodyPr>
            <a:spAutoFit/>
          </a:bodyPr>
          <a:lstStyle/>
          <a:p>
            <a:pPr algn="l">
              <a:spcBef>
                <a:spcPct val="50000"/>
              </a:spcBef>
            </a:pPr>
            <a:r>
              <a:rPr lang="en-US" altLang="zh-CN" sz="1800" b="1" i="1" dirty="0">
                <a:solidFill>
                  <a:srgbClr val="CC0066"/>
                </a:solidFill>
                <a:latin typeface="Times New Roman" panose="02020603050405020304" pitchFamily="18" charset="0"/>
              </a:rPr>
              <a:t>I</a:t>
            </a:r>
            <a:r>
              <a:rPr lang="en-US" altLang="zh-CN" sz="1800" b="1" baseline="-25000" dirty="0">
                <a:solidFill>
                  <a:srgbClr val="CC0066"/>
                </a:solidFill>
                <a:latin typeface="Times New Roman" panose="02020603050405020304" pitchFamily="18" charset="0"/>
              </a:rPr>
              <a:t>BQ</a:t>
            </a:r>
            <a:endParaRPr lang="en-US" altLang="zh-CN" sz="1800" b="1" dirty="0">
              <a:solidFill>
                <a:srgbClr val="CC0066"/>
              </a:solidFill>
              <a:latin typeface="Times New Roman" panose="02020603050405020304" pitchFamily="18" charset="0"/>
            </a:endParaRPr>
          </a:p>
        </p:txBody>
      </p:sp>
      <p:grpSp>
        <p:nvGrpSpPr>
          <p:cNvPr id="8" name="Group 20"/>
          <p:cNvGrpSpPr/>
          <p:nvPr/>
        </p:nvGrpSpPr>
        <p:grpSpPr bwMode="auto">
          <a:xfrm>
            <a:off x="4714875" y="4745038"/>
            <a:ext cx="2133600" cy="1890712"/>
            <a:chOff x="2970" y="2898"/>
            <a:chExt cx="1344" cy="1191"/>
          </a:xfrm>
        </p:grpSpPr>
        <p:grpSp>
          <p:nvGrpSpPr>
            <p:cNvPr id="9" name="Group 21"/>
            <p:cNvGrpSpPr/>
            <p:nvPr/>
          </p:nvGrpSpPr>
          <p:grpSpPr bwMode="auto">
            <a:xfrm>
              <a:off x="3258" y="3138"/>
              <a:ext cx="866" cy="720"/>
              <a:chOff x="3360" y="2784"/>
              <a:chExt cx="816" cy="720"/>
            </a:xfrm>
          </p:grpSpPr>
          <p:sp>
            <p:nvSpPr>
              <p:cNvPr id="67606" name="Line 22"/>
              <p:cNvSpPr>
                <a:spLocks noChangeShapeType="1"/>
              </p:cNvSpPr>
              <p:nvPr/>
            </p:nvSpPr>
            <p:spPr bwMode="auto">
              <a:xfrm flipH="1">
                <a:off x="3360" y="2808"/>
                <a:ext cx="816" cy="0"/>
              </a:xfrm>
              <a:prstGeom prst="line">
                <a:avLst/>
              </a:prstGeom>
              <a:noFill/>
              <a:ln w="19050">
                <a:solidFill>
                  <a:schemeClr val="tx2"/>
                </a:solidFill>
                <a:prstDash val="lgDash"/>
                <a:round/>
              </a:ln>
              <a:effectLst/>
            </p:spPr>
            <p:txBody>
              <a:bodyPr/>
              <a:lstStyle/>
              <a:p>
                <a:endParaRPr lang="zh-CN" altLang="en-US" b="1"/>
              </a:p>
            </p:txBody>
          </p:sp>
          <p:sp>
            <p:nvSpPr>
              <p:cNvPr id="67607" name="Line 23"/>
              <p:cNvSpPr>
                <a:spLocks noChangeShapeType="1"/>
              </p:cNvSpPr>
              <p:nvPr/>
            </p:nvSpPr>
            <p:spPr bwMode="auto">
              <a:xfrm>
                <a:off x="4150" y="2784"/>
                <a:ext cx="0" cy="720"/>
              </a:xfrm>
              <a:prstGeom prst="line">
                <a:avLst/>
              </a:prstGeom>
              <a:noFill/>
              <a:ln w="19050">
                <a:solidFill>
                  <a:schemeClr val="tx2"/>
                </a:solidFill>
                <a:prstDash val="lgDash"/>
                <a:round/>
              </a:ln>
              <a:effectLst/>
            </p:spPr>
            <p:txBody>
              <a:bodyPr/>
              <a:lstStyle/>
              <a:p>
                <a:endParaRPr lang="zh-CN" altLang="en-US" b="1"/>
              </a:p>
            </p:txBody>
          </p:sp>
        </p:grpSp>
        <p:sp>
          <p:nvSpPr>
            <p:cNvPr id="67608" name="Oval 24"/>
            <p:cNvSpPr>
              <a:spLocks noChangeArrowheads="1"/>
            </p:cNvSpPr>
            <p:nvPr/>
          </p:nvSpPr>
          <p:spPr bwMode="auto">
            <a:xfrm>
              <a:off x="4051" y="3115"/>
              <a:ext cx="96" cy="96"/>
            </a:xfrm>
            <a:prstGeom prst="ellipse">
              <a:avLst/>
            </a:prstGeom>
            <a:solidFill>
              <a:schemeClr val="tx2"/>
            </a:solidFill>
            <a:ln w="9525">
              <a:solidFill>
                <a:schemeClr val="tx2"/>
              </a:solidFill>
              <a:round/>
            </a:ln>
            <a:effectLst/>
          </p:spPr>
          <p:txBody>
            <a:bodyPr wrap="none" anchor="ctr"/>
            <a:lstStyle/>
            <a:p>
              <a:endParaRPr lang="zh-CN" altLang="en-US" b="1"/>
            </a:p>
          </p:txBody>
        </p:sp>
        <p:sp>
          <p:nvSpPr>
            <p:cNvPr id="67609" name="Text Box 25"/>
            <p:cNvSpPr txBox="1">
              <a:spLocks noChangeArrowheads="1"/>
            </p:cNvSpPr>
            <p:nvPr/>
          </p:nvSpPr>
          <p:spPr bwMode="auto">
            <a:xfrm>
              <a:off x="4026" y="2898"/>
              <a:ext cx="288" cy="231"/>
            </a:xfrm>
            <a:prstGeom prst="rect">
              <a:avLst/>
            </a:prstGeom>
            <a:noFill/>
            <a:ln w="9525">
              <a:noFill/>
              <a:miter lim="800000"/>
            </a:ln>
            <a:effectLst/>
          </p:spPr>
          <p:txBody>
            <a:bodyPr>
              <a:spAutoFit/>
            </a:bodyPr>
            <a:lstStyle/>
            <a:p>
              <a:pPr algn="l">
                <a:spcBef>
                  <a:spcPct val="50000"/>
                </a:spcBef>
              </a:pPr>
              <a:r>
                <a:rPr lang="en-US" altLang="zh-CN" sz="1800" b="1" i="1">
                  <a:solidFill>
                    <a:srgbClr val="CC0066"/>
                  </a:solidFill>
                  <a:latin typeface="Times New Roman" panose="02020603050405020304" pitchFamily="18" charset="0"/>
                </a:rPr>
                <a:t>Q</a:t>
              </a:r>
            </a:p>
          </p:txBody>
        </p:sp>
        <p:sp>
          <p:nvSpPr>
            <p:cNvPr id="67610" name="Text Box 26"/>
            <p:cNvSpPr txBox="1">
              <a:spLocks noChangeArrowheads="1"/>
            </p:cNvSpPr>
            <p:nvPr/>
          </p:nvSpPr>
          <p:spPr bwMode="auto">
            <a:xfrm>
              <a:off x="2970" y="2994"/>
              <a:ext cx="336" cy="231"/>
            </a:xfrm>
            <a:prstGeom prst="rect">
              <a:avLst/>
            </a:prstGeom>
            <a:noFill/>
            <a:ln w="9525">
              <a:noFill/>
              <a:miter lim="800000"/>
            </a:ln>
            <a:effectLst/>
          </p:spPr>
          <p:txBody>
            <a:bodyPr>
              <a:spAutoFit/>
            </a:bodyPr>
            <a:lstStyle/>
            <a:p>
              <a:pPr algn="l">
                <a:spcBef>
                  <a:spcPct val="50000"/>
                </a:spcBef>
              </a:pPr>
              <a:r>
                <a:rPr lang="en-US" altLang="zh-CN" sz="1800" b="1" i="1" dirty="0">
                  <a:solidFill>
                    <a:srgbClr val="CC0066"/>
                  </a:solidFill>
                  <a:latin typeface="Times New Roman" panose="02020603050405020304" pitchFamily="18" charset="0"/>
                </a:rPr>
                <a:t>I</a:t>
              </a:r>
              <a:r>
                <a:rPr lang="en-US" altLang="zh-CN" sz="1800" b="1" baseline="-25000" dirty="0">
                  <a:solidFill>
                    <a:srgbClr val="CC0066"/>
                  </a:solidFill>
                  <a:latin typeface="Times New Roman" panose="02020603050405020304" pitchFamily="18" charset="0"/>
                </a:rPr>
                <a:t>CQ</a:t>
              </a:r>
              <a:endParaRPr lang="en-US" altLang="zh-CN" sz="1800" b="1" dirty="0">
                <a:solidFill>
                  <a:srgbClr val="CC0066"/>
                </a:solidFill>
                <a:latin typeface="Times New Roman" panose="02020603050405020304" pitchFamily="18" charset="0"/>
              </a:endParaRPr>
            </a:p>
          </p:txBody>
        </p:sp>
        <p:sp>
          <p:nvSpPr>
            <p:cNvPr id="67611" name="Text Box 27"/>
            <p:cNvSpPr txBox="1">
              <a:spLocks noChangeArrowheads="1"/>
            </p:cNvSpPr>
            <p:nvPr/>
          </p:nvSpPr>
          <p:spPr bwMode="auto">
            <a:xfrm>
              <a:off x="3738" y="3858"/>
              <a:ext cx="480" cy="231"/>
            </a:xfrm>
            <a:prstGeom prst="rect">
              <a:avLst/>
            </a:prstGeom>
            <a:noFill/>
            <a:ln w="9525">
              <a:noFill/>
              <a:miter lim="800000"/>
            </a:ln>
            <a:effectLst/>
          </p:spPr>
          <p:txBody>
            <a:bodyPr>
              <a:spAutoFit/>
            </a:bodyPr>
            <a:lstStyle/>
            <a:p>
              <a:pPr algn="l">
                <a:spcBef>
                  <a:spcPct val="50000"/>
                </a:spcBef>
              </a:pPr>
              <a:r>
                <a:rPr lang="en-US" altLang="zh-CN" sz="1800" b="1" i="1">
                  <a:solidFill>
                    <a:srgbClr val="CC0066"/>
                  </a:solidFill>
                  <a:latin typeface="Times New Roman" panose="02020603050405020304" pitchFamily="18" charset="0"/>
                </a:rPr>
                <a:t>U</a:t>
              </a:r>
              <a:r>
                <a:rPr lang="en-US" altLang="zh-CN" sz="1800" b="1" baseline="-25000">
                  <a:solidFill>
                    <a:srgbClr val="CC0066"/>
                  </a:solidFill>
                  <a:latin typeface="Times New Roman" panose="02020603050405020304" pitchFamily="18" charset="0"/>
                </a:rPr>
                <a:t>CEQ</a:t>
              </a:r>
              <a:endParaRPr lang="en-US" altLang="zh-CN" sz="1800" b="1">
                <a:solidFill>
                  <a:srgbClr val="CC0066"/>
                </a:solidFill>
                <a:latin typeface="Times New Roman" panose="02020603050405020304" pitchFamily="18" charset="0"/>
              </a:endParaRPr>
            </a:p>
          </p:txBody>
        </p:sp>
      </p:grpSp>
      <p:sp>
        <p:nvSpPr>
          <p:cNvPr id="67612" name="AutoShape 28"/>
          <p:cNvSpPr/>
          <p:nvPr/>
        </p:nvSpPr>
        <p:spPr bwMode="auto">
          <a:xfrm>
            <a:off x="6391274" y="4135438"/>
            <a:ext cx="1252559" cy="381000"/>
          </a:xfrm>
          <a:prstGeom prst="borderCallout2">
            <a:avLst>
              <a:gd name="adj1" fmla="val 30000"/>
              <a:gd name="adj2" fmla="val -8333"/>
              <a:gd name="adj3" fmla="val 30000"/>
              <a:gd name="adj4" fmla="val -22051"/>
              <a:gd name="adj5" fmla="val 108446"/>
              <a:gd name="adj6" fmla="val -53610"/>
            </a:avLst>
          </a:prstGeom>
          <a:solidFill>
            <a:srgbClr val="FFFFCC"/>
          </a:solidFill>
          <a:ln w="19050">
            <a:solidFill>
              <a:schemeClr val="tx1"/>
            </a:solidFill>
            <a:miter lim="800000"/>
          </a:ln>
          <a:effectLst/>
        </p:spPr>
        <p:txBody>
          <a:bodyPr/>
          <a:lstStyle/>
          <a:p>
            <a:pPr algn="ctr"/>
            <a:r>
              <a:rPr lang="zh-CN" altLang="en-US" sz="2000" b="1" dirty="0"/>
              <a:t>负载线</a:t>
            </a:r>
          </a:p>
        </p:txBody>
      </p:sp>
      <p:sp>
        <p:nvSpPr>
          <p:cNvPr id="67618" name="Text Box 34"/>
          <p:cNvSpPr txBox="1">
            <a:spLocks noChangeArrowheads="1"/>
          </p:cNvSpPr>
          <p:nvPr/>
        </p:nvSpPr>
        <p:spPr bwMode="auto">
          <a:xfrm>
            <a:off x="395288" y="1341438"/>
            <a:ext cx="4465637" cy="519112"/>
          </a:xfrm>
          <a:prstGeom prst="rect">
            <a:avLst/>
          </a:prstGeom>
          <a:noFill/>
          <a:ln w="9525">
            <a:noFill/>
            <a:miter lim="800000"/>
          </a:ln>
          <a:effectLst/>
        </p:spPr>
        <p:txBody>
          <a:bodyPr>
            <a:spAutoFit/>
          </a:bodyPr>
          <a:lstStyle/>
          <a:p>
            <a:pPr algn="l">
              <a:spcBef>
                <a:spcPct val="50000"/>
              </a:spcBef>
            </a:pPr>
            <a:r>
              <a:rPr kumimoji="1" lang="en-US" altLang="zh-CN" sz="2800" b="0" dirty="0">
                <a:latin typeface="华文行楷" panose="02010800040101010101" pitchFamily="2" charset="-122"/>
                <a:ea typeface="华文行楷" panose="02010800040101010101" pitchFamily="2" charset="-122"/>
              </a:rPr>
              <a:t>1. </a:t>
            </a:r>
            <a:r>
              <a:rPr kumimoji="1" lang="zh-CN" altLang="en-US" sz="2800" b="0" dirty="0">
                <a:latin typeface="华文行楷" panose="02010800040101010101" pitchFamily="2" charset="-122"/>
                <a:ea typeface="华文行楷" panose="02010800040101010101" pitchFamily="2" charset="-122"/>
              </a:rPr>
              <a:t>静态分析</a:t>
            </a:r>
            <a:r>
              <a:rPr kumimoji="1" lang="zh-CN" altLang="en-US" sz="2400" dirty="0">
                <a:latin typeface="Times New Roman" panose="02020603050405020304" pitchFamily="18" charset="0"/>
              </a:rPr>
              <a:t>：</a:t>
            </a:r>
            <a:r>
              <a:rPr kumimoji="1" lang="zh-CN" altLang="en-US" sz="2400" b="1" dirty="0">
                <a:latin typeface="Times New Roman" panose="02020603050405020304" pitchFamily="18" charset="0"/>
              </a:rPr>
              <a:t>图解二元方程</a:t>
            </a:r>
          </a:p>
        </p:txBody>
      </p:sp>
      <p:sp>
        <p:nvSpPr>
          <p:cNvPr id="10" name="灯片编号占位符 9"/>
          <p:cNvSpPr>
            <a:spLocks noGrp="1"/>
          </p:cNvSpPr>
          <p:nvPr>
            <p:ph type="sldNum" sz="quarter" idx="12"/>
          </p:nvPr>
        </p:nvSpPr>
        <p:spPr/>
        <p:txBody>
          <a:bodyPr/>
          <a:lstStyle/>
          <a:p>
            <a:fld id="{BDB18AC9-7EE5-48E1-A10E-599720087084}" type="slidenum">
              <a:rPr lang="en-US" altLang="zh-CN" smtClean="0"/>
              <a:t>47</a:t>
            </a:fld>
            <a:endParaRPr lang="en-US" altLang="zh-CN"/>
          </a:p>
        </p:txBody>
      </p:sp>
      <p:sp>
        <p:nvSpPr>
          <p:cNvPr id="11" name="矩形 10"/>
          <p:cNvSpPr/>
          <p:nvPr/>
        </p:nvSpPr>
        <p:spPr>
          <a:xfrm>
            <a:off x="6544058" y="3152279"/>
            <a:ext cx="2350323" cy="461665"/>
          </a:xfrm>
          <a:prstGeom prst="rect">
            <a:avLst/>
          </a:prstGeom>
        </p:spPr>
        <p:txBody>
          <a:bodyPr wrap="none">
            <a:spAutoFit/>
          </a:bodyPr>
          <a:lstStyle/>
          <a:p>
            <a:r>
              <a:rPr lang="zh-CN" altLang="en-US" sz="2400" b="1" dirty="0">
                <a:solidFill>
                  <a:srgbClr val="FF0000"/>
                </a:solidFill>
                <a:latin typeface="楷体" panose="02010609060101010101" pitchFamily="49" charset="-122"/>
                <a:ea typeface="楷体" panose="02010609060101010101" pitchFamily="49" charset="-122"/>
              </a:rPr>
              <a:t>电路特点：空载</a:t>
            </a:r>
          </a:p>
        </p:txBody>
      </p:sp>
      <p:pic>
        <p:nvPicPr>
          <p:cNvPr id="12" name="图片 11"/>
          <p:cNvPicPr>
            <a:picLocks noChangeAspect="1"/>
          </p:cNvPicPr>
          <p:nvPr/>
        </p:nvPicPr>
        <p:blipFill>
          <a:blip r:embed="rId11"/>
          <a:stretch>
            <a:fillRect/>
          </a:stretch>
        </p:blipFill>
        <p:spPr>
          <a:xfrm>
            <a:off x="6228080" y="188595"/>
            <a:ext cx="2790190" cy="154686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7587"/>
                                        </p:tgtEl>
                                        <p:attrNameLst>
                                          <p:attrName>style.visibility</p:attrName>
                                        </p:attrNameLst>
                                      </p:cBhvr>
                                      <p:to>
                                        <p:strVal val="visible"/>
                                      </p:to>
                                    </p:set>
                                    <p:animEffect transition="in" filter="blinds(horizontal)">
                                      <p:cBhvr>
                                        <p:cTn id="7" dur="500"/>
                                        <p:tgtEl>
                                          <p:spTgt spid="6758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67591"/>
                                        </p:tgtEl>
                                        <p:attrNameLst>
                                          <p:attrName>style.visibility</p:attrName>
                                        </p:attrNameLst>
                                      </p:cBhvr>
                                      <p:to>
                                        <p:strVal val="visible"/>
                                      </p:to>
                                    </p:set>
                                    <p:animEffect transition="in" filter="wipe(left)">
                                      <p:cBhvr>
                                        <p:cTn id="12" dur="500"/>
                                        <p:tgtEl>
                                          <p:spTgt spid="6759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67588"/>
                                        </p:tgtEl>
                                        <p:attrNameLst>
                                          <p:attrName>style.visibility</p:attrName>
                                        </p:attrNameLst>
                                      </p:cBhvr>
                                      <p:to>
                                        <p:strVal val="visible"/>
                                      </p:to>
                                    </p:set>
                                    <p:animEffect transition="in" filter="wipe(left)">
                                      <p:cBhvr>
                                        <p:cTn id="17" dur="500"/>
                                        <p:tgtEl>
                                          <p:spTgt spid="6758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67592"/>
                                        </p:tgtEl>
                                        <p:attrNameLst>
                                          <p:attrName>style.visibility</p:attrName>
                                        </p:attrNameLst>
                                      </p:cBhvr>
                                      <p:to>
                                        <p:strVal val="visible"/>
                                      </p:to>
                                    </p:set>
                                    <p:animEffect transition="in" filter="wipe(up)">
                                      <p:cBhvr>
                                        <p:cTn id="22" dur="500"/>
                                        <p:tgtEl>
                                          <p:spTgt spid="67592"/>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6759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nodeType="clickEffect">
                                  <p:stCondLst>
                                    <p:cond delay="0"/>
                                  </p:stCondLst>
                                  <p:childTnLst>
                                    <p:set>
                                      <p:cBhvr>
                                        <p:cTn id="30" dur="1" fill="hold">
                                          <p:stCondLst>
                                            <p:cond delay="0"/>
                                          </p:stCondLst>
                                        </p:cTn>
                                        <p:tgtEl>
                                          <p:spTgt spid="67590"/>
                                        </p:tgtEl>
                                        <p:attrNameLst>
                                          <p:attrName>style.visibility</p:attrName>
                                        </p:attrNameLst>
                                      </p:cBhvr>
                                      <p:to>
                                        <p:strVal val="visible"/>
                                      </p:to>
                                    </p:set>
                                    <p:animEffect transition="in" filter="dissolve">
                                      <p:cBhvr>
                                        <p:cTn id="31" dur="500"/>
                                        <p:tgtEl>
                                          <p:spTgt spid="67590"/>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nodeType="clickEffect">
                                  <p:stCondLst>
                                    <p:cond delay="0"/>
                                  </p:stCondLst>
                                  <p:childTnLst>
                                    <p:set>
                                      <p:cBhvr>
                                        <p:cTn id="35" dur="1" fill="hold">
                                          <p:stCondLst>
                                            <p:cond delay="0"/>
                                          </p:stCondLst>
                                        </p:cTn>
                                        <p:tgtEl>
                                          <p:spTgt spid="67589"/>
                                        </p:tgtEl>
                                        <p:attrNameLst>
                                          <p:attrName>style.visibility</p:attrName>
                                        </p:attrNameLst>
                                      </p:cBhvr>
                                      <p:to>
                                        <p:strVal val="visible"/>
                                      </p:to>
                                    </p:set>
                                    <p:animEffect transition="in" filter="wipe(left)">
                                      <p:cBhvr>
                                        <p:cTn id="36" dur="500"/>
                                        <p:tgtEl>
                                          <p:spTgt spid="67589"/>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1" fill="hold" grpId="0" nodeType="clickEffect">
                                  <p:stCondLst>
                                    <p:cond delay="0"/>
                                  </p:stCondLst>
                                  <p:childTnLst>
                                    <p:set>
                                      <p:cBhvr>
                                        <p:cTn id="40" dur="1" fill="hold">
                                          <p:stCondLst>
                                            <p:cond delay="0"/>
                                          </p:stCondLst>
                                        </p:cTn>
                                        <p:tgtEl>
                                          <p:spTgt spid="67593"/>
                                        </p:tgtEl>
                                        <p:attrNameLst>
                                          <p:attrName>style.visibility</p:attrName>
                                        </p:attrNameLst>
                                      </p:cBhvr>
                                      <p:to>
                                        <p:strVal val="visible"/>
                                      </p:to>
                                    </p:set>
                                    <p:animEffect transition="in" filter="wipe(up)">
                                      <p:cBhvr>
                                        <p:cTn id="41" dur="500"/>
                                        <p:tgtEl>
                                          <p:spTgt spid="67593"/>
                                        </p:tgtEl>
                                      </p:cBhvr>
                                    </p:animEffec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499"/>
                                          </p:stCondLst>
                                        </p:cTn>
                                        <p:tgtEl>
                                          <p:spTgt spid="67612"/>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grpId="0" nodeType="clickEffect">
                                  <p:stCondLst>
                                    <p:cond delay="0"/>
                                  </p:stCondLst>
                                  <p:childTnLst>
                                    <p:set>
                                      <p:cBhvr>
                                        <p:cTn id="49" dur="1" fill="hold">
                                          <p:stCondLst>
                                            <p:cond delay="499"/>
                                          </p:stCondLst>
                                        </p:cTn>
                                        <p:tgtEl>
                                          <p:spTgt spid="6760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592" grpId="0" bldLvl="0" animBg="1"/>
      <p:bldP spid="67593" grpId="0" bldLvl="0" animBg="1"/>
      <p:bldP spid="67594" grpId="0" bldLvl="0" animBg="1" autoUpdateAnimBg="0"/>
      <p:bldP spid="67603" grpId="0" bldLvl="0" animBg="1" autoUpdateAnimBg="0"/>
      <p:bldP spid="67612" grpId="0" bldLvl="0" animBg="1" autoUpdateAnimBg="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a:xfrm>
            <a:off x="250825" y="765175"/>
            <a:ext cx="7772400" cy="641350"/>
          </a:xfrm>
        </p:spPr>
        <p:txBody>
          <a:bodyPr/>
          <a:lstStyle/>
          <a:p>
            <a:pPr algn="l"/>
            <a:r>
              <a:rPr lang="en-US" altLang="zh-CN" sz="2800">
                <a:latin typeface="华文行楷" panose="02010800040101010101" pitchFamily="2" charset="-122"/>
                <a:ea typeface="华文行楷" panose="02010800040101010101" pitchFamily="2" charset="-122"/>
              </a:rPr>
              <a:t>2.  </a:t>
            </a:r>
            <a:r>
              <a:rPr lang="zh-CN" altLang="en-US" sz="2800">
                <a:latin typeface="华文行楷" panose="02010800040101010101" pitchFamily="2" charset="-122"/>
                <a:ea typeface="华文行楷" panose="02010800040101010101" pitchFamily="2" charset="-122"/>
              </a:rPr>
              <a:t>电压放大倍数的分析</a:t>
            </a:r>
          </a:p>
        </p:txBody>
      </p:sp>
      <p:graphicFrame>
        <p:nvGraphicFramePr>
          <p:cNvPr id="68611" name="Object 3"/>
          <p:cNvGraphicFramePr>
            <a:graphicFrameLocks noChangeAspect="1"/>
          </p:cNvGraphicFramePr>
          <p:nvPr/>
        </p:nvGraphicFramePr>
        <p:xfrm>
          <a:off x="1676400" y="5126038"/>
          <a:ext cx="6096000" cy="1322387"/>
        </p:xfrm>
        <a:graphic>
          <a:graphicData uri="http://schemas.openxmlformats.org/presentationml/2006/ole">
            <mc:AlternateContent xmlns:mc="http://schemas.openxmlformats.org/markup-compatibility/2006">
              <mc:Choice xmlns:v="urn:schemas-microsoft-com:vml" Requires="v">
                <p:oleObj name="公式" r:id="rId3" imgW="3162300" imgH="685800" progId="Equation.3">
                  <p:embed/>
                </p:oleObj>
              </mc:Choice>
              <mc:Fallback>
                <p:oleObj name="公式" r:id="rId3" imgW="3162300" imgH="685800" progId="Equation.3">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6400" y="5126038"/>
                        <a:ext cx="6096000" cy="1322387"/>
                      </a:xfrm>
                      <a:prstGeom prst="rect">
                        <a:avLst/>
                      </a:prstGeom>
                      <a:solidFill>
                        <a:srgbClr val="66FFFF"/>
                      </a:solidFill>
                    </p:spPr>
                  </p:pic>
                </p:oleObj>
              </mc:Fallback>
            </mc:AlternateContent>
          </a:graphicData>
        </a:graphic>
      </p:graphicFrame>
      <p:graphicFrame>
        <p:nvGraphicFramePr>
          <p:cNvPr id="68612" name="Object 4"/>
          <p:cNvGraphicFramePr>
            <a:graphicFrameLocks noChangeAspect="1"/>
          </p:cNvGraphicFramePr>
          <p:nvPr/>
        </p:nvGraphicFramePr>
        <p:xfrm>
          <a:off x="762000" y="1925638"/>
          <a:ext cx="3429000" cy="2657475"/>
        </p:xfrm>
        <a:graphic>
          <a:graphicData uri="http://schemas.openxmlformats.org/presentationml/2006/ole">
            <mc:AlternateContent xmlns:mc="http://schemas.openxmlformats.org/markup-compatibility/2006">
              <mc:Choice xmlns:v="urn:schemas-microsoft-com:vml" Requires="v">
                <p:oleObj name="Photo Editor 照片" r:id="rId5" imgW="10753725" imgH="8334375" progId="MSPhotoEd.3">
                  <p:embed/>
                </p:oleObj>
              </mc:Choice>
              <mc:Fallback>
                <p:oleObj name="Photo Editor 照片" r:id="rId5" imgW="10753725" imgH="8334375" progId="MSPhotoEd.3">
                  <p:embed/>
                  <p:pic>
                    <p:nvPicPr>
                      <p:cNvPr id="0"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2000" y="1925638"/>
                        <a:ext cx="3429000" cy="2657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8613" name="Object 5"/>
          <p:cNvGraphicFramePr>
            <a:graphicFrameLocks noChangeAspect="1"/>
          </p:cNvGraphicFramePr>
          <p:nvPr/>
        </p:nvGraphicFramePr>
        <p:xfrm>
          <a:off x="812800" y="1468438"/>
          <a:ext cx="2794000" cy="460375"/>
        </p:xfrm>
        <a:graphic>
          <a:graphicData uri="http://schemas.openxmlformats.org/presentationml/2006/ole">
            <mc:AlternateContent xmlns:mc="http://schemas.openxmlformats.org/markup-compatibility/2006">
              <mc:Choice xmlns:v="urn:schemas-microsoft-com:vml" Requires="v">
                <p:oleObj name="公式" r:id="rId7" imgW="1384300" imgH="228600" progId="Equation.3">
                  <p:embed/>
                </p:oleObj>
              </mc:Choice>
              <mc:Fallback>
                <p:oleObj name="公式" r:id="rId7" imgW="1384300" imgH="228600" progId="Equation.3">
                  <p:embed/>
                  <p:pic>
                    <p:nvPicPr>
                      <p:cNvPr id="0" name="Picture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12800" y="1468438"/>
                        <a:ext cx="2794000" cy="4603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5" name="Group 6"/>
          <p:cNvGrpSpPr/>
          <p:nvPr/>
        </p:nvGrpSpPr>
        <p:grpSpPr bwMode="auto">
          <a:xfrm>
            <a:off x="2971800" y="4287838"/>
            <a:ext cx="1219200" cy="533400"/>
            <a:chOff x="1872" y="2544"/>
            <a:chExt cx="768" cy="336"/>
          </a:xfrm>
        </p:grpSpPr>
        <p:sp>
          <p:nvSpPr>
            <p:cNvPr id="68615" name="Line 7"/>
            <p:cNvSpPr>
              <a:spLocks noChangeShapeType="1"/>
            </p:cNvSpPr>
            <p:nvPr/>
          </p:nvSpPr>
          <p:spPr bwMode="auto">
            <a:xfrm>
              <a:off x="2112" y="2544"/>
              <a:ext cx="0" cy="336"/>
            </a:xfrm>
            <a:prstGeom prst="line">
              <a:avLst/>
            </a:prstGeom>
            <a:noFill/>
            <a:ln w="9525">
              <a:solidFill>
                <a:schemeClr val="tx1"/>
              </a:solidFill>
              <a:round/>
            </a:ln>
            <a:effectLst/>
          </p:spPr>
          <p:txBody>
            <a:bodyPr/>
            <a:lstStyle/>
            <a:p>
              <a:endParaRPr lang="zh-CN" altLang="en-US"/>
            </a:p>
          </p:txBody>
        </p:sp>
        <p:sp>
          <p:nvSpPr>
            <p:cNvPr id="68616" name="Line 8"/>
            <p:cNvSpPr>
              <a:spLocks noChangeShapeType="1"/>
            </p:cNvSpPr>
            <p:nvPr/>
          </p:nvSpPr>
          <p:spPr bwMode="auto">
            <a:xfrm>
              <a:off x="2400" y="2544"/>
              <a:ext cx="0" cy="336"/>
            </a:xfrm>
            <a:prstGeom prst="line">
              <a:avLst/>
            </a:prstGeom>
            <a:noFill/>
            <a:ln w="9525">
              <a:solidFill>
                <a:schemeClr val="tx1"/>
              </a:solidFill>
              <a:round/>
            </a:ln>
            <a:effectLst/>
          </p:spPr>
          <p:txBody>
            <a:bodyPr/>
            <a:lstStyle/>
            <a:p>
              <a:endParaRPr lang="zh-CN" altLang="en-US"/>
            </a:p>
          </p:txBody>
        </p:sp>
        <p:sp>
          <p:nvSpPr>
            <p:cNvPr id="68617" name="Line 9"/>
            <p:cNvSpPr>
              <a:spLocks noChangeShapeType="1"/>
            </p:cNvSpPr>
            <p:nvPr/>
          </p:nvSpPr>
          <p:spPr bwMode="auto">
            <a:xfrm flipV="1">
              <a:off x="1872" y="2784"/>
              <a:ext cx="240" cy="0"/>
            </a:xfrm>
            <a:prstGeom prst="line">
              <a:avLst/>
            </a:prstGeom>
            <a:noFill/>
            <a:ln w="9525">
              <a:solidFill>
                <a:schemeClr val="tx1"/>
              </a:solidFill>
              <a:round/>
              <a:tailEnd type="triangle" w="med" len="med"/>
            </a:ln>
            <a:effectLst/>
          </p:spPr>
          <p:txBody>
            <a:bodyPr/>
            <a:lstStyle/>
            <a:p>
              <a:endParaRPr lang="zh-CN" altLang="en-US"/>
            </a:p>
          </p:txBody>
        </p:sp>
        <p:sp>
          <p:nvSpPr>
            <p:cNvPr id="68618" name="Line 10"/>
            <p:cNvSpPr>
              <a:spLocks noChangeShapeType="1"/>
            </p:cNvSpPr>
            <p:nvPr/>
          </p:nvSpPr>
          <p:spPr bwMode="auto">
            <a:xfrm flipH="1">
              <a:off x="2400" y="2784"/>
              <a:ext cx="240" cy="0"/>
            </a:xfrm>
            <a:prstGeom prst="line">
              <a:avLst/>
            </a:prstGeom>
            <a:noFill/>
            <a:ln w="9525">
              <a:solidFill>
                <a:schemeClr val="tx1"/>
              </a:solidFill>
              <a:round/>
              <a:tailEnd type="triangle" w="med" len="med"/>
            </a:ln>
            <a:effectLst/>
          </p:spPr>
          <p:txBody>
            <a:bodyPr/>
            <a:lstStyle/>
            <a:p>
              <a:endParaRPr lang="zh-CN" altLang="en-US"/>
            </a:p>
          </p:txBody>
        </p:sp>
        <p:graphicFrame>
          <p:nvGraphicFramePr>
            <p:cNvPr id="68619" name="Object 11"/>
            <p:cNvGraphicFramePr>
              <a:graphicFrameLocks noChangeAspect="1"/>
            </p:cNvGraphicFramePr>
            <p:nvPr/>
          </p:nvGraphicFramePr>
          <p:xfrm>
            <a:off x="2160" y="2640"/>
            <a:ext cx="240" cy="203"/>
          </p:xfrm>
          <a:graphic>
            <a:graphicData uri="http://schemas.openxmlformats.org/presentationml/2006/ole">
              <mc:AlternateContent xmlns:mc="http://schemas.openxmlformats.org/markup-compatibility/2006">
                <mc:Choice xmlns:v="urn:schemas-microsoft-com:vml" Requires="v">
                  <p:oleObj name="Equation" r:id="rId9" imgW="254000" imgH="215900" progId="Equation.3">
                    <p:embed/>
                  </p:oleObj>
                </mc:Choice>
                <mc:Fallback>
                  <p:oleObj name="Equation" r:id="rId9" imgW="254000" imgH="215900" progId="Equation.3">
                    <p:embed/>
                    <p:pic>
                      <p:nvPicPr>
                        <p:cNvPr id="0" name="Picture 1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160" y="2640"/>
                          <a:ext cx="240" cy="20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aphicFrame>
        <p:nvGraphicFramePr>
          <p:cNvPr id="68620" name="Object 12"/>
          <p:cNvGraphicFramePr>
            <a:graphicFrameLocks noChangeAspect="1"/>
          </p:cNvGraphicFramePr>
          <p:nvPr/>
        </p:nvGraphicFramePr>
        <p:xfrm>
          <a:off x="165795" y="1925638"/>
          <a:ext cx="4038600" cy="3076575"/>
        </p:xfrm>
        <a:graphic>
          <a:graphicData uri="http://schemas.openxmlformats.org/presentationml/2006/ole">
            <mc:AlternateContent xmlns:mc="http://schemas.openxmlformats.org/markup-compatibility/2006">
              <mc:Choice xmlns:v="urn:schemas-microsoft-com:vml" Requires="v">
                <p:oleObj name="Photo Editor 照片" r:id="rId11" imgW="12563475" imgH="9572625" progId="MSPhotoEd.3">
                  <p:embed/>
                </p:oleObj>
              </mc:Choice>
              <mc:Fallback>
                <p:oleObj name="Photo Editor 照片" r:id="rId11" imgW="12563475" imgH="9572625" progId="MSPhotoEd.3">
                  <p:embed/>
                  <p:pic>
                    <p:nvPicPr>
                      <p:cNvPr id="0" name="Picture 5"/>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65795" y="1925638"/>
                        <a:ext cx="4038600" cy="3076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8621" name="Object 13"/>
          <p:cNvGraphicFramePr>
            <a:graphicFrameLocks noChangeAspect="1"/>
          </p:cNvGraphicFramePr>
          <p:nvPr/>
        </p:nvGraphicFramePr>
        <p:xfrm>
          <a:off x="4495800" y="1773238"/>
          <a:ext cx="4170363" cy="2798762"/>
        </p:xfrm>
        <a:graphic>
          <a:graphicData uri="http://schemas.openxmlformats.org/presentationml/2006/ole">
            <mc:AlternateContent xmlns:mc="http://schemas.openxmlformats.org/markup-compatibility/2006">
              <mc:Choice xmlns:v="urn:schemas-microsoft-com:vml" Requires="v">
                <p:oleObj name="Photo Editor 照片" r:id="rId13" imgW="12753975" imgH="8562975" progId="MSPhotoEd.3">
                  <p:embed/>
                </p:oleObj>
              </mc:Choice>
              <mc:Fallback>
                <p:oleObj name="Photo Editor 照片" r:id="rId13" imgW="12753975" imgH="8562975" progId="MSPhotoEd.3">
                  <p:embed/>
                  <p:pic>
                    <p:nvPicPr>
                      <p:cNvPr id="0" name="Picture 6"/>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495800" y="1773238"/>
                        <a:ext cx="4170363" cy="2798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8622" name="Object 14"/>
          <p:cNvGraphicFramePr>
            <a:graphicFrameLocks noChangeAspect="1"/>
          </p:cNvGraphicFramePr>
          <p:nvPr/>
        </p:nvGraphicFramePr>
        <p:xfrm>
          <a:off x="7829550" y="2382838"/>
          <a:ext cx="1333500" cy="355600"/>
        </p:xfrm>
        <a:graphic>
          <a:graphicData uri="http://schemas.openxmlformats.org/presentationml/2006/ole">
            <mc:AlternateContent xmlns:mc="http://schemas.openxmlformats.org/markup-compatibility/2006">
              <mc:Choice xmlns:v="urn:schemas-microsoft-com:vml" Requires="v">
                <p:oleObj name="公式" r:id="rId15" imgW="901065" imgH="241300" progId="Equation.3">
                  <p:embed/>
                </p:oleObj>
              </mc:Choice>
              <mc:Fallback>
                <p:oleObj name="公式" r:id="rId15" imgW="901065" imgH="241300" progId="Equation.3">
                  <p:embed/>
                  <p:pic>
                    <p:nvPicPr>
                      <p:cNvPr id="0" name="Picture 7"/>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829550" y="2382838"/>
                        <a:ext cx="1333500" cy="355600"/>
                      </a:xfrm>
                      <a:prstGeom prst="rect">
                        <a:avLst/>
                      </a:prstGeom>
                      <a:solidFill>
                        <a:srgbClr val="CCFFFF"/>
                      </a:solidFill>
                    </p:spPr>
                  </p:pic>
                </p:oleObj>
              </mc:Fallback>
            </mc:AlternateContent>
          </a:graphicData>
        </a:graphic>
      </p:graphicFrame>
      <p:grpSp>
        <p:nvGrpSpPr>
          <p:cNvPr id="10" name="Group 15"/>
          <p:cNvGrpSpPr/>
          <p:nvPr/>
        </p:nvGrpSpPr>
        <p:grpSpPr bwMode="auto">
          <a:xfrm>
            <a:off x="4343400" y="2382838"/>
            <a:ext cx="1066800" cy="1066800"/>
            <a:chOff x="2736" y="1344"/>
            <a:chExt cx="672" cy="672"/>
          </a:xfrm>
        </p:grpSpPr>
        <p:sp>
          <p:nvSpPr>
            <p:cNvPr id="68624" name="Line 16"/>
            <p:cNvSpPr>
              <a:spLocks noChangeShapeType="1"/>
            </p:cNvSpPr>
            <p:nvPr/>
          </p:nvSpPr>
          <p:spPr bwMode="auto">
            <a:xfrm flipH="1">
              <a:off x="2736" y="1514"/>
              <a:ext cx="672" cy="0"/>
            </a:xfrm>
            <a:prstGeom prst="line">
              <a:avLst/>
            </a:prstGeom>
            <a:noFill/>
            <a:ln w="19050">
              <a:solidFill>
                <a:srgbClr val="FF3300"/>
              </a:solidFill>
              <a:round/>
            </a:ln>
            <a:effectLst/>
          </p:spPr>
          <p:txBody>
            <a:bodyPr/>
            <a:lstStyle/>
            <a:p>
              <a:endParaRPr lang="zh-CN" altLang="en-US" b="1"/>
            </a:p>
          </p:txBody>
        </p:sp>
        <p:sp>
          <p:nvSpPr>
            <p:cNvPr id="68625" name="Line 17"/>
            <p:cNvSpPr>
              <a:spLocks noChangeShapeType="1"/>
            </p:cNvSpPr>
            <p:nvPr/>
          </p:nvSpPr>
          <p:spPr bwMode="auto">
            <a:xfrm flipH="1">
              <a:off x="2738" y="1849"/>
              <a:ext cx="288" cy="0"/>
            </a:xfrm>
            <a:prstGeom prst="line">
              <a:avLst/>
            </a:prstGeom>
            <a:noFill/>
            <a:ln w="19050">
              <a:solidFill>
                <a:srgbClr val="FF3300"/>
              </a:solidFill>
              <a:round/>
            </a:ln>
            <a:effectLst/>
          </p:spPr>
          <p:txBody>
            <a:bodyPr/>
            <a:lstStyle/>
            <a:p>
              <a:endParaRPr lang="zh-CN" altLang="en-US" b="1"/>
            </a:p>
          </p:txBody>
        </p:sp>
        <p:sp>
          <p:nvSpPr>
            <p:cNvPr id="68626" name="Line 18"/>
            <p:cNvSpPr>
              <a:spLocks noChangeShapeType="1"/>
            </p:cNvSpPr>
            <p:nvPr/>
          </p:nvSpPr>
          <p:spPr bwMode="auto">
            <a:xfrm>
              <a:off x="2880" y="1344"/>
              <a:ext cx="0" cy="192"/>
            </a:xfrm>
            <a:prstGeom prst="line">
              <a:avLst/>
            </a:prstGeom>
            <a:noFill/>
            <a:ln w="19050">
              <a:solidFill>
                <a:srgbClr val="FF3300"/>
              </a:solidFill>
              <a:round/>
              <a:tailEnd type="triangle" w="med" len="med"/>
            </a:ln>
            <a:effectLst/>
          </p:spPr>
          <p:txBody>
            <a:bodyPr/>
            <a:lstStyle/>
            <a:p>
              <a:endParaRPr lang="zh-CN" altLang="en-US" b="1"/>
            </a:p>
          </p:txBody>
        </p:sp>
        <p:sp>
          <p:nvSpPr>
            <p:cNvPr id="68627" name="Line 19"/>
            <p:cNvSpPr>
              <a:spLocks noChangeShapeType="1"/>
            </p:cNvSpPr>
            <p:nvPr/>
          </p:nvSpPr>
          <p:spPr bwMode="auto">
            <a:xfrm flipV="1">
              <a:off x="2880" y="1824"/>
              <a:ext cx="0" cy="192"/>
            </a:xfrm>
            <a:prstGeom prst="line">
              <a:avLst/>
            </a:prstGeom>
            <a:noFill/>
            <a:ln w="19050">
              <a:solidFill>
                <a:srgbClr val="FF3300"/>
              </a:solidFill>
              <a:round/>
              <a:tailEnd type="triangle" w="med" len="med"/>
            </a:ln>
            <a:effectLst/>
          </p:spPr>
          <p:txBody>
            <a:bodyPr/>
            <a:lstStyle/>
            <a:p>
              <a:endParaRPr lang="zh-CN" altLang="en-US" b="1"/>
            </a:p>
          </p:txBody>
        </p:sp>
        <p:graphicFrame>
          <p:nvGraphicFramePr>
            <p:cNvPr id="68628" name="Object 20"/>
            <p:cNvGraphicFramePr>
              <a:graphicFrameLocks noChangeAspect="1"/>
            </p:cNvGraphicFramePr>
            <p:nvPr/>
          </p:nvGraphicFramePr>
          <p:xfrm>
            <a:off x="2736" y="1584"/>
            <a:ext cx="268" cy="253"/>
          </p:xfrm>
          <a:graphic>
            <a:graphicData uri="http://schemas.openxmlformats.org/presentationml/2006/ole">
              <mc:AlternateContent xmlns:mc="http://schemas.openxmlformats.org/markup-compatibility/2006">
                <mc:Choice xmlns:v="urn:schemas-microsoft-com:vml" Requires="v">
                  <p:oleObj name="Equation" r:id="rId17" imgW="241300" imgH="228600" progId="Equation.3">
                    <p:embed/>
                  </p:oleObj>
                </mc:Choice>
                <mc:Fallback>
                  <p:oleObj name="Equation" r:id="rId17" imgW="241300" imgH="228600" progId="Equation.3">
                    <p:embed/>
                    <p:pic>
                      <p:nvPicPr>
                        <p:cNvPr id="0" name="Picture 9"/>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736" y="1584"/>
                          <a:ext cx="268"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FF3300"/>
                              </a:solidFill>
                              <a:miter lim="800000"/>
                              <a:headEnd/>
                              <a:tailEnd/>
                            </a14:hiddenLine>
                          </a:ext>
                        </a:extLst>
                      </p:spPr>
                    </p:pic>
                  </p:oleObj>
                </mc:Fallback>
              </mc:AlternateContent>
            </a:graphicData>
          </a:graphic>
        </p:graphicFrame>
      </p:grpSp>
      <p:grpSp>
        <p:nvGrpSpPr>
          <p:cNvPr id="12" name="Group 21"/>
          <p:cNvGrpSpPr/>
          <p:nvPr/>
        </p:nvGrpSpPr>
        <p:grpSpPr bwMode="auto">
          <a:xfrm>
            <a:off x="5334000" y="2687638"/>
            <a:ext cx="1411288" cy="2286000"/>
            <a:chOff x="3360" y="1536"/>
            <a:chExt cx="889" cy="1440"/>
          </a:xfrm>
        </p:grpSpPr>
        <p:sp>
          <p:nvSpPr>
            <p:cNvPr id="68630" name="Line 22"/>
            <p:cNvSpPr>
              <a:spLocks noChangeShapeType="1"/>
            </p:cNvSpPr>
            <p:nvPr/>
          </p:nvSpPr>
          <p:spPr bwMode="auto">
            <a:xfrm>
              <a:off x="3600" y="1536"/>
              <a:ext cx="0" cy="1440"/>
            </a:xfrm>
            <a:prstGeom prst="line">
              <a:avLst/>
            </a:prstGeom>
            <a:noFill/>
            <a:ln w="19050">
              <a:solidFill>
                <a:srgbClr val="FF3300"/>
              </a:solidFill>
              <a:round/>
            </a:ln>
            <a:effectLst/>
          </p:spPr>
          <p:txBody>
            <a:bodyPr/>
            <a:lstStyle/>
            <a:p>
              <a:endParaRPr lang="zh-CN" altLang="en-US" b="1"/>
            </a:p>
          </p:txBody>
        </p:sp>
        <p:sp>
          <p:nvSpPr>
            <p:cNvPr id="68631" name="Line 23"/>
            <p:cNvSpPr>
              <a:spLocks noChangeShapeType="1"/>
            </p:cNvSpPr>
            <p:nvPr/>
          </p:nvSpPr>
          <p:spPr bwMode="auto">
            <a:xfrm>
              <a:off x="4057" y="2677"/>
              <a:ext cx="0" cy="288"/>
            </a:xfrm>
            <a:prstGeom prst="line">
              <a:avLst/>
            </a:prstGeom>
            <a:noFill/>
            <a:ln w="19050">
              <a:solidFill>
                <a:srgbClr val="FF3300"/>
              </a:solidFill>
              <a:round/>
            </a:ln>
            <a:effectLst/>
          </p:spPr>
          <p:txBody>
            <a:bodyPr/>
            <a:lstStyle/>
            <a:p>
              <a:endParaRPr lang="zh-CN" altLang="en-US" b="1"/>
            </a:p>
          </p:txBody>
        </p:sp>
        <p:sp>
          <p:nvSpPr>
            <p:cNvPr id="68632" name="Line 24"/>
            <p:cNvSpPr>
              <a:spLocks noChangeShapeType="1"/>
            </p:cNvSpPr>
            <p:nvPr/>
          </p:nvSpPr>
          <p:spPr bwMode="auto">
            <a:xfrm>
              <a:off x="3360" y="2784"/>
              <a:ext cx="240" cy="0"/>
            </a:xfrm>
            <a:prstGeom prst="line">
              <a:avLst/>
            </a:prstGeom>
            <a:noFill/>
            <a:ln w="19050">
              <a:solidFill>
                <a:srgbClr val="FF3300"/>
              </a:solidFill>
              <a:round/>
              <a:tailEnd type="triangle" w="med" len="med"/>
            </a:ln>
            <a:effectLst/>
          </p:spPr>
          <p:txBody>
            <a:bodyPr/>
            <a:lstStyle/>
            <a:p>
              <a:endParaRPr lang="zh-CN" altLang="en-US" b="1"/>
            </a:p>
          </p:txBody>
        </p:sp>
        <p:sp>
          <p:nvSpPr>
            <p:cNvPr id="68633" name="Line 25"/>
            <p:cNvSpPr>
              <a:spLocks noChangeShapeType="1"/>
            </p:cNvSpPr>
            <p:nvPr/>
          </p:nvSpPr>
          <p:spPr bwMode="auto">
            <a:xfrm flipH="1">
              <a:off x="4057" y="2784"/>
              <a:ext cx="192" cy="0"/>
            </a:xfrm>
            <a:prstGeom prst="line">
              <a:avLst/>
            </a:prstGeom>
            <a:noFill/>
            <a:ln w="19050">
              <a:solidFill>
                <a:srgbClr val="FF3300"/>
              </a:solidFill>
              <a:round/>
              <a:tailEnd type="triangle" w="med" len="med"/>
            </a:ln>
            <a:effectLst/>
          </p:spPr>
          <p:txBody>
            <a:bodyPr/>
            <a:lstStyle/>
            <a:p>
              <a:endParaRPr lang="zh-CN" altLang="en-US" b="1"/>
            </a:p>
          </p:txBody>
        </p:sp>
        <p:graphicFrame>
          <p:nvGraphicFramePr>
            <p:cNvPr id="68634" name="Object 26"/>
            <p:cNvGraphicFramePr>
              <a:graphicFrameLocks noChangeAspect="1"/>
            </p:cNvGraphicFramePr>
            <p:nvPr/>
          </p:nvGraphicFramePr>
          <p:xfrm>
            <a:off x="3648" y="2656"/>
            <a:ext cx="384" cy="256"/>
          </p:xfrm>
          <a:graphic>
            <a:graphicData uri="http://schemas.openxmlformats.org/presentationml/2006/ole">
              <mc:AlternateContent xmlns:mc="http://schemas.openxmlformats.org/markup-compatibility/2006">
                <mc:Choice xmlns:v="urn:schemas-microsoft-com:vml" Requires="v">
                  <p:oleObj name="Equation" r:id="rId19" imgW="342900" imgH="228600" progId="Equation.3">
                    <p:embed/>
                  </p:oleObj>
                </mc:Choice>
                <mc:Fallback>
                  <p:oleObj name="Equation" r:id="rId19" imgW="342900" imgH="228600" progId="Equation.3">
                    <p:embed/>
                    <p:pic>
                      <p:nvPicPr>
                        <p:cNvPr id="0" name="Picture 8"/>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648" y="2656"/>
                          <a:ext cx="384" cy="2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pic>
        <p:nvPicPr>
          <p:cNvPr id="68635" name="Picture 27" descr="Dz020304"/>
          <p:cNvPicPr>
            <a:picLocks noChangeAspect="1" noChangeArrowheads="1"/>
          </p:cNvPicPr>
          <p:nvPr/>
        </p:nvPicPr>
        <p:blipFill>
          <a:blip r:embed="rId21"/>
          <a:srcRect/>
          <a:stretch>
            <a:fillRect/>
          </a:stretch>
        </p:blipFill>
        <p:spPr bwMode="auto">
          <a:xfrm>
            <a:off x="5558249" y="116935"/>
            <a:ext cx="3429000" cy="1465263"/>
          </a:xfrm>
          <a:prstGeom prst="rect">
            <a:avLst/>
          </a:prstGeom>
          <a:noFill/>
        </p:spPr>
      </p:pic>
      <p:sp>
        <p:nvSpPr>
          <p:cNvPr id="68636" name="AutoShape 28"/>
          <p:cNvSpPr/>
          <p:nvPr/>
        </p:nvSpPr>
        <p:spPr bwMode="auto">
          <a:xfrm>
            <a:off x="3886200" y="1316038"/>
            <a:ext cx="1506538" cy="452437"/>
          </a:xfrm>
          <a:prstGeom prst="borderCallout1">
            <a:avLst>
              <a:gd name="adj1" fmla="val 25264"/>
              <a:gd name="adj2" fmla="val -5060"/>
              <a:gd name="adj3" fmla="val 54384"/>
              <a:gd name="adj4" fmla="val -27185"/>
            </a:avLst>
          </a:prstGeom>
          <a:solidFill>
            <a:srgbClr val="CCFFFF"/>
          </a:solidFill>
          <a:ln w="19050">
            <a:solidFill>
              <a:srgbClr val="FF3300"/>
            </a:solidFill>
            <a:miter lim="800000"/>
          </a:ln>
          <a:effectLst/>
        </p:spPr>
        <p:txBody>
          <a:bodyPr/>
          <a:lstStyle/>
          <a:p>
            <a:r>
              <a:rPr kumimoji="1" lang="zh-CN" altLang="en-US" sz="2400" b="1" dirty="0">
                <a:latin typeface="Times New Roman" panose="02020603050405020304" pitchFamily="18" charset="0"/>
              </a:rPr>
              <a:t>斜率不变</a:t>
            </a:r>
          </a:p>
        </p:txBody>
      </p:sp>
      <p:sp>
        <p:nvSpPr>
          <p:cNvPr id="14" name="灯片编号占位符 13"/>
          <p:cNvSpPr>
            <a:spLocks noGrp="1"/>
          </p:cNvSpPr>
          <p:nvPr>
            <p:ph type="sldNum" sz="quarter" idx="12"/>
          </p:nvPr>
        </p:nvSpPr>
        <p:spPr/>
        <p:txBody>
          <a:bodyPr/>
          <a:lstStyle/>
          <a:p>
            <a:fld id="{BDB18AC9-7EE5-48E1-A10E-599720087084}" type="slidenum">
              <a:rPr lang="en-US" altLang="zh-CN" smtClean="0"/>
              <a:t>48</a:t>
            </a:fld>
            <a:endParaRPr lang="en-US" altLang="zh-CN"/>
          </a:p>
        </p:txBody>
      </p:sp>
      <p:sp>
        <p:nvSpPr>
          <p:cNvPr id="31" name="矩形 30"/>
          <p:cNvSpPr/>
          <p:nvPr/>
        </p:nvSpPr>
        <p:spPr>
          <a:xfrm>
            <a:off x="6636926" y="1575892"/>
            <a:ext cx="2350323" cy="461665"/>
          </a:xfrm>
          <a:prstGeom prst="rect">
            <a:avLst/>
          </a:prstGeom>
        </p:spPr>
        <p:txBody>
          <a:bodyPr wrap="none">
            <a:spAutoFit/>
          </a:bodyPr>
          <a:lstStyle/>
          <a:p>
            <a:r>
              <a:rPr lang="zh-CN" altLang="en-US" sz="2400" b="1" dirty="0">
                <a:solidFill>
                  <a:srgbClr val="FF0000"/>
                </a:solidFill>
                <a:latin typeface="楷体" panose="02010609060101010101" pitchFamily="49" charset="-122"/>
                <a:ea typeface="楷体" panose="02010609060101010101" pitchFamily="49" charset="-122"/>
              </a:rPr>
              <a:t>电路特点：空载</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42" fill="hold" nodeType="clickEffect">
                                  <p:stCondLst>
                                    <p:cond delay="0"/>
                                  </p:stCondLst>
                                  <p:childTnLst>
                                    <p:set>
                                      <p:cBhvr>
                                        <p:cTn id="6" dur="1" fill="hold">
                                          <p:stCondLst>
                                            <p:cond delay="0"/>
                                          </p:stCondLst>
                                        </p:cTn>
                                        <p:tgtEl>
                                          <p:spTgt spid="68612"/>
                                        </p:tgtEl>
                                        <p:attrNameLst>
                                          <p:attrName>style.visibility</p:attrName>
                                        </p:attrNameLst>
                                      </p:cBhvr>
                                      <p:to>
                                        <p:strVal val="visible"/>
                                      </p:to>
                                    </p:set>
                                    <p:animEffect transition="in" filter="barn(outHorizontal)">
                                      <p:cBhvr>
                                        <p:cTn id="7" dur="500"/>
                                        <p:tgtEl>
                                          <p:spTgt spid="6861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499"/>
                                          </p:stCondLst>
                                        </p:cTn>
                                        <p:tgtEl>
                                          <p:spTgt spid="68613"/>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499"/>
                                          </p:stCondLst>
                                        </p:cTn>
                                        <p:tgtEl>
                                          <p:spTgt spid="68636"/>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499"/>
                                          </p:stCondLst>
                                        </p:cTn>
                                        <p:tgtEl>
                                          <p:spTgt spid="68620"/>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6" presetClass="entr" presetSubtype="42" fill="hold" nodeType="clickEffect">
                                  <p:stCondLst>
                                    <p:cond delay="0"/>
                                  </p:stCondLst>
                                  <p:childTnLst>
                                    <p:set>
                                      <p:cBhvr>
                                        <p:cTn id="23" dur="1" fill="hold">
                                          <p:stCondLst>
                                            <p:cond delay="0"/>
                                          </p:stCondLst>
                                        </p:cTn>
                                        <p:tgtEl>
                                          <p:spTgt spid="68621"/>
                                        </p:tgtEl>
                                        <p:attrNameLst>
                                          <p:attrName>style.visibility</p:attrName>
                                        </p:attrNameLst>
                                      </p:cBhvr>
                                      <p:to>
                                        <p:strVal val="visible"/>
                                      </p:to>
                                    </p:set>
                                    <p:animEffect transition="in" filter="barn(outHorizontal)">
                                      <p:cBhvr>
                                        <p:cTn id="24" dur="500"/>
                                        <p:tgtEl>
                                          <p:spTgt spid="68621"/>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499"/>
                                          </p:stCondLst>
                                        </p:cTn>
                                        <p:tgtEl>
                                          <p:spTgt spid="6862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68611"/>
                                        </p:tgtEl>
                                        <p:attrNameLst>
                                          <p:attrName>style.visibility</p:attrName>
                                        </p:attrNameLst>
                                      </p:cBhvr>
                                      <p:to>
                                        <p:strVal val="visible"/>
                                      </p:to>
                                    </p:set>
                                    <p:animEffect transition="in" filter="wipe(left)">
                                      <p:cBhvr>
                                        <p:cTn id="33" dur="500"/>
                                        <p:tgtEl>
                                          <p:spTgt spid="68611"/>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grpId="0" nodeType="clickEffect">
                                  <p:stCondLst>
                                    <p:cond delay="0"/>
                                  </p:stCondLst>
                                  <p:childTnLst>
                                    <p:set>
                                      <p:cBhvr>
                                        <p:cTn id="37" dur="1" fill="hold">
                                          <p:stCondLst>
                                            <p:cond delay="0"/>
                                          </p:stCondLst>
                                        </p:cTn>
                                        <p:tgtEl>
                                          <p:spTgt spid="31"/>
                                        </p:tgtEl>
                                        <p:attrNameLst>
                                          <p:attrName>style.visibility</p:attrName>
                                        </p:attrNameLst>
                                      </p:cBhvr>
                                      <p:to>
                                        <p:strVal val="visible"/>
                                      </p:to>
                                    </p:set>
                                    <p:animEffect transition="in" filter="wipe(left)">
                                      <p:cBhvr>
                                        <p:cTn id="38"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636" grpId="0" bldLvl="0" animBg="1" autoUpdateAnimBg="0"/>
      <p:bldP spid="31" grpId="0"/>
    </p:bldLst>
  </p:timing>
</p:sld>
</file>

<file path=ppt/slides/slide4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0" name="Text Box 19"/>
          <p:cNvSpPr txBox="1">
            <a:spLocks noChangeArrowheads="1"/>
          </p:cNvSpPr>
          <p:nvPr/>
        </p:nvSpPr>
        <p:spPr bwMode="auto">
          <a:xfrm>
            <a:off x="300608" y="6054387"/>
            <a:ext cx="8663880" cy="707886"/>
          </a:xfrm>
          <a:prstGeom prst="rect">
            <a:avLst/>
          </a:prstGeom>
          <a:solidFill>
            <a:srgbClr val="CCFFFF"/>
          </a:solidFill>
          <a:ln w="9525">
            <a:noFill/>
            <a:miter lim="800000"/>
          </a:ln>
          <a:effectLst/>
        </p:spPr>
        <p:txBody>
          <a:bodyPr wrap="square">
            <a:spAutoFit/>
          </a:bodyPr>
          <a:lstStyle/>
          <a:p>
            <a:pPr>
              <a:spcBef>
                <a:spcPct val="50000"/>
              </a:spcBef>
            </a:pPr>
            <a:r>
              <a:rPr kumimoji="1" lang="zh-CN" altLang="en-US" sz="2000" b="1" dirty="0">
                <a:solidFill>
                  <a:srgbClr val="FF0000"/>
                </a:solidFill>
                <a:latin typeface="Times New Roman" panose="02020603050405020304" pitchFamily="18" charset="0"/>
              </a:rPr>
              <a:t>误区</a:t>
            </a:r>
            <a:r>
              <a:rPr kumimoji="1" lang="zh-CN" altLang="en-US" sz="2000" b="1" dirty="0">
                <a:latin typeface="Times New Roman" panose="02020603050405020304" pitchFamily="18" charset="0"/>
              </a:rPr>
              <a:t>：减小</a:t>
            </a:r>
            <a:r>
              <a:rPr kumimoji="1" lang="en-US" altLang="zh-CN" sz="2000" b="1" i="1" dirty="0" err="1">
                <a:latin typeface="Times New Roman" panose="02020603050405020304" pitchFamily="18" charset="0"/>
              </a:rPr>
              <a:t>R</a:t>
            </a:r>
            <a:r>
              <a:rPr kumimoji="1" lang="en-US" altLang="zh-CN" sz="2000" b="1" baseline="-25000" dirty="0" err="1">
                <a:latin typeface="Times New Roman" panose="02020603050405020304" pitchFamily="18" charset="0"/>
              </a:rPr>
              <a:t>b</a:t>
            </a:r>
            <a:r>
              <a:rPr kumimoji="1" lang="zh-CN" altLang="en-US" sz="2000" b="1" dirty="0">
                <a:latin typeface="Times New Roman" panose="02020603050405020304" pitchFamily="18" charset="0"/>
              </a:rPr>
              <a:t>后，</a:t>
            </a:r>
            <a:r>
              <a:rPr kumimoji="1" lang="en-US" altLang="zh-CN" sz="2000" b="1" dirty="0">
                <a:latin typeface="Times New Roman" panose="02020603050405020304" pitchFamily="18" charset="0"/>
              </a:rPr>
              <a:t>Q</a:t>
            </a:r>
            <a:r>
              <a:rPr kumimoji="1" lang="zh-CN" altLang="en-US" sz="2000" b="1" dirty="0">
                <a:latin typeface="Times New Roman" panose="02020603050405020304" pitchFamily="18" charset="0"/>
              </a:rPr>
              <a:t>点升高了呀，给 </a:t>
            </a:r>
            <a:r>
              <a:rPr kumimoji="1" lang="en-US" altLang="zh-CN" sz="2000" b="1" i="1" dirty="0" err="1">
                <a:latin typeface="Times New Roman" panose="02020603050405020304" pitchFamily="18" charset="0"/>
              </a:rPr>
              <a:t>i</a:t>
            </a:r>
            <a:r>
              <a:rPr kumimoji="1" lang="en-US" altLang="zh-CN" sz="1200" b="1" dirty="0" err="1">
                <a:latin typeface="Times New Roman" panose="02020603050405020304" pitchFamily="18" charset="0"/>
              </a:rPr>
              <a:t>B</a:t>
            </a:r>
            <a:r>
              <a:rPr kumimoji="1" lang="en-US" altLang="zh-CN" sz="1200" b="1" dirty="0">
                <a:latin typeface="Times New Roman" panose="02020603050405020304" pitchFamily="18" charset="0"/>
              </a:rPr>
              <a:t> </a:t>
            </a:r>
            <a:r>
              <a:rPr kumimoji="1" lang="zh-CN" altLang="en-US" sz="2000" b="1" dirty="0">
                <a:latin typeface="Times New Roman" panose="02020603050405020304" pitchFamily="18" charset="0"/>
              </a:rPr>
              <a:t>和 </a:t>
            </a:r>
            <a:r>
              <a:rPr kumimoji="1" lang="en-US" altLang="zh-CN" sz="2000" b="1" i="1" dirty="0" err="1">
                <a:latin typeface="Times New Roman" panose="02020603050405020304" pitchFamily="18" charset="0"/>
              </a:rPr>
              <a:t>u</a:t>
            </a:r>
            <a:r>
              <a:rPr kumimoji="1" lang="en-US" altLang="zh-CN" sz="1100" b="1" dirty="0" err="1">
                <a:latin typeface="Times New Roman" panose="02020603050405020304" pitchFamily="18" charset="0"/>
              </a:rPr>
              <a:t>BE</a:t>
            </a:r>
            <a:r>
              <a:rPr kumimoji="1" lang="en-US" altLang="zh-CN" sz="1100" b="1" dirty="0">
                <a:latin typeface="Times New Roman" panose="02020603050405020304" pitchFamily="18" charset="0"/>
              </a:rPr>
              <a:t> </a:t>
            </a:r>
            <a:r>
              <a:rPr kumimoji="1" lang="zh-CN" altLang="en-US" sz="2000" b="1" dirty="0">
                <a:latin typeface="Times New Roman" panose="02020603050405020304" pitchFamily="18" charset="0"/>
              </a:rPr>
              <a:t>负向变化的空间确实增大了呀，按道理是可以消除截止失真的啊？</a:t>
            </a:r>
            <a:r>
              <a:rPr kumimoji="1" lang="en-US" altLang="zh-CN" sz="2000" b="1" dirty="0">
                <a:latin typeface="Times New Roman" panose="02020603050405020304" pitchFamily="18" charset="0"/>
              </a:rPr>
              <a:t>(</a:t>
            </a:r>
            <a:r>
              <a:rPr kumimoji="1" lang="en-US" altLang="zh-CN" sz="2000" b="1" i="1" dirty="0" err="1">
                <a:latin typeface="Times New Roman" panose="02020603050405020304" pitchFamily="18" charset="0"/>
              </a:rPr>
              <a:t>R</a:t>
            </a:r>
            <a:r>
              <a:rPr kumimoji="1" lang="en-US" altLang="zh-CN" sz="2000" b="1" baseline="-25000" dirty="0" err="1">
                <a:latin typeface="Times New Roman" panose="02020603050405020304" pitchFamily="18" charset="0"/>
              </a:rPr>
              <a:t>b</a:t>
            </a:r>
            <a:r>
              <a:rPr kumimoji="1" lang="zh-CN" altLang="en-US" sz="2000" b="1" dirty="0">
                <a:latin typeface="Times New Roman" panose="02020603050405020304" pitchFamily="18" charset="0"/>
              </a:rPr>
              <a:t>减小后，</a:t>
            </a:r>
            <a:r>
              <a:rPr kumimoji="1" lang="en-US" altLang="zh-CN" sz="2000" b="1" i="1" dirty="0">
                <a:latin typeface="Times New Roman" panose="02020603050405020304" pitchFamily="18" charset="0"/>
              </a:rPr>
              <a:t> </a:t>
            </a:r>
            <a:r>
              <a:rPr kumimoji="1" lang="en-US" altLang="zh-CN" sz="2000" b="1" i="1" dirty="0" err="1">
                <a:latin typeface="Times New Roman" panose="02020603050405020304" pitchFamily="18" charset="0"/>
              </a:rPr>
              <a:t>i</a:t>
            </a:r>
            <a:r>
              <a:rPr kumimoji="1" lang="en-US" altLang="zh-CN" sz="1200" b="1" dirty="0" err="1">
                <a:latin typeface="Times New Roman" panose="02020603050405020304" pitchFamily="18" charset="0"/>
              </a:rPr>
              <a:t>B</a:t>
            </a:r>
            <a:r>
              <a:rPr kumimoji="1" lang="en-US" altLang="zh-CN" sz="1200" b="1" dirty="0">
                <a:latin typeface="Times New Roman" panose="02020603050405020304" pitchFamily="18" charset="0"/>
              </a:rPr>
              <a:t> </a:t>
            </a:r>
            <a:r>
              <a:rPr kumimoji="1" lang="zh-CN" altLang="en-US" sz="2000" b="1" dirty="0">
                <a:latin typeface="Times New Roman" panose="02020603050405020304" pitchFamily="18" charset="0"/>
              </a:rPr>
              <a:t>和 </a:t>
            </a:r>
            <a:r>
              <a:rPr kumimoji="1" lang="en-US" altLang="zh-CN" sz="2000" b="1" i="1" dirty="0" err="1">
                <a:latin typeface="Times New Roman" panose="02020603050405020304" pitchFamily="18" charset="0"/>
              </a:rPr>
              <a:t>u</a:t>
            </a:r>
            <a:r>
              <a:rPr kumimoji="1" lang="en-US" altLang="zh-CN" sz="1100" b="1" dirty="0" err="1">
                <a:latin typeface="Times New Roman" panose="02020603050405020304" pitchFamily="18" charset="0"/>
              </a:rPr>
              <a:t>BE</a:t>
            </a:r>
            <a:r>
              <a:rPr kumimoji="1" lang="zh-CN" altLang="en-US" sz="2000" b="1" dirty="0">
                <a:latin typeface="Times New Roman" panose="02020603050405020304" pitchFamily="18" charset="0"/>
              </a:rPr>
              <a:t>负向变化量也会增大</a:t>
            </a:r>
            <a:r>
              <a:rPr kumimoji="1" lang="en-US" altLang="zh-CN" sz="2000" b="1" dirty="0">
                <a:latin typeface="Times New Roman" panose="02020603050405020304" pitchFamily="18" charset="0"/>
              </a:rPr>
              <a:t>)</a:t>
            </a:r>
            <a:endParaRPr kumimoji="1" lang="zh-CN" altLang="en-US" sz="2000" b="1" dirty="0">
              <a:latin typeface="Times New Roman" panose="02020603050405020304" pitchFamily="18" charset="0"/>
            </a:endParaRPr>
          </a:p>
        </p:txBody>
      </p:sp>
      <p:grpSp>
        <p:nvGrpSpPr>
          <p:cNvPr id="10" name="组合 9"/>
          <p:cNvGrpSpPr/>
          <p:nvPr/>
        </p:nvGrpSpPr>
        <p:grpSpPr>
          <a:xfrm>
            <a:off x="6714383" y="5620959"/>
            <a:ext cx="376436" cy="443078"/>
            <a:chOff x="6804248" y="5877272"/>
            <a:chExt cx="432048" cy="648072"/>
          </a:xfrm>
        </p:grpSpPr>
        <p:cxnSp>
          <p:nvCxnSpPr>
            <p:cNvPr id="7" name="直接连接符 6"/>
            <p:cNvCxnSpPr/>
            <p:nvPr/>
          </p:nvCxnSpPr>
          <p:spPr>
            <a:xfrm>
              <a:off x="6804248" y="5877272"/>
              <a:ext cx="432048" cy="648072"/>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flipH="1">
              <a:off x="6804248" y="5877272"/>
              <a:ext cx="432048" cy="648072"/>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70658" name="Rectangle 2"/>
          <p:cNvSpPr>
            <a:spLocks noGrp="1" noChangeArrowheads="1"/>
          </p:cNvSpPr>
          <p:nvPr>
            <p:ph type="title"/>
          </p:nvPr>
        </p:nvSpPr>
        <p:spPr>
          <a:xfrm>
            <a:off x="179388" y="765175"/>
            <a:ext cx="7772400" cy="641350"/>
          </a:xfrm>
        </p:spPr>
        <p:txBody>
          <a:bodyPr/>
          <a:lstStyle/>
          <a:p>
            <a:pPr algn="l"/>
            <a:r>
              <a:rPr lang="en-US" altLang="zh-CN" sz="3200" dirty="0">
                <a:latin typeface="华文行楷" panose="02010800040101010101" pitchFamily="2" charset="-122"/>
                <a:ea typeface="华文行楷" panose="02010800040101010101" pitchFamily="2" charset="-122"/>
              </a:rPr>
              <a:t>3.  </a:t>
            </a:r>
            <a:r>
              <a:rPr lang="zh-CN" altLang="en-US" sz="3200" dirty="0">
                <a:latin typeface="华文行楷" panose="02010800040101010101" pitchFamily="2" charset="-122"/>
                <a:ea typeface="华文行楷" panose="02010800040101010101" pitchFamily="2" charset="-122"/>
              </a:rPr>
              <a:t>失真分析（图解法）</a:t>
            </a:r>
          </a:p>
        </p:txBody>
      </p:sp>
      <p:sp>
        <p:nvSpPr>
          <p:cNvPr id="70659" name="Rectangle 3"/>
          <p:cNvSpPr>
            <a:spLocks noGrp="1" noChangeArrowheads="1"/>
          </p:cNvSpPr>
          <p:nvPr>
            <p:ph idx="1"/>
          </p:nvPr>
        </p:nvSpPr>
        <p:spPr>
          <a:xfrm>
            <a:off x="609600" y="1295400"/>
            <a:ext cx="2057400" cy="533400"/>
          </a:xfrm>
        </p:spPr>
        <p:txBody>
          <a:bodyPr/>
          <a:lstStyle/>
          <a:p>
            <a:r>
              <a:rPr lang="zh-CN" altLang="en-US" sz="2800" b="1" dirty="0">
                <a:solidFill>
                  <a:srgbClr val="010000"/>
                </a:solidFill>
              </a:rPr>
              <a:t>截止失真</a:t>
            </a:r>
          </a:p>
        </p:txBody>
      </p:sp>
      <p:sp>
        <p:nvSpPr>
          <p:cNvPr id="70660" name="Text Box 4"/>
          <p:cNvSpPr txBox="1">
            <a:spLocks noChangeArrowheads="1"/>
          </p:cNvSpPr>
          <p:nvPr/>
        </p:nvSpPr>
        <p:spPr bwMode="auto">
          <a:xfrm>
            <a:off x="762000" y="5110336"/>
            <a:ext cx="7848600" cy="461665"/>
          </a:xfrm>
          <a:prstGeom prst="rect">
            <a:avLst/>
          </a:prstGeom>
          <a:noFill/>
          <a:ln w="9525">
            <a:noFill/>
            <a:miter lim="800000"/>
          </a:ln>
          <a:effectLst/>
        </p:spPr>
        <p:txBody>
          <a:bodyPr>
            <a:spAutoFit/>
          </a:bodyPr>
          <a:lstStyle/>
          <a:p>
            <a:pPr algn="l">
              <a:spcBef>
                <a:spcPct val="20000"/>
              </a:spcBef>
              <a:buClr>
                <a:schemeClr val="accent2"/>
              </a:buClr>
              <a:buSzPct val="75000"/>
              <a:buFont typeface="Monotype Sorts" pitchFamily="2" charset="2"/>
              <a:buNone/>
            </a:pPr>
            <a:r>
              <a:rPr lang="zh-CN" altLang="en-US" sz="2400" b="1" dirty="0">
                <a:solidFill>
                  <a:srgbClr val="FF0000"/>
                </a:solidFill>
                <a:latin typeface="Times New Roman" panose="02020603050405020304" pitchFamily="18" charset="0"/>
              </a:rPr>
              <a:t>如何消除？   </a:t>
            </a:r>
            <a:r>
              <a:rPr lang="zh-CN" altLang="en-US" sz="2400" b="1" dirty="0">
                <a:solidFill>
                  <a:srgbClr val="010000"/>
                </a:solidFill>
                <a:latin typeface="Times New Roman" panose="02020603050405020304" pitchFamily="18" charset="0"/>
              </a:rPr>
              <a:t>增大</a:t>
            </a:r>
            <a:r>
              <a:rPr lang="en-US" altLang="zh-CN" sz="2400" b="1" i="1" dirty="0">
                <a:solidFill>
                  <a:srgbClr val="010000"/>
                </a:solidFill>
                <a:latin typeface="Times New Roman" panose="02020603050405020304" pitchFamily="18" charset="0"/>
              </a:rPr>
              <a:t>V</a:t>
            </a:r>
            <a:r>
              <a:rPr lang="en-US" altLang="zh-CN" sz="2400" b="1" baseline="-25000" dirty="0">
                <a:solidFill>
                  <a:srgbClr val="010000"/>
                </a:solidFill>
                <a:latin typeface="Times New Roman" panose="02020603050405020304" pitchFamily="18" charset="0"/>
              </a:rPr>
              <a:t>BB</a:t>
            </a:r>
            <a:r>
              <a:rPr lang="zh-CN" altLang="en-US" sz="2400" b="1" dirty="0">
                <a:solidFill>
                  <a:srgbClr val="010000"/>
                </a:solidFill>
                <a:latin typeface="Times New Roman" panose="02020603050405020304" pitchFamily="18" charset="0"/>
              </a:rPr>
              <a:t>，即向右平移输入回路负载线。</a:t>
            </a:r>
            <a:endParaRPr kumimoji="1" lang="zh-CN" altLang="en-US" sz="2400" b="1" dirty="0">
              <a:solidFill>
                <a:srgbClr val="010000"/>
              </a:solidFill>
              <a:latin typeface="Times New Roman" panose="02020603050405020304" pitchFamily="18" charset="0"/>
            </a:endParaRPr>
          </a:p>
        </p:txBody>
      </p:sp>
      <p:graphicFrame>
        <p:nvGraphicFramePr>
          <p:cNvPr id="70661" name="Object 5"/>
          <p:cNvGraphicFramePr>
            <a:graphicFrameLocks noChangeAspect="1"/>
          </p:cNvGraphicFramePr>
          <p:nvPr/>
        </p:nvGraphicFramePr>
        <p:xfrm>
          <a:off x="1143000" y="4114800"/>
          <a:ext cx="1860550" cy="1082675"/>
        </p:xfrm>
        <a:graphic>
          <a:graphicData uri="http://schemas.openxmlformats.org/presentationml/2006/ole">
            <mc:AlternateContent xmlns:mc="http://schemas.openxmlformats.org/markup-compatibility/2006">
              <mc:Choice xmlns:v="urn:schemas-microsoft-com:vml" Requires="v">
                <p:oleObj name="VISIO" r:id="rId3" imgW="1862455" imgH="1078865" progId="Visio.Drawing.5">
                  <p:embed/>
                </p:oleObj>
              </mc:Choice>
              <mc:Fallback>
                <p:oleObj name="VISIO" r:id="rId3" imgW="1862455" imgH="1078865" progId="Visio.Drawing.5">
                  <p:embed/>
                  <p:pic>
                    <p:nvPicPr>
                      <p:cNvPr id="0" name="图片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3000" y="4114800"/>
                        <a:ext cx="1860550" cy="1082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0662" name="Object 6"/>
          <p:cNvGraphicFramePr>
            <a:graphicFrameLocks noChangeAspect="1"/>
          </p:cNvGraphicFramePr>
          <p:nvPr/>
        </p:nvGraphicFramePr>
        <p:xfrm>
          <a:off x="533400" y="2133600"/>
          <a:ext cx="3048000" cy="2008188"/>
        </p:xfrm>
        <a:graphic>
          <a:graphicData uri="http://schemas.openxmlformats.org/presentationml/2006/ole">
            <mc:AlternateContent xmlns:mc="http://schemas.openxmlformats.org/markup-compatibility/2006">
              <mc:Choice xmlns:v="urn:schemas-microsoft-com:vml" Requires="v">
                <p:oleObj name="Photo Editor 照片" r:id="rId5" imgW="12563475" imgH="8277225" progId="MSPhotoEd.3">
                  <p:embed/>
                </p:oleObj>
              </mc:Choice>
              <mc:Fallback>
                <p:oleObj name="Photo Editor 照片" r:id="rId5" imgW="12563475" imgH="8277225" progId="MSPhotoEd.3">
                  <p:embed/>
                  <p:pic>
                    <p:nvPicPr>
                      <p:cNvPr id="0" name="图片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3400" y="2133600"/>
                        <a:ext cx="3048000" cy="2008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4" name="Group 7"/>
          <p:cNvGrpSpPr/>
          <p:nvPr/>
        </p:nvGrpSpPr>
        <p:grpSpPr bwMode="auto">
          <a:xfrm>
            <a:off x="1447800" y="3962400"/>
            <a:ext cx="1524000" cy="914400"/>
            <a:chOff x="912" y="2496"/>
            <a:chExt cx="960" cy="576"/>
          </a:xfrm>
        </p:grpSpPr>
        <p:sp>
          <p:nvSpPr>
            <p:cNvPr id="70664" name="Line 8"/>
            <p:cNvSpPr>
              <a:spLocks noChangeShapeType="1"/>
            </p:cNvSpPr>
            <p:nvPr/>
          </p:nvSpPr>
          <p:spPr bwMode="auto">
            <a:xfrm flipV="1">
              <a:off x="1872" y="2496"/>
              <a:ext cx="0" cy="240"/>
            </a:xfrm>
            <a:prstGeom prst="line">
              <a:avLst/>
            </a:prstGeom>
            <a:noFill/>
            <a:ln w="9525">
              <a:solidFill>
                <a:schemeClr val="tx1"/>
              </a:solidFill>
              <a:prstDash val="lgDash"/>
              <a:round/>
            </a:ln>
            <a:effectLst/>
          </p:spPr>
          <p:txBody>
            <a:bodyPr/>
            <a:lstStyle/>
            <a:p>
              <a:endParaRPr lang="zh-CN" altLang="en-US"/>
            </a:p>
          </p:txBody>
        </p:sp>
        <p:sp>
          <p:nvSpPr>
            <p:cNvPr id="70665" name="Line 9"/>
            <p:cNvSpPr>
              <a:spLocks noChangeShapeType="1"/>
            </p:cNvSpPr>
            <p:nvPr/>
          </p:nvSpPr>
          <p:spPr bwMode="auto">
            <a:xfrm>
              <a:off x="912" y="2496"/>
              <a:ext cx="0" cy="576"/>
            </a:xfrm>
            <a:prstGeom prst="line">
              <a:avLst/>
            </a:prstGeom>
            <a:noFill/>
            <a:ln w="9525">
              <a:solidFill>
                <a:schemeClr val="tx1"/>
              </a:solidFill>
              <a:prstDash val="lgDash"/>
              <a:round/>
            </a:ln>
            <a:effectLst/>
          </p:spPr>
          <p:txBody>
            <a:bodyPr/>
            <a:lstStyle/>
            <a:p>
              <a:endParaRPr lang="zh-CN" altLang="en-US"/>
            </a:p>
          </p:txBody>
        </p:sp>
      </p:grpSp>
      <p:sp>
        <p:nvSpPr>
          <p:cNvPr id="70666" name="Line 10"/>
          <p:cNvSpPr>
            <a:spLocks noChangeShapeType="1"/>
          </p:cNvSpPr>
          <p:nvPr/>
        </p:nvSpPr>
        <p:spPr bwMode="auto">
          <a:xfrm flipH="1" flipV="1">
            <a:off x="1025525" y="2705100"/>
            <a:ext cx="1981200" cy="1219200"/>
          </a:xfrm>
          <a:prstGeom prst="line">
            <a:avLst/>
          </a:prstGeom>
          <a:noFill/>
          <a:ln w="28575">
            <a:solidFill>
              <a:srgbClr val="FF3300"/>
            </a:solidFill>
            <a:round/>
          </a:ln>
          <a:effectLst/>
        </p:spPr>
        <p:txBody>
          <a:bodyPr/>
          <a:lstStyle/>
          <a:p>
            <a:endParaRPr lang="zh-CN" altLang="en-US"/>
          </a:p>
        </p:txBody>
      </p:sp>
      <p:grpSp>
        <p:nvGrpSpPr>
          <p:cNvPr id="5" name="Group 11"/>
          <p:cNvGrpSpPr/>
          <p:nvPr/>
        </p:nvGrpSpPr>
        <p:grpSpPr bwMode="auto">
          <a:xfrm>
            <a:off x="1828800" y="3106738"/>
            <a:ext cx="2500313" cy="873125"/>
            <a:chOff x="1152" y="1957"/>
            <a:chExt cx="1575" cy="550"/>
          </a:xfrm>
        </p:grpSpPr>
        <p:grpSp>
          <p:nvGrpSpPr>
            <p:cNvPr id="6" name="Group 12"/>
            <p:cNvGrpSpPr/>
            <p:nvPr/>
          </p:nvGrpSpPr>
          <p:grpSpPr bwMode="auto">
            <a:xfrm>
              <a:off x="1152" y="2089"/>
              <a:ext cx="1297" cy="263"/>
              <a:chOff x="1152" y="2089"/>
              <a:chExt cx="1297" cy="263"/>
            </a:xfrm>
          </p:grpSpPr>
          <p:sp>
            <p:nvSpPr>
              <p:cNvPr id="70669" name="Line 13"/>
              <p:cNvSpPr>
                <a:spLocks noChangeShapeType="1"/>
              </p:cNvSpPr>
              <p:nvPr/>
            </p:nvSpPr>
            <p:spPr bwMode="auto">
              <a:xfrm>
                <a:off x="1152" y="2352"/>
                <a:ext cx="1008" cy="0"/>
              </a:xfrm>
              <a:prstGeom prst="line">
                <a:avLst/>
              </a:prstGeom>
              <a:noFill/>
              <a:ln w="9525">
                <a:solidFill>
                  <a:schemeClr val="tx1"/>
                </a:solidFill>
                <a:prstDash val="lgDash"/>
                <a:round/>
              </a:ln>
              <a:effectLst/>
            </p:spPr>
            <p:txBody>
              <a:bodyPr/>
              <a:lstStyle/>
              <a:p>
                <a:endParaRPr lang="zh-CN" altLang="en-US"/>
              </a:p>
            </p:txBody>
          </p:sp>
          <p:sp>
            <p:nvSpPr>
              <p:cNvPr id="70670" name="Line 14"/>
              <p:cNvSpPr>
                <a:spLocks noChangeShapeType="1"/>
              </p:cNvSpPr>
              <p:nvPr/>
            </p:nvSpPr>
            <p:spPr bwMode="auto">
              <a:xfrm>
                <a:off x="1249" y="2089"/>
                <a:ext cx="1200" cy="0"/>
              </a:xfrm>
              <a:prstGeom prst="line">
                <a:avLst/>
              </a:prstGeom>
              <a:noFill/>
              <a:ln w="9525">
                <a:solidFill>
                  <a:schemeClr val="tx1"/>
                </a:solidFill>
                <a:prstDash val="lgDash"/>
                <a:round/>
              </a:ln>
              <a:effectLst/>
            </p:spPr>
            <p:txBody>
              <a:bodyPr/>
              <a:lstStyle/>
              <a:p>
                <a:endParaRPr lang="zh-CN" altLang="en-US"/>
              </a:p>
            </p:txBody>
          </p:sp>
        </p:grpSp>
        <p:graphicFrame>
          <p:nvGraphicFramePr>
            <p:cNvPr id="70671" name="Object 15"/>
            <p:cNvGraphicFramePr>
              <a:graphicFrameLocks noChangeAspect="1"/>
            </p:cNvGraphicFramePr>
            <p:nvPr/>
          </p:nvGraphicFramePr>
          <p:xfrm>
            <a:off x="2208" y="1957"/>
            <a:ext cx="519" cy="550"/>
          </p:xfrm>
          <a:graphic>
            <a:graphicData uri="http://schemas.openxmlformats.org/presentationml/2006/ole">
              <mc:AlternateContent xmlns:mc="http://schemas.openxmlformats.org/markup-compatibility/2006">
                <mc:Choice xmlns:v="urn:schemas-microsoft-com:vml" Requires="v">
                  <p:oleObj name="Photo Editor 照片" r:id="rId7" imgW="3743325" imgH="3971925" progId="MSPhotoEd.3">
                    <p:embed/>
                  </p:oleObj>
                </mc:Choice>
                <mc:Fallback>
                  <p:oleObj name="Photo Editor 照片" r:id="rId7" imgW="3743325" imgH="3971925" progId="MSPhotoEd.3">
                    <p:embed/>
                    <p:pic>
                      <p:nvPicPr>
                        <p:cNvPr id="0" name="图片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08" y="1957"/>
                          <a:ext cx="519" cy="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aphicFrame>
        <p:nvGraphicFramePr>
          <p:cNvPr id="70672" name="Object 16"/>
          <p:cNvGraphicFramePr>
            <a:graphicFrameLocks noChangeAspect="1"/>
          </p:cNvGraphicFramePr>
          <p:nvPr/>
        </p:nvGraphicFramePr>
        <p:xfrm>
          <a:off x="4343400" y="1905000"/>
          <a:ext cx="4419600" cy="2795588"/>
        </p:xfrm>
        <a:graphic>
          <a:graphicData uri="http://schemas.openxmlformats.org/presentationml/2006/ole">
            <mc:AlternateContent xmlns:mc="http://schemas.openxmlformats.org/markup-compatibility/2006">
              <mc:Choice xmlns:v="urn:schemas-microsoft-com:vml" Requires="v">
                <p:oleObj name="Photo Editor 照片" r:id="rId9" imgW="17687925" imgH="11191875" progId="MSPhotoEd.3">
                  <p:embed/>
                </p:oleObj>
              </mc:Choice>
              <mc:Fallback>
                <p:oleObj name="Photo Editor 照片" r:id="rId9" imgW="17687925" imgH="11191875" progId="MSPhotoEd.3">
                  <p:embed/>
                  <p:pic>
                    <p:nvPicPr>
                      <p:cNvPr id="0" name="图片 1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343400" y="1905000"/>
                        <a:ext cx="4419600" cy="2795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70673" name="Picture 17" descr="Dz020201"/>
          <p:cNvPicPr>
            <a:picLocks noChangeAspect="1" noChangeArrowheads="1"/>
          </p:cNvPicPr>
          <p:nvPr/>
        </p:nvPicPr>
        <p:blipFill>
          <a:blip r:embed="rId11"/>
          <a:srcRect/>
          <a:stretch>
            <a:fillRect/>
          </a:stretch>
        </p:blipFill>
        <p:spPr bwMode="auto">
          <a:xfrm>
            <a:off x="5943600" y="381000"/>
            <a:ext cx="2971800" cy="1993900"/>
          </a:xfrm>
          <a:prstGeom prst="rect">
            <a:avLst/>
          </a:prstGeom>
          <a:noFill/>
        </p:spPr>
      </p:pic>
      <p:sp>
        <p:nvSpPr>
          <p:cNvPr id="70674" name="Text Box 18"/>
          <p:cNvSpPr txBox="1">
            <a:spLocks noChangeArrowheads="1"/>
          </p:cNvSpPr>
          <p:nvPr/>
        </p:nvSpPr>
        <p:spPr bwMode="auto">
          <a:xfrm>
            <a:off x="2971800" y="4653136"/>
            <a:ext cx="5486400" cy="457200"/>
          </a:xfrm>
          <a:prstGeom prst="rect">
            <a:avLst/>
          </a:prstGeom>
          <a:noFill/>
          <a:ln w="9525">
            <a:noFill/>
            <a:miter lim="800000"/>
          </a:ln>
          <a:effectLst/>
        </p:spPr>
        <p:txBody>
          <a:bodyPr>
            <a:spAutoFit/>
          </a:bodyPr>
          <a:lstStyle/>
          <a:p>
            <a:pPr algn="l">
              <a:spcBef>
                <a:spcPct val="50000"/>
              </a:spcBef>
            </a:pPr>
            <a:r>
              <a:rPr kumimoji="1" lang="zh-CN" altLang="en-US" sz="2400" b="1" dirty="0">
                <a:latin typeface="Times New Roman" panose="02020603050405020304" pitchFamily="18" charset="0"/>
              </a:rPr>
              <a:t>截止失真是在</a:t>
            </a:r>
            <a:r>
              <a:rPr kumimoji="1" lang="zh-CN" altLang="en-US" sz="2400" b="1" dirty="0">
                <a:solidFill>
                  <a:srgbClr val="FF0000"/>
                </a:solidFill>
                <a:effectLst>
                  <a:outerShdw blurRad="38100" dist="38100" dir="2700000" algn="tl">
                    <a:srgbClr val="000000">
                      <a:alpha val="43137"/>
                    </a:srgbClr>
                  </a:outerShdw>
                </a:effectLst>
                <a:latin typeface="Times New Roman" panose="02020603050405020304" pitchFamily="18" charset="0"/>
              </a:rPr>
              <a:t>输入回路</a:t>
            </a:r>
            <a:r>
              <a:rPr kumimoji="1" lang="zh-CN" altLang="en-US" sz="2400" b="1" dirty="0">
                <a:latin typeface="Times New Roman" panose="02020603050405020304" pitchFamily="18" charset="0"/>
              </a:rPr>
              <a:t>首先产生失真！</a:t>
            </a:r>
          </a:p>
        </p:txBody>
      </p:sp>
      <p:sp>
        <p:nvSpPr>
          <p:cNvPr id="70675" name="Text Box 19"/>
          <p:cNvSpPr txBox="1">
            <a:spLocks noChangeArrowheads="1"/>
          </p:cNvSpPr>
          <p:nvPr/>
        </p:nvSpPr>
        <p:spPr bwMode="auto">
          <a:xfrm>
            <a:off x="2667000" y="5563733"/>
            <a:ext cx="3962400" cy="457200"/>
          </a:xfrm>
          <a:prstGeom prst="rect">
            <a:avLst/>
          </a:prstGeom>
          <a:solidFill>
            <a:srgbClr val="CCFFFF"/>
          </a:solidFill>
          <a:ln w="9525">
            <a:noFill/>
            <a:miter lim="800000"/>
          </a:ln>
          <a:effectLst/>
        </p:spPr>
        <p:txBody>
          <a:bodyPr>
            <a:spAutoFit/>
          </a:bodyPr>
          <a:lstStyle/>
          <a:p>
            <a:pPr algn="l">
              <a:spcBef>
                <a:spcPct val="50000"/>
              </a:spcBef>
            </a:pPr>
            <a:r>
              <a:rPr kumimoji="1" lang="zh-CN" altLang="en-US" sz="2400" b="1" dirty="0">
                <a:latin typeface="Times New Roman" panose="02020603050405020304" pitchFamily="18" charset="0"/>
              </a:rPr>
              <a:t>减小</a:t>
            </a:r>
            <a:r>
              <a:rPr kumimoji="1" lang="en-US" altLang="zh-CN" sz="2400" b="1" i="1" dirty="0" err="1">
                <a:latin typeface="Times New Roman" panose="02020603050405020304" pitchFamily="18" charset="0"/>
              </a:rPr>
              <a:t>R</a:t>
            </a:r>
            <a:r>
              <a:rPr kumimoji="1" lang="en-US" altLang="zh-CN" sz="2400" b="1" baseline="-25000" dirty="0" err="1">
                <a:latin typeface="Times New Roman" panose="02020603050405020304" pitchFamily="18" charset="0"/>
              </a:rPr>
              <a:t>b</a:t>
            </a:r>
            <a:r>
              <a:rPr kumimoji="1" lang="zh-CN" altLang="en-US" sz="2400" b="1" dirty="0">
                <a:latin typeface="Times New Roman" panose="02020603050405020304" pitchFamily="18" charset="0"/>
              </a:rPr>
              <a:t>能消除截止失真吗？</a:t>
            </a:r>
          </a:p>
        </p:txBody>
      </p:sp>
      <p:sp>
        <p:nvSpPr>
          <p:cNvPr id="12" name="灯片编号占位符 11"/>
          <p:cNvSpPr>
            <a:spLocks noGrp="1"/>
          </p:cNvSpPr>
          <p:nvPr>
            <p:ph type="sldNum" sz="quarter" idx="12"/>
          </p:nvPr>
        </p:nvSpPr>
        <p:spPr>
          <a:xfrm>
            <a:off x="6553200" y="6128883"/>
            <a:ext cx="2133600" cy="365125"/>
          </a:xfrm>
        </p:spPr>
        <p:txBody>
          <a:bodyPr/>
          <a:lstStyle/>
          <a:p>
            <a:fld id="{BDB18AC9-7EE5-48E1-A10E-599720087084}" type="slidenum">
              <a:rPr lang="en-US" altLang="zh-CN" smtClean="0"/>
              <a:t>49</a:t>
            </a:fld>
            <a:endParaRPr lang="en-US" altLang="zh-CN" dirty="0"/>
          </a:p>
        </p:txBody>
      </p:sp>
      <p:sp>
        <p:nvSpPr>
          <p:cNvPr id="21" name="Text Box 18"/>
          <p:cNvSpPr txBox="1">
            <a:spLocks noChangeArrowheads="1"/>
          </p:cNvSpPr>
          <p:nvPr/>
        </p:nvSpPr>
        <p:spPr bwMode="auto">
          <a:xfrm>
            <a:off x="2826602" y="1313336"/>
            <a:ext cx="1061186" cy="457200"/>
          </a:xfrm>
          <a:prstGeom prst="rect">
            <a:avLst/>
          </a:prstGeom>
          <a:noFill/>
          <a:ln w="9525">
            <a:noFill/>
            <a:miter lim="800000"/>
          </a:ln>
          <a:effectLst/>
        </p:spPr>
        <p:txBody>
          <a:bodyPr wrap="square">
            <a:spAutoFit/>
          </a:bodyPr>
          <a:lstStyle/>
          <a:p>
            <a:pPr algn="l">
              <a:spcBef>
                <a:spcPct val="50000"/>
              </a:spcBef>
            </a:pPr>
            <a:r>
              <a:rPr kumimoji="1" lang="zh-CN" altLang="en-US" sz="2400" b="1" dirty="0">
                <a:latin typeface="Times New Roman" panose="02020603050405020304" pitchFamily="18" charset="0"/>
              </a:rPr>
              <a:t>表现：</a:t>
            </a:r>
          </a:p>
        </p:txBody>
      </p:sp>
      <p:sp>
        <p:nvSpPr>
          <p:cNvPr id="22" name="Text Box 18"/>
          <p:cNvSpPr txBox="1">
            <a:spLocks noChangeArrowheads="1"/>
          </p:cNvSpPr>
          <p:nvPr/>
        </p:nvSpPr>
        <p:spPr bwMode="auto">
          <a:xfrm>
            <a:off x="2411760" y="1876762"/>
            <a:ext cx="1808363" cy="707886"/>
          </a:xfrm>
          <a:prstGeom prst="rect">
            <a:avLst/>
          </a:prstGeom>
          <a:noFill/>
          <a:ln w="9525">
            <a:noFill/>
            <a:miter lim="800000"/>
          </a:ln>
          <a:effectLst/>
        </p:spPr>
        <p:txBody>
          <a:bodyPr wrap="square">
            <a:spAutoFit/>
          </a:bodyPr>
          <a:lstStyle/>
          <a:p>
            <a:pPr>
              <a:spcBef>
                <a:spcPct val="50000"/>
              </a:spcBef>
            </a:pPr>
            <a:r>
              <a:rPr lang="en-US" altLang="zh-CN" sz="2000" b="1" i="1" dirty="0">
                <a:solidFill>
                  <a:srgbClr val="FF0000"/>
                </a:solidFill>
                <a:latin typeface="Times New Roman" panose="02020603050405020304" pitchFamily="18" charset="0"/>
              </a:rPr>
              <a:t>I</a:t>
            </a:r>
            <a:r>
              <a:rPr lang="en-US" altLang="zh-CN" sz="2000" b="1" baseline="-25000" dirty="0">
                <a:solidFill>
                  <a:srgbClr val="FF0000"/>
                </a:solidFill>
                <a:latin typeface="Times New Roman" panose="02020603050405020304" pitchFamily="18" charset="0"/>
              </a:rPr>
              <a:t>BQ</a:t>
            </a:r>
            <a:r>
              <a:rPr lang="en-US" altLang="zh-CN" sz="2000" b="1" i="1" dirty="0">
                <a:solidFill>
                  <a:srgbClr val="FF0000"/>
                </a:solidFill>
                <a:latin typeface="Times New Roman" panose="02020603050405020304" pitchFamily="18" charset="0"/>
              </a:rPr>
              <a:t> </a:t>
            </a:r>
            <a:r>
              <a:rPr lang="zh-CN" altLang="en-US" sz="2000" b="1" dirty="0">
                <a:solidFill>
                  <a:srgbClr val="FF0000"/>
                </a:solidFill>
                <a:latin typeface="Times New Roman" panose="02020603050405020304" pitchFamily="18" charset="0"/>
              </a:rPr>
              <a:t>过小、</a:t>
            </a:r>
            <a:r>
              <a:rPr lang="en-US" altLang="zh-CN" sz="2000" b="1" i="1" dirty="0">
                <a:solidFill>
                  <a:srgbClr val="FF0000"/>
                </a:solidFill>
                <a:latin typeface="Times New Roman" panose="02020603050405020304" pitchFamily="18" charset="0"/>
              </a:rPr>
              <a:t>U</a:t>
            </a:r>
            <a:r>
              <a:rPr lang="en-US" altLang="zh-CN" sz="2000" b="1" baseline="-25000" dirty="0">
                <a:solidFill>
                  <a:srgbClr val="FF0000"/>
                </a:solidFill>
                <a:latin typeface="Times New Roman" panose="02020603050405020304" pitchFamily="18" charset="0"/>
              </a:rPr>
              <a:t>BEQ</a:t>
            </a:r>
            <a:r>
              <a:rPr kumimoji="1" lang="zh-CN" altLang="en-US" sz="2000" b="1" dirty="0">
                <a:solidFill>
                  <a:srgbClr val="FF0000"/>
                </a:solidFill>
                <a:latin typeface="Times New Roman" panose="02020603050405020304" pitchFamily="18" charset="0"/>
              </a:rPr>
              <a:t>接近</a:t>
            </a:r>
            <a:r>
              <a:rPr lang="en-US" altLang="zh-CN" sz="2000" b="1" i="1" dirty="0" err="1">
                <a:solidFill>
                  <a:srgbClr val="FF0000"/>
                </a:solidFill>
                <a:latin typeface="Times New Roman" panose="02020603050405020304" pitchFamily="18" charset="0"/>
              </a:rPr>
              <a:t>U</a:t>
            </a:r>
            <a:r>
              <a:rPr lang="en-US" altLang="zh-CN" sz="2000" b="1" baseline="-25000" dirty="0" err="1">
                <a:solidFill>
                  <a:srgbClr val="FF0000"/>
                </a:solidFill>
                <a:latin typeface="Times New Roman" panose="02020603050405020304" pitchFamily="18" charset="0"/>
              </a:rPr>
              <a:t>on</a:t>
            </a:r>
            <a:endParaRPr kumimoji="1" lang="zh-CN" altLang="en-US" sz="2000" b="1" dirty="0">
              <a:solidFill>
                <a:srgbClr val="FF0000"/>
              </a:solidFill>
              <a:latin typeface="Times New Roman" panose="02020603050405020304" pitchFamily="18" charset="0"/>
            </a:endParaRPr>
          </a:p>
        </p:txBody>
      </p:sp>
      <p:sp>
        <p:nvSpPr>
          <p:cNvPr id="23" name="Text Box 18"/>
          <p:cNvSpPr txBox="1">
            <a:spLocks noChangeArrowheads="1"/>
          </p:cNvSpPr>
          <p:nvPr/>
        </p:nvSpPr>
        <p:spPr bwMode="auto">
          <a:xfrm>
            <a:off x="7071613" y="2505045"/>
            <a:ext cx="1808363" cy="707886"/>
          </a:xfrm>
          <a:prstGeom prst="rect">
            <a:avLst/>
          </a:prstGeom>
          <a:noFill/>
          <a:ln w="9525">
            <a:noFill/>
            <a:miter lim="800000"/>
          </a:ln>
          <a:effectLst/>
        </p:spPr>
        <p:txBody>
          <a:bodyPr wrap="square">
            <a:spAutoFit/>
          </a:bodyPr>
          <a:lstStyle/>
          <a:p>
            <a:pPr>
              <a:spcBef>
                <a:spcPct val="50000"/>
              </a:spcBef>
            </a:pPr>
            <a:r>
              <a:rPr lang="en-US" altLang="zh-CN" sz="2000" b="1" i="1" dirty="0">
                <a:solidFill>
                  <a:srgbClr val="FF0000"/>
                </a:solidFill>
                <a:latin typeface="Times New Roman" panose="02020603050405020304" pitchFamily="18" charset="0"/>
              </a:rPr>
              <a:t>I</a:t>
            </a:r>
            <a:r>
              <a:rPr lang="en-US" altLang="zh-CN" sz="2000" b="1" baseline="-25000" dirty="0">
                <a:solidFill>
                  <a:srgbClr val="FF0000"/>
                </a:solidFill>
                <a:latin typeface="Times New Roman" panose="02020603050405020304" pitchFamily="18" charset="0"/>
              </a:rPr>
              <a:t>CQ</a:t>
            </a:r>
            <a:r>
              <a:rPr lang="en-US" altLang="zh-CN" sz="2000" b="1" i="1" dirty="0">
                <a:solidFill>
                  <a:srgbClr val="FF0000"/>
                </a:solidFill>
                <a:latin typeface="Times New Roman" panose="02020603050405020304" pitchFamily="18" charset="0"/>
              </a:rPr>
              <a:t> </a:t>
            </a:r>
            <a:r>
              <a:rPr lang="zh-CN" altLang="en-US" sz="2000" b="1" dirty="0">
                <a:solidFill>
                  <a:srgbClr val="FF0000"/>
                </a:solidFill>
                <a:latin typeface="Times New Roman" panose="02020603050405020304" pitchFamily="18" charset="0"/>
              </a:rPr>
              <a:t>过小、</a:t>
            </a:r>
            <a:r>
              <a:rPr lang="en-US" altLang="zh-CN" sz="2000" b="1" i="1" dirty="0">
                <a:solidFill>
                  <a:srgbClr val="FF0000"/>
                </a:solidFill>
                <a:latin typeface="Times New Roman" panose="02020603050405020304" pitchFamily="18" charset="0"/>
              </a:rPr>
              <a:t>U</a:t>
            </a:r>
            <a:r>
              <a:rPr lang="en-US" altLang="zh-CN" sz="2000" b="1" baseline="-25000" dirty="0">
                <a:solidFill>
                  <a:srgbClr val="FF0000"/>
                </a:solidFill>
                <a:latin typeface="Times New Roman" panose="02020603050405020304" pitchFamily="18" charset="0"/>
              </a:rPr>
              <a:t>CEQ</a:t>
            </a:r>
            <a:r>
              <a:rPr kumimoji="1" lang="zh-CN" altLang="en-US" sz="2000" b="1" dirty="0">
                <a:solidFill>
                  <a:srgbClr val="FF0000"/>
                </a:solidFill>
                <a:latin typeface="Times New Roman" panose="02020603050405020304" pitchFamily="18" charset="0"/>
              </a:rPr>
              <a:t>接近</a:t>
            </a:r>
            <a:r>
              <a:rPr kumimoji="1" lang="en-US" altLang="zh-CN" sz="2000" b="1" dirty="0">
                <a:solidFill>
                  <a:srgbClr val="FF0000"/>
                </a:solidFill>
                <a:latin typeface="Times New Roman" panose="02020603050405020304" pitchFamily="18" charset="0"/>
              </a:rPr>
              <a:t>VCC</a:t>
            </a:r>
            <a:endParaRPr kumimoji="1" lang="zh-CN" altLang="en-US" sz="2000" b="1" dirty="0">
              <a:solidFill>
                <a:srgbClr val="FF0000"/>
              </a:solidFill>
              <a:latin typeface="Times New Roman" panose="02020603050405020304" pitchFamily="18" charset="0"/>
            </a:endParaRPr>
          </a:p>
        </p:txBody>
      </p:sp>
      <p:pic>
        <p:nvPicPr>
          <p:cNvPr id="24" name="Picture 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704263" y="50800"/>
            <a:ext cx="403225" cy="403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矩形 12"/>
          <p:cNvSpPr/>
          <p:nvPr/>
        </p:nvSpPr>
        <p:spPr>
          <a:xfrm>
            <a:off x="7282998" y="5559623"/>
            <a:ext cx="1465466" cy="461665"/>
          </a:xfrm>
          <a:prstGeom prst="rect">
            <a:avLst/>
          </a:prstGeom>
        </p:spPr>
        <p:txBody>
          <a:bodyPr wrap="none">
            <a:spAutoFit/>
          </a:bodyPr>
          <a:lstStyle/>
          <a:p>
            <a:r>
              <a:rPr kumimoji="1" lang="zh-CN" altLang="en-US" sz="2400" b="1" dirty="0">
                <a:latin typeface="Times New Roman" panose="02020603050405020304" pitchFamily="18" charset="0"/>
              </a:rPr>
              <a:t>增大</a:t>
            </a:r>
            <a:r>
              <a:rPr kumimoji="1" lang="en-US" altLang="zh-CN" sz="2400" b="1" i="1" dirty="0">
                <a:latin typeface="Times New Roman" panose="02020603050405020304" pitchFamily="18" charset="0"/>
              </a:rPr>
              <a:t>R</a:t>
            </a:r>
            <a:r>
              <a:rPr kumimoji="1" lang="en-US" altLang="zh-CN" sz="2400" b="1" baseline="-25000" dirty="0">
                <a:latin typeface="Times New Roman" panose="02020603050405020304" pitchFamily="18" charset="0"/>
              </a:rPr>
              <a:t>C</a:t>
            </a:r>
            <a:r>
              <a:rPr kumimoji="1" lang="zh-CN" altLang="en-US" sz="2400" b="1" dirty="0">
                <a:latin typeface="Times New Roman" panose="02020603050405020304" pitchFamily="18" charset="0"/>
              </a:rPr>
              <a:t>？</a:t>
            </a:r>
            <a:endParaRPr lang="zh-CN" altLang="en-US" sz="2400" dirty="0"/>
          </a:p>
        </p:txBody>
      </p:sp>
      <p:pic>
        <p:nvPicPr>
          <p:cNvPr id="14" name="图片 13"/>
          <p:cNvPicPr>
            <a:picLocks noChangeAspect="1"/>
          </p:cNvPicPr>
          <p:nvPr/>
        </p:nvPicPr>
        <p:blipFill>
          <a:blip r:embed="rId13"/>
          <a:stretch>
            <a:fillRect/>
          </a:stretch>
        </p:blipFill>
        <p:spPr>
          <a:xfrm>
            <a:off x="5004435" y="50800"/>
            <a:ext cx="2790190" cy="154686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3"/>
          <p:cNvSpPr>
            <a:spLocks noGrp="1"/>
          </p:cNvSpPr>
          <p:nvPr>
            <p:ph type="title"/>
          </p:nvPr>
        </p:nvSpPr>
        <p:spPr>
          <a:xfrm>
            <a:off x="395288" y="757238"/>
            <a:ext cx="6624637" cy="503237"/>
          </a:xfrm>
        </p:spPr>
        <p:txBody>
          <a:bodyPr vert="horz" wrap="square" lIns="91440" tIns="45720" rIns="91440" bIns="45720" anchor="ctr" anchorCtr="0"/>
          <a:lstStyle/>
          <a:p>
            <a:pPr algn="l" eaLnBrk="1" hangingPunct="1">
              <a:lnSpc>
                <a:spcPct val="110000"/>
              </a:lnSpc>
            </a:pPr>
            <a:r>
              <a:rPr lang="zh-CN" altLang="en-US" sz="3600" dirty="0">
                <a:solidFill>
                  <a:schemeClr val="tx1"/>
                </a:solidFill>
                <a:latin typeface="华文行楷" panose="02010800040101010101" pitchFamily="2" charset="-122"/>
                <a:ea typeface="华文行楷" panose="02010800040101010101" pitchFamily="2" charset="-122"/>
              </a:rPr>
              <a:t>二、杂质半导体</a:t>
            </a:r>
            <a:endParaRPr lang="zh-CN" altLang="en-US" sz="2800" dirty="0">
              <a:solidFill>
                <a:schemeClr val="tx1"/>
              </a:solidFill>
              <a:latin typeface="华文行楷" panose="02010800040101010101" pitchFamily="2" charset="-122"/>
              <a:ea typeface="华文行楷" panose="02010800040101010101" pitchFamily="2" charset="-122"/>
            </a:endParaRPr>
          </a:p>
        </p:txBody>
      </p:sp>
      <p:sp>
        <p:nvSpPr>
          <p:cNvPr id="11" name="矩形 10"/>
          <p:cNvSpPr/>
          <p:nvPr/>
        </p:nvSpPr>
        <p:spPr>
          <a:xfrm>
            <a:off x="8839200" y="65088"/>
            <a:ext cx="250825" cy="261938"/>
          </a:xfrm>
          <a:prstGeom prst="rect">
            <a:avLst/>
          </a:prstGeom>
          <a:solidFill>
            <a:srgbClr val="FF33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pic>
        <p:nvPicPr>
          <p:cNvPr id="2" name="Picture 7"/>
          <p:cNvPicPr>
            <a:picLocks noChangeAspect="1"/>
          </p:cNvPicPr>
          <p:nvPr/>
        </p:nvPicPr>
        <p:blipFill>
          <a:blip r:embed="rId2"/>
          <a:stretch>
            <a:fillRect/>
          </a:stretch>
        </p:blipFill>
        <p:spPr>
          <a:xfrm>
            <a:off x="8704263" y="50800"/>
            <a:ext cx="403225" cy="403225"/>
          </a:xfrm>
          <a:prstGeom prst="rect">
            <a:avLst/>
          </a:prstGeom>
          <a:noFill/>
          <a:ln w="9525">
            <a:noFill/>
          </a:ln>
        </p:spPr>
      </p:pic>
      <p:sp>
        <p:nvSpPr>
          <p:cNvPr id="10244" name="灯片编号占位符 2"/>
          <p:cNvSpPr>
            <a:spLocks noGrp="1"/>
          </p:cNvSpPr>
          <p:nvPr>
            <p:ph type="sldNum" sz="quarter" idx="12"/>
          </p:nvPr>
        </p:nvSpPr>
        <p:spPr/>
        <p:txBody>
          <a:bodyPr wrap="square" lIns="91440" tIns="45720" rIns="91440" bIns="45720" anchor="t"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400" dirty="0"/>
              <a:t>5</a:t>
            </a:fld>
            <a:endParaRPr lang="en-US" altLang="zh-CN" sz="1400" dirty="0"/>
          </a:p>
        </p:txBody>
      </p:sp>
      <p:sp>
        <p:nvSpPr>
          <p:cNvPr id="3" name="Text Box 7"/>
          <p:cNvSpPr txBox="1"/>
          <p:nvPr/>
        </p:nvSpPr>
        <p:spPr>
          <a:xfrm>
            <a:off x="179388" y="1628775"/>
            <a:ext cx="8977312" cy="1501775"/>
          </a:xfrm>
          <a:prstGeom prst="rect">
            <a:avLst/>
          </a:prstGeom>
          <a:noFill/>
          <a:ln w="9525">
            <a:noFill/>
          </a:ln>
        </p:spPr>
        <p:txBody>
          <a:bodyPr anchor="ctr" anchorCtr="0">
            <a:spAutoFit/>
          </a:bodyPr>
          <a:lstStyle/>
          <a:p>
            <a:pPr eaLnBrk="0" hangingPunct="0">
              <a:lnSpc>
                <a:spcPct val="110000"/>
              </a:lnSpc>
              <a:spcBef>
                <a:spcPct val="30000"/>
              </a:spcBef>
            </a:pPr>
            <a:r>
              <a:rPr lang="en-US" altLang="zh-CN" b="1" dirty="0">
                <a:latin typeface="Times New Roman" panose="02020603050405020304" pitchFamily="18" charset="0"/>
                <a:ea typeface="宋体" panose="02010600030101010101" pitchFamily="2" charset="-122"/>
              </a:rPr>
              <a:t> </a:t>
            </a:r>
            <a:r>
              <a:rPr lang="zh-CN" altLang="en-US" sz="2800" b="1" dirty="0">
                <a:latin typeface="Times New Roman" panose="02020603050405020304" pitchFamily="18" charset="0"/>
                <a:ea typeface="宋体" panose="02010600030101010101" pitchFamily="2" charset="-122"/>
              </a:rPr>
              <a:t>在本征半导体中掺入某些微量元素作为杂质，可使半导体的导电性发生显著变化。掺入的杂质主要是三价或五价元素。掺入杂质的本征半导体称为</a:t>
            </a:r>
            <a:r>
              <a:rPr lang="zh-CN" altLang="en-US" sz="2800" b="1" dirty="0">
                <a:solidFill>
                  <a:srgbClr val="FF0000"/>
                </a:solidFill>
                <a:latin typeface="Times New Roman" panose="02020603050405020304" pitchFamily="18" charset="0"/>
                <a:ea typeface="宋体" panose="02010600030101010101" pitchFamily="2" charset="-122"/>
              </a:rPr>
              <a:t>杂质半导体</a:t>
            </a:r>
            <a:r>
              <a:rPr lang="zh-CN" altLang="en-US" sz="2800" b="1" dirty="0">
                <a:latin typeface="Times New Roman" panose="02020603050405020304" pitchFamily="18" charset="0"/>
                <a:ea typeface="宋体" panose="02010600030101010101" pitchFamily="2" charset="-122"/>
              </a:rPr>
              <a:t>。</a:t>
            </a:r>
            <a:endParaRPr lang="zh-CN" altLang="en-US" b="1" dirty="0">
              <a:latin typeface="Times New Roman" panose="02020603050405020304" pitchFamily="18" charset="0"/>
              <a:ea typeface="宋体" panose="02010600030101010101" pitchFamily="2" charset="-122"/>
            </a:endParaRPr>
          </a:p>
        </p:txBody>
      </p:sp>
      <p:sp>
        <p:nvSpPr>
          <p:cNvPr id="4" name="Text Box 8"/>
          <p:cNvSpPr txBox="1"/>
          <p:nvPr/>
        </p:nvSpPr>
        <p:spPr>
          <a:xfrm>
            <a:off x="185738" y="3373438"/>
            <a:ext cx="9059862" cy="1117600"/>
          </a:xfrm>
          <a:prstGeom prst="rect">
            <a:avLst/>
          </a:prstGeom>
          <a:noFill/>
          <a:ln w="9525">
            <a:noFill/>
          </a:ln>
        </p:spPr>
        <p:txBody>
          <a:bodyPr anchor="ctr" anchorCtr="0">
            <a:spAutoFit/>
          </a:bodyPr>
          <a:lstStyle/>
          <a:p>
            <a:pPr eaLnBrk="0" hangingPunct="0">
              <a:lnSpc>
                <a:spcPct val="120000"/>
              </a:lnSpc>
            </a:pPr>
            <a:r>
              <a:rPr lang="en-US" altLang="zh-CN" b="1" dirty="0">
                <a:latin typeface="Times New Roman" panose="02020603050405020304" pitchFamily="18" charset="0"/>
                <a:ea typeface="宋体" panose="02010600030101010101" pitchFamily="2" charset="-122"/>
              </a:rPr>
              <a:t> </a:t>
            </a:r>
            <a:r>
              <a:rPr lang="en-US" altLang="zh-CN" sz="2800" b="1" dirty="0">
                <a:solidFill>
                  <a:srgbClr val="FF0000"/>
                </a:solidFill>
                <a:latin typeface="Times New Roman" panose="02020603050405020304" pitchFamily="18" charset="0"/>
                <a:ea typeface="宋体" panose="02010600030101010101" pitchFamily="2" charset="-122"/>
              </a:rPr>
              <a:t>N</a:t>
            </a:r>
            <a:r>
              <a:rPr lang="zh-CN" altLang="en-US" sz="2800" b="1" dirty="0">
                <a:solidFill>
                  <a:srgbClr val="FF0000"/>
                </a:solidFill>
                <a:latin typeface="宋体" panose="02010600030101010101" pitchFamily="2" charset="-122"/>
                <a:ea typeface="宋体" panose="02010600030101010101" pitchFamily="2" charset="-122"/>
              </a:rPr>
              <a:t>型半导体</a:t>
            </a:r>
            <a:r>
              <a:rPr lang="en-US" altLang="zh-CN" sz="2800" b="1" dirty="0">
                <a:latin typeface="Times New Roman" panose="02020603050405020304" pitchFamily="18" charset="0"/>
                <a:ea typeface="宋体" panose="02010600030101010101" pitchFamily="2" charset="-122"/>
              </a:rPr>
              <a:t>——</a:t>
            </a:r>
            <a:r>
              <a:rPr lang="zh-CN" altLang="en-US" sz="2800" b="1" dirty="0">
                <a:latin typeface="Times New Roman" panose="02020603050405020304" pitchFamily="18" charset="0"/>
                <a:ea typeface="宋体" panose="02010600030101010101" pitchFamily="2" charset="-122"/>
              </a:rPr>
              <a:t>掺入五价杂质元素（如磷）的半导体。 （</a:t>
            </a:r>
            <a:r>
              <a:rPr lang="en-US" altLang="zh-CN" sz="2800" b="1" dirty="0">
                <a:latin typeface="Times New Roman" panose="02020603050405020304" pitchFamily="18" charset="0"/>
                <a:ea typeface="宋体" panose="02010600030101010101" pitchFamily="2" charset="-122"/>
              </a:rPr>
              <a:t>Negative</a:t>
            </a:r>
            <a:r>
              <a:rPr lang="zh-CN" altLang="en-US" sz="2800" b="1" dirty="0">
                <a:latin typeface="Times New Roman" panose="02020603050405020304" pitchFamily="18" charset="0"/>
                <a:ea typeface="宋体" panose="02010600030101010101" pitchFamily="2" charset="-122"/>
              </a:rPr>
              <a:t>负的字头 ）</a:t>
            </a:r>
          </a:p>
        </p:txBody>
      </p:sp>
      <p:sp>
        <p:nvSpPr>
          <p:cNvPr id="5" name="Text Box 9"/>
          <p:cNvSpPr txBox="1"/>
          <p:nvPr/>
        </p:nvSpPr>
        <p:spPr>
          <a:xfrm>
            <a:off x="185738" y="4592638"/>
            <a:ext cx="8791575" cy="1117600"/>
          </a:xfrm>
          <a:prstGeom prst="rect">
            <a:avLst/>
          </a:prstGeom>
          <a:noFill/>
          <a:ln w="9525">
            <a:noFill/>
          </a:ln>
        </p:spPr>
        <p:txBody>
          <a:bodyPr anchor="ctr" anchorCtr="0">
            <a:spAutoFit/>
          </a:bodyPr>
          <a:lstStyle/>
          <a:p>
            <a:pPr eaLnBrk="0" hangingPunct="0">
              <a:lnSpc>
                <a:spcPct val="120000"/>
              </a:lnSpc>
            </a:pPr>
            <a:r>
              <a:rPr lang="en-US" altLang="zh-CN" sz="2800" b="1" dirty="0">
                <a:solidFill>
                  <a:srgbClr val="FF0000"/>
                </a:solidFill>
                <a:latin typeface="Times New Roman" panose="02020603050405020304" pitchFamily="18" charset="0"/>
                <a:ea typeface="宋体" panose="02010600030101010101" pitchFamily="2" charset="-122"/>
              </a:rPr>
              <a:t>P</a:t>
            </a:r>
            <a:r>
              <a:rPr lang="zh-CN" altLang="en-US" sz="2800" b="1" dirty="0">
                <a:solidFill>
                  <a:srgbClr val="FF0000"/>
                </a:solidFill>
                <a:latin typeface="宋体" panose="02010600030101010101" pitchFamily="2" charset="-122"/>
                <a:ea typeface="宋体" panose="02010600030101010101" pitchFamily="2" charset="-122"/>
              </a:rPr>
              <a:t>型半导体</a:t>
            </a:r>
            <a:r>
              <a:rPr lang="en-US" altLang="zh-CN" sz="2800" b="1" dirty="0">
                <a:latin typeface="Times New Roman" panose="02020603050405020304" pitchFamily="18" charset="0"/>
                <a:ea typeface="宋体" panose="02010600030101010101" pitchFamily="2" charset="-122"/>
              </a:rPr>
              <a:t>——</a:t>
            </a:r>
            <a:r>
              <a:rPr lang="zh-CN" altLang="en-US" sz="2800" b="1" dirty="0">
                <a:latin typeface="Times New Roman" panose="02020603050405020304" pitchFamily="18" charset="0"/>
                <a:ea typeface="宋体" panose="02010600030101010101" pitchFamily="2" charset="-122"/>
              </a:rPr>
              <a:t>掺入三价杂质元素（如硼）的 半导体。</a:t>
            </a:r>
            <a:r>
              <a:rPr lang="zh-CN" altLang="en-US" b="1" dirty="0">
                <a:latin typeface="Times New Roman" panose="02020603050405020304" pitchFamily="18" charset="0"/>
                <a:ea typeface="宋体" panose="02010600030101010101" pitchFamily="2" charset="-122"/>
              </a:rPr>
              <a:t>（</a:t>
            </a:r>
            <a:r>
              <a:rPr lang="en-US" altLang="zh-CN" b="1" dirty="0">
                <a:latin typeface="Times New Roman" panose="02020603050405020304" pitchFamily="18" charset="0"/>
                <a:ea typeface="宋体" panose="02010600030101010101" pitchFamily="2" charset="-122"/>
              </a:rPr>
              <a:t>Positive </a:t>
            </a:r>
            <a:r>
              <a:rPr lang="zh-CN" altLang="en-US" b="1" dirty="0">
                <a:latin typeface="Times New Roman" panose="02020603050405020304" pitchFamily="18" charset="0"/>
                <a:ea typeface="宋体" panose="02010600030101010101" pitchFamily="2" charset="-122"/>
              </a:rPr>
              <a:t>正</a:t>
            </a:r>
            <a:r>
              <a:rPr lang="zh-CN" altLang="en-US" sz="2800" b="1" dirty="0">
                <a:latin typeface="Times New Roman" panose="02020603050405020304" pitchFamily="18" charset="0"/>
                <a:ea typeface="宋体" panose="02010600030101010101" pitchFamily="2" charset="-122"/>
              </a:rPr>
              <a:t>的字头 </a:t>
            </a:r>
            <a:r>
              <a:rPr lang="en-US" altLang="zh-CN" b="1" dirty="0">
                <a:latin typeface="Times New Roman" panose="02020603050405020304" pitchFamily="18" charset="0"/>
                <a:ea typeface="宋体" panose="02010600030101010101" pitchFamily="2" charset="-122"/>
              </a:rPr>
              <a:t>)</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withEffect">
                                  <p:stCondLst>
                                    <p:cond delay="0"/>
                                  </p:stCondLst>
                                  <p:childTnLst>
                                    <p:set>
                                      <p:cBhvr>
                                        <p:cTn id="6" dur="indefinite" fill="hold">
                                          <p:stCondLst>
                                            <p:cond delay="0"/>
                                          </p:stCondLst>
                                        </p:cTn>
                                        <p:tgtEl>
                                          <p:spTgt spid="10243"/>
                                        </p:tgtEl>
                                        <p:attrNameLst>
                                          <p:attrName>style.visibility</p:attrName>
                                        </p:attrNameLst>
                                      </p:cBhvr>
                                      <p:to>
                                        <p:strVal val="visible"/>
                                      </p:to>
                                    </p:set>
                                    <p:anim calcmode="lin" valueType="num">
                                      <p:cBhvr>
                                        <p:cTn id="7" dur="500" fill="hold"/>
                                        <p:tgtEl>
                                          <p:spTgt spid="10243"/>
                                        </p:tgtEl>
                                        <p:attrNameLst>
                                          <p:attrName>ppt_w</p:attrName>
                                        </p:attrNameLst>
                                      </p:cBhvr>
                                      <p:tavLst>
                                        <p:tav tm="0">
                                          <p:val>
                                            <p:fltVal val="0"/>
                                          </p:val>
                                        </p:tav>
                                        <p:tav tm="100000">
                                          <p:val>
                                            <p:strVal val="#ppt_w"/>
                                          </p:val>
                                        </p:tav>
                                      </p:tavLst>
                                    </p:anim>
                                    <p:anim calcmode="lin" valueType="num">
                                      <p:cBhvr>
                                        <p:cTn id="8" dur="500" fill="hold"/>
                                        <p:tgtEl>
                                          <p:spTgt spid="10243"/>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1"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wipe(up)">
                                      <p:cBhvr>
                                        <p:cTn id="13" dur="500"/>
                                        <p:tgtEl>
                                          <p:spTgt spid="3">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1" fill="hold" grpId="0" nodeType="clickEffect">
                                  <p:stCondLst>
                                    <p:cond delay="0"/>
                                  </p:stCondLst>
                                  <p:childTnLst>
                                    <p:set>
                                      <p:cBhvr>
                                        <p:cTn id="17" dur="1" fill="hold">
                                          <p:stCondLst>
                                            <p:cond delay="0"/>
                                          </p:stCondLst>
                                        </p:cTn>
                                        <p:tgtEl>
                                          <p:spTgt spid="4">
                                            <p:txEl>
                                              <p:pRg st="0" end="0"/>
                                            </p:txEl>
                                          </p:spTgt>
                                        </p:tgtEl>
                                        <p:attrNameLst>
                                          <p:attrName>style.visibility</p:attrName>
                                        </p:attrNameLst>
                                      </p:cBhvr>
                                      <p:to>
                                        <p:strVal val="visible"/>
                                      </p:to>
                                    </p:set>
                                    <p:animEffect transition="in" filter="wipe(up)">
                                      <p:cBhvr>
                                        <p:cTn id="18" dur="500"/>
                                        <p:tgtEl>
                                          <p:spTgt spid="4">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1" fill="hold" grpId="0" nodeType="clickEffect">
                                  <p:stCondLst>
                                    <p:cond delay="0"/>
                                  </p:stCondLst>
                                  <p:childTnLst>
                                    <p:set>
                                      <p:cBhvr>
                                        <p:cTn id="22" dur="1" fill="hold">
                                          <p:stCondLst>
                                            <p:cond delay="0"/>
                                          </p:stCondLst>
                                        </p:cTn>
                                        <p:tgtEl>
                                          <p:spTgt spid="5">
                                            <p:txEl>
                                              <p:pRg st="0" end="0"/>
                                            </p:txEl>
                                          </p:spTgt>
                                        </p:tgtEl>
                                        <p:attrNameLst>
                                          <p:attrName>style.visibility</p:attrName>
                                        </p:attrNameLst>
                                      </p:cBhvr>
                                      <p:to>
                                        <p:strVal val="visible"/>
                                      </p:to>
                                    </p:set>
                                    <p:animEffect transition="in" filter="wipe(up)">
                                      <p:cBhvr>
                                        <p:cTn id="23"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3" grpId="0"/>
      <p:bldP spid="3" grpId="0" build="p"/>
      <p:bldP spid="4" grpId="0" build="p"/>
      <p:bldP spid="5"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5890" name="Object 2"/>
          <p:cNvGraphicFramePr>
            <a:graphicFrameLocks noChangeAspect="1"/>
          </p:cNvGraphicFramePr>
          <p:nvPr/>
        </p:nvGraphicFramePr>
        <p:xfrm>
          <a:off x="754063" y="1600200"/>
          <a:ext cx="2967037" cy="2938463"/>
        </p:xfrm>
        <a:graphic>
          <a:graphicData uri="http://schemas.openxmlformats.org/presentationml/2006/ole">
            <mc:AlternateContent xmlns:mc="http://schemas.openxmlformats.org/markup-compatibility/2006">
              <mc:Choice xmlns:v="urn:schemas-microsoft-com:vml" Requires="v">
                <p:oleObj name="Photo Editor 照片" r:id="rId2" imgW="11820525" imgH="11706225" progId="MSPhotoEd.3">
                  <p:embed/>
                </p:oleObj>
              </mc:Choice>
              <mc:Fallback>
                <p:oleObj name="Photo Editor 照片" r:id="rId2" imgW="11820525" imgH="11706225" progId="MSPhotoEd.3">
                  <p:embed/>
                  <p:pic>
                    <p:nvPicPr>
                      <p:cNvPr id="0" name="图片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4063" y="1600200"/>
                        <a:ext cx="2967037" cy="2938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65891" name="Object 3"/>
          <p:cNvGraphicFramePr>
            <a:graphicFrameLocks noChangeAspect="1"/>
          </p:cNvGraphicFramePr>
          <p:nvPr/>
        </p:nvGraphicFramePr>
        <p:xfrm>
          <a:off x="4945063" y="1295400"/>
          <a:ext cx="3276600" cy="2641600"/>
        </p:xfrm>
        <a:graphic>
          <a:graphicData uri="http://schemas.openxmlformats.org/presentationml/2006/ole">
            <mc:AlternateContent xmlns:mc="http://schemas.openxmlformats.org/markup-compatibility/2006">
              <mc:Choice xmlns:v="urn:schemas-microsoft-com:vml" Requires="v">
                <p:oleObj name="Photo Editor 照片" r:id="rId4" imgW="11515725" imgH="9286875" progId="MSPhotoEd.3">
                  <p:embed/>
                </p:oleObj>
              </mc:Choice>
              <mc:Fallback>
                <p:oleObj name="Photo Editor 照片" r:id="rId4" imgW="11515725" imgH="9286875" progId="MSPhotoEd.3">
                  <p:embed/>
                  <p:pic>
                    <p:nvPicPr>
                      <p:cNvPr id="0" name="图片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45063" y="1295400"/>
                        <a:ext cx="3276600" cy="264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4" name="Group 4"/>
          <p:cNvGrpSpPr/>
          <p:nvPr/>
        </p:nvGrpSpPr>
        <p:grpSpPr bwMode="auto">
          <a:xfrm>
            <a:off x="3684588" y="1779588"/>
            <a:ext cx="1717675" cy="1319212"/>
            <a:chOff x="2326" y="1313"/>
            <a:chExt cx="1082" cy="831"/>
          </a:xfrm>
        </p:grpSpPr>
        <p:graphicFrame>
          <p:nvGraphicFramePr>
            <p:cNvPr id="165893" name="Object 5"/>
            <p:cNvGraphicFramePr>
              <a:graphicFrameLocks noChangeAspect="1"/>
            </p:cNvGraphicFramePr>
            <p:nvPr/>
          </p:nvGraphicFramePr>
          <p:xfrm>
            <a:off x="2326" y="1313"/>
            <a:ext cx="580" cy="831"/>
          </p:xfrm>
          <a:graphic>
            <a:graphicData uri="http://schemas.openxmlformats.org/presentationml/2006/ole">
              <mc:AlternateContent xmlns:mc="http://schemas.openxmlformats.org/markup-compatibility/2006">
                <mc:Choice xmlns:v="urn:schemas-microsoft-com:vml" Requires="v">
                  <p:oleObj name="Photo Editor 照片" r:id="rId6" imgW="3171825" imgH="4543425" progId="MSPhotoEd.3">
                    <p:embed/>
                  </p:oleObj>
                </mc:Choice>
                <mc:Fallback>
                  <p:oleObj name="Photo Editor 照片" r:id="rId6" imgW="3171825" imgH="4543425" progId="MSPhotoEd.3">
                    <p:embed/>
                    <p:pic>
                      <p:nvPicPr>
                        <p:cNvPr id="0" name="图片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326" y="1313"/>
                          <a:ext cx="580" cy="8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65894" name="Line 6"/>
            <p:cNvSpPr>
              <a:spLocks noChangeShapeType="1"/>
            </p:cNvSpPr>
            <p:nvPr/>
          </p:nvSpPr>
          <p:spPr bwMode="auto">
            <a:xfrm flipH="1">
              <a:off x="2688" y="1545"/>
              <a:ext cx="672" cy="0"/>
            </a:xfrm>
            <a:prstGeom prst="line">
              <a:avLst/>
            </a:prstGeom>
            <a:noFill/>
            <a:ln w="9525">
              <a:solidFill>
                <a:schemeClr val="tx1"/>
              </a:solidFill>
              <a:prstDash val="lgDash"/>
              <a:round/>
            </a:ln>
            <a:effectLst/>
          </p:spPr>
          <p:txBody>
            <a:bodyPr/>
            <a:lstStyle/>
            <a:p>
              <a:endParaRPr lang="zh-CN" altLang="en-US"/>
            </a:p>
          </p:txBody>
        </p:sp>
        <p:sp>
          <p:nvSpPr>
            <p:cNvPr id="165895" name="Line 7"/>
            <p:cNvSpPr>
              <a:spLocks noChangeShapeType="1"/>
            </p:cNvSpPr>
            <p:nvPr/>
          </p:nvSpPr>
          <p:spPr bwMode="auto">
            <a:xfrm flipH="1">
              <a:off x="2736" y="2063"/>
              <a:ext cx="624" cy="0"/>
            </a:xfrm>
            <a:prstGeom prst="line">
              <a:avLst/>
            </a:prstGeom>
            <a:noFill/>
            <a:ln w="9525">
              <a:solidFill>
                <a:schemeClr val="tx1"/>
              </a:solidFill>
              <a:prstDash val="lgDash"/>
              <a:round/>
            </a:ln>
            <a:effectLst/>
          </p:spPr>
          <p:txBody>
            <a:bodyPr/>
            <a:lstStyle/>
            <a:p>
              <a:endParaRPr lang="zh-CN" altLang="en-US"/>
            </a:p>
          </p:txBody>
        </p:sp>
        <p:sp>
          <p:nvSpPr>
            <p:cNvPr id="165896" name="Line 8"/>
            <p:cNvSpPr>
              <a:spLocks noChangeShapeType="1"/>
            </p:cNvSpPr>
            <p:nvPr/>
          </p:nvSpPr>
          <p:spPr bwMode="auto">
            <a:xfrm flipH="1">
              <a:off x="2688" y="1746"/>
              <a:ext cx="720" cy="0"/>
            </a:xfrm>
            <a:prstGeom prst="line">
              <a:avLst/>
            </a:prstGeom>
            <a:noFill/>
            <a:ln w="9525">
              <a:solidFill>
                <a:schemeClr val="tx1"/>
              </a:solidFill>
              <a:prstDash val="lgDash"/>
              <a:round/>
            </a:ln>
            <a:effectLst/>
          </p:spPr>
          <p:txBody>
            <a:bodyPr/>
            <a:lstStyle/>
            <a:p>
              <a:endParaRPr lang="zh-CN" altLang="en-US"/>
            </a:p>
          </p:txBody>
        </p:sp>
      </p:grpSp>
      <p:grpSp>
        <p:nvGrpSpPr>
          <p:cNvPr id="6" name="Group 9"/>
          <p:cNvGrpSpPr/>
          <p:nvPr/>
        </p:nvGrpSpPr>
        <p:grpSpPr bwMode="auto">
          <a:xfrm>
            <a:off x="4716463" y="2133600"/>
            <a:ext cx="1976437" cy="2909888"/>
            <a:chOff x="2976" y="1536"/>
            <a:chExt cx="1245" cy="1833"/>
          </a:xfrm>
        </p:grpSpPr>
        <p:sp>
          <p:nvSpPr>
            <p:cNvPr id="165898" name="Line 10"/>
            <p:cNvSpPr>
              <a:spLocks noChangeShapeType="1"/>
            </p:cNvSpPr>
            <p:nvPr/>
          </p:nvSpPr>
          <p:spPr bwMode="auto">
            <a:xfrm>
              <a:off x="3360" y="1536"/>
              <a:ext cx="0" cy="1728"/>
            </a:xfrm>
            <a:prstGeom prst="line">
              <a:avLst/>
            </a:prstGeom>
            <a:noFill/>
            <a:ln w="9525">
              <a:solidFill>
                <a:schemeClr val="tx1"/>
              </a:solidFill>
              <a:prstDash val="lgDash"/>
              <a:round/>
            </a:ln>
            <a:effectLst/>
          </p:spPr>
          <p:txBody>
            <a:bodyPr/>
            <a:lstStyle/>
            <a:p>
              <a:endParaRPr lang="zh-CN" altLang="en-US"/>
            </a:p>
          </p:txBody>
        </p:sp>
        <p:sp>
          <p:nvSpPr>
            <p:cNvPr id="165899" name="Line 11"/>
            <p:cNvSpPr>
              <a:spLocks noChangeShapeType="1"/>
            </p:cNvSpPr>
            <p:nvPr/>
          </p:nvSpPr>
          <p:spPr bwMode="auto">
            <a:xfrm>
              <a:off x="4150" y="2033"/>
              <a:ext cx="0" cy="960"/>
            </a:xfrm>
            <a:prstGeom prst="line">
              <a:avLst/>
            </a:prstGeom>
            <a:noFill/>
            <a:ln w="9525">
              <a:solidFill>
                <a:schemeClr val="tx1"/>
              </a:solidFill>
              <a:prstDash val="lgDash"/>
              <a:round/>
            </a:ln>
            <a:effectLst/>
          </p:spPr>
          <p:txBody>
            <a:bodyPr/>
            <a:lstStyle/>
            <a:p>
              <a:endParaRPr lang="zh-CN" altLang="en-US"/>
            </a:p>
          </p:txBody>
        </p:sp>
        <p:graphicFrame>
          <p:nvGraphicFramePr>
            <p:cNvPr id="165900" name="Object 12"/>
            <p:cNvGraphicFramePr>
              <a:graphicFrameLocks noChangeAspect="1"/>
            </p:cNvGraphicFramePr>
            <p:nvPr/>
          </p:nvGraphicFramePr>
          <p:xfrm>
            <a:off x="2976" y="2659"/>
            <a:ext cx="1245" cy="710"/>
          </p:xfrm>
          <a:graphic>
            <a:graphicData uri="http://schemas.openxmlformats.org/presentationml/2006/ole">
              <mc:AlternateContent xmlns:mc="http://schemas.openxmlformats.org/markup-compatibility/2006">
                <mc:Choice xmlns:v="urn:schemas-microsoft-com:vml" Requires="v">
                  <p:oleObj name="Photo Editor 照片" r:id="rId8" imgW="6715125" imgH="3952875" progId="MSPhotoEd.3">
                    <p:embed/>
                  </p:oleObj>
                </mc:Choice>
                <mc:Fallback>
                  <p:oleObj name="Photo Editor 照片" r:id="rId8" imgW="6715125" imgH="3952875" progId="MSPhotoEd.3">
                    <p:embed/>
                    <p:pic>
                      <p:nvPicPr>
                        <p:cNvPr id="0" name="图片 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976" y="2659"/>
                          <a:ext cx="1245" cy="7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165901" name="Rectangle 13"/>
          <p:cNvSpPr>
            <a:spLocks noGrp="1" noChangeArrowheads="1"/>
          </p:cNvSpPr>
          <p:nvPr>
            <p:ph idx="1"/>
          </p:nvPr>
        </p:nvSpPr>
        <p:spPr>
          <a:xfrm>
            <a:off x="179388" y="908050"/>
            <a:ext cx="4038600" cy="433388"/>
          </a:xfrm>
          <a:noFill/>
        </p:spPr>
        <p:txBody>
          <a:bodyPr>
            <a:normAutofit lnSpcReduction="10000"/>
          </a:bodyPr>
          <a:lstStyle/>
          <a:p>
            <a:pPr>
              <a:lnSpc>
                <a:spcPct val="80000"/>
              </a:lnSpc>
            </a:pPr>
            <a:r>
              <a:rPr lang="zh-CN" altLang="en-US" sz="2800" b="1" dirty="0"/>
              <a:t>饱和失真</a:t>
            </a:r>
            <a:endParaRPr lang="zh-CN" altLang="en-US" b="1" dirty="0"/>
          </a:p>
        </p:txBody>
      </p:sp>
      <p:sp>
        <p:nvSpPr>
          <p:cNvPr id="165902" name="Rectangle 14"/>
          <p:cNvSpPr>
            <a:spLocks noGrp="1" noChangeArrowheads="1"/>
          </p:cNvSpPr>
          <p:nvPr>
            <p:ph type="body" idx="4294967295"/>
          </p:nvPr>
        </p:nvSpPr>
        <p:spPr>
          <a:xfrm>
            <a:off x="304800" y="5013325"/>
            <a:ext cx="8839200" cy="576263"/>
          </a:xfrm>
          <a:noFill/>
        </p:spPr>
        <p:txBody>
          <a:bodyPr/>
          <a:lstStyle/>
          <a:p>
            <a:pPr>
              <a:lnSpc>
                <a:spcPct val="120000"/>
              </a:lnSpc>
              <a:spcBef>
                <a:spcPct val="0"/>
              </a:spcBef>
            </a:pPr>
            <a:r>
              <a:rPr lang="zh-CN" altLang="en-US" sz="2400" b="1" dirty="0">
                <a:latin typeface="Times New Roman" panose="02020603050405020304" pitchFamily="18" charset="0"/>
              </a:rPr>
              <a:t>                     增大</a:t>
            </a:r>
            <a:r>
              <a:rPr lang="en-US" altLang="zh-CN" sz="2400" b="1" i="1" dirty="0" err="1">
                <a:latin typeface="Times New Roman" panose="02020603050405020304" pitchFamily="18" charset="0"/>
              </a:rPr>
              <a:t>R</a:t>
            </a:r>
            <a:r>
              <a:rPr lang="en-US" altLang="zh-CN" sz="2400" b="1" baseline="-25000" dirty="0" err="1">
                <a:latin typeface="Times New Roman" panose="02020603050405020304" pitchFamily="18" charset="0"/>
              </a:rPr>
              <a:t>b</a:t>
            </a:r>
            <a:r>
              <a:rPr lang="zh-CN" altLang="en-US" sz="2400" b="1" dirty="0">
                <a:latin typeface="Times New Roman" panose="02020603050405020304" pitchFamily="18" charset="0"/>
              </a:rPr>
              <a:t>，</a:t>
            </a:r>
            <a:r>
              <a:rPr lang="zh-CN" altLang="zh-CN" sz="2400" b="1" dirty="0">
                <a:latin typeface="Times New Roman" panose="02020603050405020304" pitchFamily="18" charset="0"/>
              </a:rPr>
              <a:t>减小</a:t>
            </a:r>
            <a:r>
              <a:rPr lang="en-US" altLang="zh-CN" sz="2400" b="1" i="1" dirty="0" err="1">
                <a:latin typeface="Times New Roman" panose="02020603050405020304" pitchFamily="18" charset="0"/>
              </a:rPr>
              <a:t>R</a:t>
            </a:r>
            <a:r>
              <a:rPr lang="en-US" altLang="zh-CN" sz="2400" b="1" baseline="-25000" dirty="0" err="1">
                <a:latin typeface="Times New Roman" panose="02020603050405020304" pitchFamily="18" charset="0"/>
              </a:rPr>
              <a:t>c</a:t>
            </a:r>
            <a:r>
              <a:rPr lang="zh-CN" altLang="en-US" sz="2400" b="1" dirty="0">
                <a:latin typeface="Times New Roman" panose="02020603050405020304" pitchFamily="18" charset="0"/>
              </a:rPr>
              <a:t>，</a:t>
            </a:r>
            <a:r>
              <a:rPr lang="zh-CN" altLang="zh-CN" sz="2400" b="1" dirty="0">
                <a:latin typeface="Times New Roman" panose="02020603050405020304" pitchFamily="18" charset="0"/>
              </a:rPr>
              <a:t>减小</a:t>
            </a:r>
            <a:r>
              <a:rPr lang="en-US" altLang="zh-CN" sz="2400" b="1" i="1" dirty="0">
                <a:latin typeface="Times New Roman" panose="02020603050405020304" pitchFamily="18" charset="0"/>
              </a:rPr>
              <a:t>β</a:t>
            </a:r>
            <a:r>
              <a:rPr lang="zh-CN" altLang="en-US" sz="2400" b="1" dirty="0">
                <a:latin typeface="Times New Roman" panose="02020603050405020304" pitchFamily="18" charset="0"/>
              </a:rPr>
              <a:t>，</a:t>
            </a:r>
            <a:r>
              <a:rPr lang="zh-CN" altLang="zh-CN" sz="2400" b="1" dirty="0">
                <a:latin typeface="Times New Roman" panose="02020603050405020304" pitchFamily="18" charset="0"/>
              </a:rPr>
              <a:t>减小</a:t>
            </a:r>
            <a:r>
              <a:rPr lang="en-US" altLang="zh-CN" sz="2400" b="1" i="1" dirty="0">
                <a:latin typeface="Times New Roman" panose="02020603050405020304" pitchFamily="18" charset="0"/>
              </a:rPr>
              <a:t>V</a:t>
            </a:r>
            <a:r>
              <a:rPr lang="en-US" altLang="zh-CN" sz="2400" b="1" baseline="-25000" dirty="0">
                <a:latin typeface="Times New Roman" panose="02020603050405020304" pitchFamily="18" charset="0"/>
              </a:rPr>
              <a:t>BB</a:t>
            </a:r>
            <a:r>
              <a:rPr lang="zh-CN" altLang="en-US" sz="2400" b="1" dirty="0">
                <a:latin typeface="Times New Roman" panose="02020603050405020304" pitchFamily="18" charset="0"/>
              </a:rPr>
              <a:t>，</a:t>
            </a:r>
            <a:r>
              <a:rPr lang="zh-CN" altLang="zh-CN" sz="2400" b="1" dirty="0">
                <a:latin typeface="Times New Roman" panose="02020603050405020304" pitchFamily="18" charset="0"/>
              </a:rPr>
              <a:t>增大</a:t>
            </a:r>
            <a:r>
              <a:rPr lang="en-US" altLang="zh-CN" sz="2400" b="1" i="1" dirty="0">
                <a:latin typeface="Times New Roman" panose="02020603050405020304" pitchFamily="18" charset="0"/>
              </a:rPr>
              <a:t>V</a:t>
            </a:r>
            <a:r>
              <a:rPr lang="en-US" altLang="zh-CN" sz="2400" b="1" baseline="-25000" dirty="0">
                <a:latin typeface="Times New Roman" panose="02020603050405020304" pitchFamily="18" charset="0"/>
              </a:rPr>
              <a:t>CC</a:t>
            </a:r>
            <a:r>
              <a:rPr lang="zh-CN" altLang="en-US" sz="2400" b="1" dirty="0">
                <a:latin typeface="Times New Roman" panose="02020603050405020304" pitchFamily="18" charset="0"/>
              </a:rPr>
              <a:t>。</a:t>
            </a:r>
          </a:p>
        </p:txBody>
      </p:sp>
      <p:sp>
        <p:nvSpPr>
          <p:cNvPr id="165903" name="Line 15"/>
          <p:cNvSpPr>
            <a:spLocks noChangeShapeType="1"/>
          </p:cNvSpPr>
          <p:nvPr/>
        </p:nvSpPr>
        <p:spPr bwMode="auto">
          <a:xfrm>
            <a:off x="5867400" y="2492375"/>
            <a:ext cx="576263" cy="360363"/>
          </a:xfrm>
          <a:prstGeom prst="line">
            <a:avLst/>
          </a:prstGeom>
          <a:noFill/>
          <a:ln w="19050">
            <a:solidFill>
              <a:srgbClr val="FF3300"/>
            </a:solidFill>
            <a:miter lim="800000"/>
            <a:tailEnd type="triangle" w="med" len="med"/>
          </a:ln>
          <a:effectLst/>
        </p:spPr>
        <p:txBody>
          <a:bodyPr wrap="none"/>
          <a:lstStyle/>
          <a:p>
            <a:endParaRPr lang="zh-CN" altLang="en-US"/>
          </a:p>
        </p:txBody>
      </p:sp>
      <p:sp>
        <p:nvSpPr>
          <p:cNvPr id="165904" name="Line 16"/>
          <p:cNvSpPr>
            <a:spLocks noChangeShapeType="1"/>
          </p:cNvSpPr>
          <p:nvPr/>
        </p:nvSpPr>
        <p:spPr bwMode="auto">
          <a:xfrm>
            <a:off x="5867400" y="2463800"/>
            <a:ext cx="533400" cy="0"/>
          </a:xfrm>
          <a:prstGeom prst="line">
            <a:avLst/>
          </a:prstGeom>
          <a:noFill/>
          <a:ln w="19050">
            <a:solidFill>
              <a:srgbClr val="FF3300"/>
            </a:solidFill>
            <a:miter lim="800000"/>
            <a:tailEnd type="triangle" w="med" len="med"/>
          </a:ln>
          <a:effectLst/>
        </p:spPr>
        <p:txBody>
          <a:bodyPr wrap="none"/>
          <a:lstStyle/>
          <a:p>
            <a:endParaRPr lang="zh-CN" altLang="en-US"/>
          </a:p>
        </p:txBody>
      </p:sp>
      <p:graphicFrame>
        <p:nvGraphicFramePr>
          <p:cNvPr id="165905" name="Object 17"/>
          <p:cNvGraphicFramePr>
            <a:graphicFrameLocks noChangeAspect="1"/>
          </p:cNvGraphicFramePr>
          <p:nvPr/>
        </p:nvGraphicFramePr>
        <p:xfrm>
          <a:off x="6443663" y="2565400"/>
          <a:ext cx="349250" cy="419100"/>
        </p:xfrm>
        <a:graphic>
          <a:graphicData uri="http://schemas.openxmlformats.org/presentationml/2006/ole">
            <mc:AlternateContent xmlns:mc="http://schemas.openxmlformats.org/markup-compatibility/2006">
              <mc:Choice xmlns:v="urn:schemas-microsoft-com:vml" Requires="v">
                <p:oleObj name="Equation" r:id="rId10" imgW="190500" imgH="228600" progId="Equation.3">
                  <p:embed/>
                </p:oleObj>
              </mc:Choice>
              <mc:Fallback>
                <p:oleObj name="Equation" r:id="rId10" imgW="190500" imgH="228600" progId="Equation.3">
                  <p:embed/>
                  <p:pic>
                    <p:nvPicPr>
                      <p:cNvPr id="0" name="图片 7"/>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443663" y="2565400"/>
                        <a:ext cx="349250" cy="419100"/>
                      </a:xfrm>
                      <a:prstGeom prst="rect">
                        <a:avLst/>
                      </a:prstGeom>
                      <a:solidFill>
                        <a:srgbClr val="66FFFF"/>
                      </a:solidFill>
                    </p:spPr>
                  </p:pic>
                </p:oleObj>
              </mc:Fallback>
            </mc:AlternateContent>
          </a:graphicData>
        </a:graphic>
      </p:graphicFrame>
      <p:graphicFrame>
        <p:nvGraphicFramePr>
          <p:cNvPr id="165906" name="Object 18"/>
          <p:cNvGraphicFramePr>
            <a:graphicFrameLocks noChangeAspect="1"/>
          </p:cNvGraphicFramePr>
          <p:nvPr/>
        </p:nvGraphicFramePr>
        <p:xfrm>
          <a:off x="6443663" y="2060575"/>
          <a:ext cx="395287" cy="419100"/>
        </p:xfrm>
        <a:graphic>
          <a:graphicData uri="http://schemas.openxmlformats.org/presentationml/2006/ole">
            <mc:AlternateContent xmlns:mc="http://schemas.openxmlformats.org/markup-compatibility/2006">
              <mc:Choice xmlns:v="urn:schemas-microsoft-com:vml" Requires="v">
                <p:oleObj name="Equation" r:id="rId12" imgW="215900" imgH="228600" progId="Equation.3">
                  <p:embed/>
                </p:oleObj>
              </mc:Choice>
              <mc:Fallback>
                <p:oleObj name="Equation" r:id="rId12" imgW="215900" imgH="228600" progId="Equation.3">
                  <p:embed/>
                  <p:pic>
                    <p:nvPicPr>
                      <p:cNvPr id="0" name="图片 8"/>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443663" y="2060575"/>
                        <a:ext cx="395287" cy="419100"/>
                      </a:xfrm>
                      <a:prstGeom prst="rect">
                        <a:avLst/>
                      </a:prstGeom>
                      <a:solidFill>
                        <a:srgbClr val="66FFFF"/>
                      </a:solidFill>
                    </p:spPr>
                  </p:pic>
                </p:oleObj>
              </mc:Fallback>
            </mc:AlternateContent>
          </a:graphicData>
        </a:graphic>
      </p:graphicFrame>
      <p:sp>
        <p:nvSpPr>
          <p:cNvPr id="165907" name="AutoShape 19"/>
          <p:cNvSpPr/>
          <p:nvPr/>
        </p:nvSpPr>
        <p:spPr bwMode="auto">
          <a:xfrm>
            <a:off x="7812088" y="2275904"/>
            <a:ext cx="1081087" cy="1081088"/>
          </a:xfrm>
          <a:prstGeom prst="borderCallout2">
            <a:avLst>
              <a:gd name="adj1" fmla="val 10574"/>
              <a:gd name="adj2" fmla="val -7046"/>
              <a:gd name="adj3" fmla="val 10574"/>
              <a:gd name="adj4" fmla="val -50662"/>
              <a:gd name="adj5" fmla="val 60940"/>
              <a:gd name="adj6" fmla="val -96329"/>
            </a:avLst>
          </a:prstGeom>
          <a:solidFill>
            <a:srgbClr val="66FFFF"/>
          </a:solidFill>
          <a:ln w="19050">
            <a:solidFill>
              <a:srgbClr val="FF3300"/>
            </a:solidFill>
            <a:miter lim="800000"/>
          </a:ln>
          <a:effectLst/>
        </p:spPr>
        <p:txBody>
          <a:bodyPr/>
          <a:lstStyle/>
          <a:p>
            <a:pPr eaLnBrk="0" hangingPunct="0"/>
            <a:r>
              <a:rPr lang="en-US" altLang="zh-CN" sz="2000" b="1" i="1">
                <a:solidFill>
                  <a:srgbClr val="000000"/>
                </a:solidFill>
                <a:latin typeface="Times New Roman" panose="02020603050405020304" pitchFamily="18" charset="0"/>
              </a:rPr>
              <a:t>R</a:t>
            </a:r>
            <a:r>
              <a:rPr lang="en-US" altLang="zh-CN" sz="2000" b="1" baseline="-25000">
                <a:solidFill>
                  <a:srgbClr val="000000"/>
                </a:solidFill>
                <a:latin typeface="Times New Roman" panose="02020603050405020304" pitchFamily="18" charset="0"/>
              </a:rPr>
              <a:t>b</a:t>
            </a:r>
            <a:r>
              <a:rPr lang="en-US" altLang="zh-CN" sz="2000" b="1">
                <a:solidFill>
                  <a:srgbClr val="000000"/>
                </a:solidFill>
                <a:latin typeface="Times New Roman" panose="02020603050405020304" pitchFamily="18" charset="0"/>
              </a:rPr>
              <a:t>↑</a:t>
            </a:r>
            <a:r>
              <a:rPr lang="zh-CN" altLang="en-US" sz="2000" b="1">
                <a:solidFill>
                  <a:srgbClr val="000000"/>
                </a:solidFill>
                <a:latin typeface="Times New Roman" panose="02020603050405020304" pitchFamily="18" charset="0"/>
              </a:rPr>
              <a:t>或</a:t>
            </a:r>
            <a:r>
              <a:rPr lang="en-US" altLang="zh-CN" sz="2000" b="1">
                <a:solidFill>
                  <a:srgbClr val="000000"/>
                </a:solidFill>
                <a:latin typeface="Times New Roman" panose="02020603050405020304" pitchFamily="18" charset="0"/>
              </a:rPr>
              <a:t>β↓</a:t>
            </a:r>
            <a:r>
              <a:rPr lang="zh-CN" altLang="en-US" sz="2000" b="1">
                <a:solidFill>
                  <a:srgbClr val="000000"/>
                </a:solidFill>
                <a:latin typeface="Times New Roman" panose="02020603050405020304" pitchFamily="18" charset="0"/>
              </a:rPr>
              <a:t>或</a:t>
            </a:r>
            <a:r>
              <a:rPr lang="en-US" altLang="zh-CN" sz="2000" b="1" i="1">
                <a:solidFill>
                  <a:srgbClr val="000000"/>
                </a:solidFill>
                <a:latin typeface="Times New Roman" panose="02020603050405020304" pitchFamily="18" charset="0"/>
              </a:rPr>
              <a:t>V</a:t>
            </a:r>
            <a:r>
              <a:rPr lang="en-US" altLang="zh-CN" sz="2000" b="1" baseline="-25000">
                <a:solidFill>
                  <a:srgbClr val="000000"/>
                </a:solidFill>
                <a:latin typeface="Times New Roman" panose="02020603050405020304" pitchFamily="18" charset="0"/>
              </a:rPr>
              <a:t>BB </a:t>
            </a:r>
            <a:r>
              <a:rPr lang="en-US" altLang="zh-CN" sz="2000" b="1">
                <a:solidFill>
                  <a:srgbClr val="000000"/>
                </a:solidFill>
                <a:latin typeface="Times New Roman" panose="02020603050405020304" pitchFamily="18" charset="0"/>
              </a:rPr>
              <a:t>↓</a:t>
            </a:r>
          </a:p>
        </p:txBody>
      </p:sp>
      <p:sp>
        <p:nvSpPr>
          <p:cNvPr id="165908" name="AutoShape 20"/>
          <p:cNvSpPr/>
          <p:nvPr/>
        </p:nvSpPr>
        <p:spPr bwMode="auto">
          <a:xfrm>
            <a:off x="7524328" y="1700808"/>
            <a:ext cx="1512168" cy="411162"/>
          </a:xfrm>
          <a:prstGeom prst="borderCallout2">
            <a:avLst>
              <a:gd name="adj1" fmla="val 27801"/>
              <a:gd name="adj2" fmla="val -4185"/>
              <a:gd name="adj3" fmla="val 27801"/>
              <a:gd name="adj4" fmla="val -13250"/>
              <a:gd name="adj5" fmla="val 110163"/>
              <a:gd name="adj6" fmla="val -46051"/>
            </a:avLst>
          </a:prstGeom>
          <a:solidFill>
            <a:srgbClr val="66FFFF"/>
          </a:solidFill>
          <a:ln w="19050">
            <a:solidFill>
              <a:srgbClr val="FF3300"/>
            </a:solidFill>
            <a:miter lim="800000"/>
          </a:ln>
          <a:effectLst/>
        </p:spPr>
        <p:txBody>
          <a:bodyPr/>
          <a:lstStyle/>
          <a:p>
            <a:pPr eaLnBrk="0" hangingPunct="0"/>
            <a:r>
              <a:rPr lang="en-US" altLang="zh-CN" sz="2000" b="1" i="1">
                <a:solidFill>
                  <a:srgbClr val="000000"/>
                </a:solidFill>
                <a:latin typeface="Times New Roman" panose="02020603050405020304" pitchFamily="18" charset="0"/>
              </a:rPr>
              <a:t>R</a:t>
            </a:r>
            <a:r>
              <a:rPr lang="en-US" altLang="zh-CN" sz="2000" b="1" baseline="-25000">
                <a:solidFill>
                  <a:srgbClr val="000000"/>
                </a:solidFill>
                <a:latin typeface="Times New Roman" panose="02020603050405020304" pitchFamily="18" charset="0"/>
              </a:rPr>
              <a:t>c</a:t>
            </a:r>
            <a:r>
              <a:rPr lang="en-US" altLang="zh-CN" sz="2000" b="1">
                <a:solidFill>
                  <a:srgbClr val="000000"/>
                </a:solidFill>
                <a:latin typeface="Times New Roman" panose="02020603050405020304" pitchFamily="18" charset="0"/>
              </a:rPr>
              <a:t>↓</a:t>
            </a:r>
            <a:r>
              <a:rPr lang="zh-CN" altLang="en-US" sz="2000" b="1">
                <a:solidFill>
                  <a:srgbClr val="000000"/>
                </a:solidFill>
                <a:latin typeface="Times New Roman" panose="02020603050405020304" pitchFamily="18" charset="0"/>
              </a:rPr>
              <a:t>或</a:t>
            </a:r>
            <a:r>
              <a:rPr lang="en-US" altLang="zh-CN" sz="2000" b="1" i="1">
                <a:solidFill>
                  <a:srgbClr val="000000"/>
                </a:solidFill>
                <a:latin typeface="Times New Roman" panose="02020603050405020304" pitchFamily="18" charset="0"/>
              </a:rPr>
              <a:t>V</a:t>
            </a:r>
            <a:r>
              <a:rPr lang="en-US" altLang="zh-CN" sz="2000" b="1" baseline="-25000">
                <a:solidFill>
                  <a:srgbClr val="000000"/>
                </a:solidFill>
                <a:latin typeface="Times New Roman" panose="02020603050405020304" pitchFamily="18" charset="0"/>
              </a:rPr>
              <a:t>CC</a:t>
            </a:r>
            <a:r>
              <a:rPr lang="en-US" altLang="zh-CN" sz="2000" b="1">
                <a:solidFill>
                  <a:srgbClr val="000000"/>
                </a:solidFill>
                <a:latin typeface="Times New Roman" panose="02020603050405020304" pitchFamily="18" charset="0"/>
              </a:rPr>
              <a:t>↑</a:t>
            </a:r>
          </a:p>
        </p:txBody>
      </p:sp>
      <p:sp>
        <p:nvSpPr>
          <p:cNvPr id="165909" name="Text Box 21"/>
          <p:cNvSpPr txBox="1">
            <a:spLocks noChangeArrowheads="1"/>
          </p:cNvSpPr>
          <p:nvPr/>
        </p:nvSpPr>
        <p:spPr bwMode="auto">
          <a:xfrm>
            <a:off x="1907704" y="818565"/>
            <a:ext cx="5041900" cy="457200"/>
          </a:xfrm>
          <a:prstGeom prst="rect">
            <a:avLst/>
          </a:prstGeom>
          <a:noFill/>
          <a:ln w="9525">
            <a:noFill/>
            <a:miter lim="800000"/>
          </a:ln>
          <a:effectLst/>
        </p:spPr>
        <p:txBody>
          <a:bodyPr>
            <a:spAutoFit/>
          </a:bodyPr>
          <a:lstStyle/>
          <a:p>
            <a:pPr>
              <a:spcBef>
                <a:spcPct val="50000"/>
              </a:spcBef>
            </a:pPr>
            <a:r>
              <a:rPr lang="zh-CN" altLang="en-US" sz="2400" dirty="0">
                <a:latin typeface="楷体" panose="02010609060101010101" pitchFamily="49" charset="-122"/>
                <a:ea typeface="楷体" panose="02010609060101010101" pitchFamily="49" charset="-122"/>
              </a:rPr>
              <a:t>：</a:t>
            </a:r>
            <a:r>
              <a:rPr lang="zh-CN" altLang="en-US" sz="2400" b="1" dirty="0">
                <a:solidFill>
                  <a:srgbClr val="FF0000"/>
                </a:solidFill>
                <a:latin typeface="楷体" panose="02010609060101010101" pitchFamily="49" charset="-122"/>
                <a:ea typeface="楷体" panose="02010609060101010101" pitchFamily="49" charset="-122"/>
              </a:rPr>
              <a:t>输出回路产生失真</a:t>
            </a:r>
            <a:r>
              <a:rPr lang="zh-CN" altLang="en-US" sz="2400" b="1" dirty="0">
                <a:latin typeface="楷体" panose="02010609060101010101" pitchFamily="49" charset="-122"/>
                <a:ea typeface="楷体" panose="02010609060101010101" pitchFamily="49" charset="-122"/>
              </a:rPr>
              <a:t>。</a:t>
            </a:r>
          </a:p>
        </p:txBody>
      </p:sp>
      <p:sp>
        <p:nvSpPr>
          <p:cNvPr id="165912" name="Rectangle 24"/>
          <p:cNvSpPr>
            <a:spLocks noChangeArrowheads="1"/>
          </p:cNvSpPr>
          <p:nvPr/>
        </p:nvSpPr>
        <p:spPr bwMode="auto">
          <a:xfrm>
            <a:off x="304800" y="5564209"/>
            <a:ext cx="8839200" cy="1008063"/>
          </a:xfrm>
          <a:prstGeom prst="rect">
            <a:avLst/>
          </a:prstGeom>
          <a:noFill/>
          <a:ln w="9525">
            <a:noFill/>
            <a:miter lim="800000"/>
          </a:ln>
          <a:effectLst/>
        </p:spPr>
        <p:txBody>
          <a:bodyPr/>
          <a:lstStyle/>
          <a:p>
            <a:pPr marL="342900" indent="-342900">
              <a:lnSpc>
                <a:spcPct val="120000"/>
              </a:lnSpc>
              <a:buFontTx/>
              <a:buChar char="•"/>
            </a:pPr>
            <a:r>
              <a:rPr lang="zh-CN" altLang="en-US" sz="2400" b="1" dirty="0">
                <a:latin typeface="Times New Roman" panose="02020603050405020304" pitchFamily="18" charset="0"/>
              </a:rPr>
              <a:t>最大不失真输出电压</a:t>
            </a:r>
            <a:r>
              <a:rPr lang="en-US" altLang="zh-CN" sz="2400" b="1" i="1" dirty="0" err="1">
                <a:latin typeface="Times New Roman" panose="02020603050405020304" pitchFamily="18" charset="0"/>
              </a:rPr>
              <a:t>U</a:t>
            </a:r>
            <a:r>
              <a:rPr lang="en-US" altLang="zh-CN" sz="2400" b="1" baseline="-25000" dirty="0" err="1">
                <a:latin typeface="Times New Roman" panose="02020603050405020304" pitchFamily="18" charset="0"/>
              </a:rPr>
              <a:t>om</a:t>
            </a:r>
            <a:r>
              <a:rPr lang="en-US" altLang="zh-CN" sz="2400" b="1" dirty="0">
                <a:latin typeface="Times New Roman" panose="02020603050405020304" pitchFamily="18" charset="0"/>
              </a:rPr>
              <a:t> ?</a:t>
            </a:r>
            <a:endParaRPr lang="zh-CN" altLang="en-US" sz="2400" b="1" dirty="0">
              <a:latin typeface="宋体" panose="02010600030101010101" pitchFamily="2" charset="-122"/>
            </a:endParaRPr>
          </a:p>
        </p:txBody>
      </p:sp>
      <p:grpSp>
        <p:nvGrpSpPr>
          <p:cNvPr id="10" name="Group 28"/>
          <p:cNvGrpSpPr/>
          <p:nvPr/>
        </p:nvGrpSpPr>
        <p:grpSpPr bwMode="auto">
          <a:xfrm>
            <a:off x="5940425" y="4221163"/>
            <a:ext cx="2803525" cy="1295400"/>
            <a:chOff x="3742" y="2659"/>
            <a:chExt cx="1766" cy="816"/>
          </a:xfrm>
        </p:grpSpPr>
        <p:sp>
          <p:nvSpPr>
            <p:cNvPr id="165914" name="AutoShape 26"/>
            <p:cNvSpPr/>
            <p:nvPr/>
          </p:nvSpPr>
          <p:spPr bwMode="auto">
            <a:xfrm>
              <a:off x="4649" y="2659"/>
              <a:ext cx="859" cy="493"/>
            </a:xfrm>
            <a:prstGeom prst="borderCallout1">
              <a:avLst>
                <a:gd name="adj1" fmla="val 14606"/>
                <a:gd name="adj2" fmla="val -5588"/>
                <a:gd name="adj3" fmla="val 115620"/>
                <a:gd name="adj4" fmla="val -25028"/>
              </a:avLst>
            </a:prstGeom>
            <a:solidFill>
              <a:srgbClr val="66FFFF"/>
            </a:solidFill>
            <a:ln w="19050">
              <a:solidFill>
                <a:srgbClr val="FF0000"/>
              </a:solidFill>
              <a:miter lim="800000"/>
            </a:ln>
            <a:effectLst/>
          </p:spPr>
          <p:txBody>
            <a:bodyPr/>
            <a:lstStyle/>
            <a:p>
              <a:r>
                <a:rPr lang="zh-CN" altLang="en-US" sz="2000" b="1" dirty="0"/>
                <a:t>这可不是</a:t>
              </a:r>
            </a:p>
            <a:p>
              <a:r>
                <a:rPr lang="zh-CN" altLang="en-US" sz="2000" b="1" dirty="0"/>
                <a:t>好办法！</a:t>
              </a:r>
            </a:p>
          </p:txBody>
        </p:sp>
        <p:sp>
          <p:nvSpPr>
            <p:cNvPr id="165915" name="Line 27"/>
            <p:cNvSpPr>
              <a:spLocks noChangeShapeType="1"/>
            </p:cNvSpPr>
            <p:nvPr/>
          </p:nvSpPr>
          <p:spPr bwMode="auto">
            <a:xfrm>
              <a:off x="3742" y="3475"/>
              <a:ext cx="1542" cy="0"/>
            </a:xfrm>
            <a:prstGeom prst="line">
              <a:avLst/>
            </a:prstGeom>
            <a:noFill/>
            <a:ln w="28575">
              <a:solidFill>
                <a:srgbClr val="FF0000"/>
              </a:solidFill>
              <a:round/>
            </a:ln>
            <a:effectLst/>
          </p:spPr>
          <p:txBody>
            <a:bodyPr/>
            <a:lstStyle/>
            <a:p>
              <a:endParaRPr lang="zh-CN" altLang="en-US"/>
            </a:p>
          </p:txBody>
        </p:sp>
      </p:grpSp>
      <p:sp>
        <p:nvSpPr>
          <p:cNvPr id="11" name="灯片编号占位符 10"/>
          <p:cNvSpPr>
            <a:spLocks noGrp="1"/>
          </p:cNvSpPr>
          <p:nvPr>
            <p:ph type="sldNum" sz="quarter" idx="12"/>
          </p:nvPr>
        </p:nvSpPr>
        <p:spPr/>
        <p:txBody>
          <a:bodyPr/>
          <a:lstStyle/>
          <a:p>
            <a:fld id="{BDB18AC9-7EE5-48E1-A10E-599720087084}" type="slidenum">
              <a:rPr lang="en-US" altLang="zh-CN" smtClean="0"/>
              <a:t>50</a:t>
            </a:fld>
            <a:endParaRPr lang="en-US" altLang="zh-CN"/>
          </a:p>
        </p:txBody>
      </p:sp>
      <p:sp>
        <p:nvSpPr>
          <p:cNvPr id="29" name="Text Box 18"/>
          <p:cNvSpPr txBox="1">
            <a:spLocks noChangeArrowheads="1"/>
          </p:cNvSpPr>
          <p:nvPr/>
        </p:nvSpPr>
        <p:spPr bwMode="auto">
          <a:xfrm>
            <a:off x="3277495" y="3212976"/>
            <a:ext cx="1061186" cy="457200"/>
          </a:xfrm>
          <a:prstGeom prst="rect">
            <a:avLst/>
          </a:prstGeom>
          <a:noFill/>
          <a:ln w="9525">
            <a:noFill/>
            <a:miter lim="800000"/>
          </a:ln>
          <a:effectLst/>
        </p:spPr>
        <p:txBody>
          <a:bodyPr wrap="square">
            <a:spAutoFit/>
          </a:bodyPr>
          <a:lstStyle/>
          <a:p>
            <a:pPr algn="l">
              <a:spcBef>
                <a:spcPct val="50000"/>
              </a:spcBef>
            </a:pPr>
            <a:r>
              <a:rPr kumimoji="1" lang="zh-CN" altLang="en-US" sz="2400" b="1" dirty="0">
                <a:latin typeface="Times New Roman" panose="02020603050405020304" pitchFamily="18" charset="0"/>
              </a:rPr>
              <a:t>表现：</a:t>
            </a:r>
          </a:p>
        </p:txBody>
      </p:sp>
      <p:sp>
        <p:nvSpPr>
          <p:cNvPr id="30" name="Text Box 18"/>
          <p:cNvSpPr txBox="1">
            <a:spLocks noChangeArrowheads="1"/>
          </p:cNvSpPr>
          <p:nvPr/>
        </p:nvSpPr>
        <p:spPr bwMode="auto">
          <a:xfrm>
            <a:off x="2987824" y="3676962"/>
            <a:ext cx="2197672" cy="400110"/>
          </a:xfrm>
          <a:prstGeom prst="rect">
            <a:avLst/>
          </a:prstGeom>
          <a:noFill/>
          <a:ln w="9525">
            <a:noFill/>
            <a:miter lim="800000"/>
          </a:ln>
          <a:effectLst/>
        </p:spPr>
        <p:txBody>
          <a:bodyPr wrap="square">
            <a:spAutoFit/>
          </a:bodyPr>
          <a:lstStyle/>
          <a:p>
            <a:pPr>
              <a:spcBef>
                <a:spcPct val="50000"/>
              </a:spcBef>
            </a:pPr>
            <a:r>
              <a:rPr lang="en-US" altLang="zh-CN" sz="2000" b="1" i="1" dirty="0">
                <a:solidFill>
                  <a:srgbClr val="FF0000"/>
                </a:solidFill>
                <a:latin typeface="Times New Roman" panose="02020603050405020304" pitchFamily="18" charset="0"/>
              </a:rPr>
              <a:t>I</a:t>
            </a:r>
            <a:r>
              <a:rPr lang="en-US" altLang="zh-CN" sz="2000" b="1" baseline="-25000" dirty="0">
                <a:solidFill>
                  <a:srgbClr val="FF0000"/>
                </a:solidFill>
                <a:latin typeface="Times New Roman" panose="02020603050405020304" pitchFamily="18" charset="0"/>
              </a:rPr>
              <a:t>BQ</a:t>
            </a:r>
            <a:r>
              <a:rPr lang="en-US" altLang="zh-CN" sz="2000" b="1" i="1" dirty="0">
                <a:solidFill>
                  <a:srgbClr val="FF0000"/>
                </a:solidFill>
                <a:latin typeface="Times New Roman" panose="02020603050405020304" pitchFamily="18" charset="0"/>
              </a:rPr>
              <a:t> </a:t>
            </a:r>
            <a:r>
              <a:rPr lang="zh-CN" altLang="en-US" sz="2000" b="1" dirty="0">
                <a:solidFill>
                  <a:srgbClr val="FF0000"/>
                </a:solidFill>
                <a:latin typeface="Times New Roman" panose="02020603050405020304" pitchFamily="18" charset="0"/>
              </a:rPr>
              <a:t>、</a:t>
            </a:r>
            <a:r>
              <a:rPr lang="en-US" altLang="zh-CN" sz="2000" b="1" i="1" dirty="0">
                <a:solidFill>
                  <a:srgbClr val="FF0000"/>
                </a:solidFill>
                <a:latin typeface="Times New Roman" panose="02020603050405020304" pitchFamily="18" charset="0"/>
              </a:rPr>
              <a:t>U</a:t>
            </a:r>
            <a:r>
              <a:rPr lang="en-US" altLang="zh-CN" sz="2000" b="1" baseline="-25000" dirty="0">
                <a:solidFill>
                  <a:srgbClr val="FF0000"/>
                </a:solidFill>
                <a:latin typeface="Times New Roman" panose="02020603050405020304" pitchFamily="18" charset="0"/>
              </a:rPr>
              <a:t>BEQ</a:t>
            </a:r>
            <a:r>
              <a:rPr kumimoji="1" lang="zh-CN" altLang="en-US" sz="2000" b="1" dirty="0">
                <a:solidFill>
                  <a:srgbClr val="FF0000"/>
                </a:solidFill>
                <a:latin typeface="Times New Roman" panose="02020603050405020304" pitchFamily="18" charset="0"/>
              </a:rPr>
              <a:t>过大</a:t>
            </a:r>
          </a:p>
        </p:txBody>
      </p:sp>
      <p:sp>
        <p:nvSpPr>
          <p:cNvPr id="31" name="Text Box 18"/>
          <p:cNvSpPr txBox="1">
            <a:spLocks noChangeArrowheads="1"/>
          </p:cNvSpPr>
          <p:nvPr/>
        </p:nvSpPr>
        <p:spPr bwMode="auto">
          <a:xfrm>
            <a:off x="2979661" y="4149080"/>
            <a:ext cx="1808363" cy="707886"/>
          </a:xfrm>
          <a:prstGeom prst="rect">
            <a:avLst/>
          </a:prstGeom>
          <a:noFill/>
          <a:ln w="9525">
            <a:noFill/>
            <a:miter lim="800000"/>
          </a:ln>
          <a:effectLst/>
        </p:spPr>
        <p:txBody>
          <a:bodyPr wrap="square">
            <a:spAutoFit/>
          </a:bodyPr>
          <a:lstStyle/>
          <a:p>
            <a:pPr>
              <a:spcBef>
                <a:spcPct val="50000"/>
              </a:spcBef>
            </a:pPr>
            <a:r>
              <a:rPr lang="en-US" altLang="zh-CN" sz="2000" b="1" i="1" dirty="0">
                <a:solidFill>
                  <a:srgbClr val="FF0000"/>
                </a:solidFill>
                <a:latin typeface="Times New Roman" panose="02020603050405020304" pitchFamily="18" charset="0"/>
              </a:rPr>
              <a:t>I</a:t>
            </a:r>
            <a:r>
              <a:rPr lang="en-US" altLang="zh-CN" sz="2000" b="1" baseline="-25000" dirty="0">
                <a:solidFill>
                  <a:srgbClr val="FF0000"/>
                </a:solidFill>
                <a:latin typeface="Times New Roman" panose="02020603050405020304" pitchFamily="18" charset="0"/>
              </a:rPr>
              <a:t>CQ</a:t>
            </a:r>
            <a:r>
              <a:rPr lang="en-US" altLang="zh-CN" sz="2000" b="1" i="1" dirty="0">
                <a:solidFill>
                  <a:srgbClr val="FF0000"/>
                </a:solidFill>
                <a:latin typeface="Times New Roman" panose="02020603050405020304" pitchFamily="18" charset="0"/>
              </a:rPr>
              <a:t> </a:t>
            </a:r>
            <a:r>
              <a:rPr lang="zh-CN" altLang="en-US" sz="2000" b="1" dirty="0">
                <a:solidFill>
                  <a:srgbClr val="FF0000"/>
                </a:solidFill>
                <a:latin typeface="Times New Roman" panose="02020603050405020304" pitchFamily="18" charset="0"/>
              </a:rPr>
              <a:t>过大、</a:t>
            </a:r>
            <a:r>
              <a:rPr lang="en-US" altLang="zh-CN" sz="2000" b="1" i="1" dirty="0">
                <a:solidFill>
                  <a:srgbClr val="FF0000"/>
                </a:solidFill>
                <a:latin typeface="Times New Roman" panose="02020603050405020304" pitchFamily="18" charset="0"/>
              </a:rPr>
              <a:t>U</a:t>
            </a:r>
            <a:r>
              <a:rPr lang="en-US" altLang="zh-CN" sz="2000" b="1" baseline="-25000" dirty="0">
                <a:solidFill>
                  <a:srgbClr val="FF0000"/>
                </a:solidFill>
                <a:latin typeface="Times New Roman" panose="02020603050405020304" pitchFamily="18" charset="0"/>
              </a:rPr>
              <a:t>CEQ</a:t>
            </a:r>
            <a:r>
              <a:rPr kumimoji="1" lang="zh-CN" altLang="en-US" sz="2000" b="1" dirty="0">
                <a:solidFill>
                  <a:srgbClr val="FF0000"/>
                </a:solidFill>
                <a:latin typeface="Times New Roman" panose="02020603050405020304" pitchFamily="18" charset="0"/>
              </a:rPr>
              <a:t>接近</a:t>
            </a:r>
            <a:r>
              <a:rPr lang="en-US" altLang="zh-CN" sz="2000" b="1" i="1" dirty="0">
                <a:solidFill>
                  <a:srgbClr val="FF0000"/>
                </a:solidFill>
                <a:latin typeface="Times New Roman" panose="02020603050405020304" pitchFamily="18" charset="0"/>
              </a:rPr>
              <a:t>U</a:t>
            </a:r>
            <a:r>
              <a:rPr lang="en-US" altLang="zh-CN" sz="2000" b="1" baseline="-25000" dirty="0">
                <a:solidFill>
                  <a:srgbClr val="FF0000"/>
                </a:solidFill>
                <a:latin typeface="Times New Roman" panose="02020603050405020304" pitchFamily="18" charset="0"/>
              </a:rPr>
              <a:t>CES</a:t>
            </a:r>
            <a:endParaRPr kumimoji="1" lang="zh-CN" altLang="en-US" sz="2000" b="1" dirty="0">
              <a:solidFill>
                <a:srgbClr val="FF0000"/>
              </a:solidFill>
              <a:latin typeface="Times New Roman" panose="02020603050405020304" pitchFamily="18" charset="0"/>
            </a:endParaRPr>
          </a:p>
        </p:txBody>
      </p:sp>
      <p:sp>
        <p:nvSpPr>
          <p:cNvPr id="12" name="矩形 11"/>
          <p:cNvSpPr/>
          <p:nvPr/>
        </p:nvSpPr>
        <p:spPr>
          <a:xfrm>
            <a:off x="704206" y="5055567"/>
            <a:ext cx="1731564" cy="461665"/>
          </a:xfrm>
          <a:prstGeom prst="rect">
            <a:avLst/>
          </a:prstGeom>
        </p:spPr>
        <p:txBody>
          <a:bodyPr wrap="none">
            <a:spAutoFit/>
          </a:bodyPr>
          <a:lstStyle/>
          <a:p>
            <a:r>
              <a:rPr lang="zh-CN" altLang="en-US" sz="2400" b="1" dirty="0">
                <a:solidFill>
                  <a:srgbClr val="FF0000"/>
                </a:solidFill>
                <a:latin typeface="宋体" panose="02010600030101010101" pitchFamily="2" charset="-122"/>
              </a:rPr>
              <a:t>如何消除：</a:t>
            </a:r>
            <a:endParaRPr lang="zh-CN" altLang="en-US" sz="2400" dirty="0">
              <a:solidFill>
                <a:srgbClr val="FF0000"/>
              </a:solidFill>
            </a:endParaRPr>
          </a:p>
        </p:txBody>
      </p:sp>
      <p:pic>
        <p:nvPicPr>
          <p:cNvPr id="33" name="Picture 17" descr="Dz020201"/>
          <p:cNvPicPr>
            <a:picLocks noChangeAspect="1" noChangeArrowheads="1"/>
          </p:cNvPicPr>
          <p:nvPr/>
        </p:nvPicPr>
        <p:blipFill>
          <a:blip r:embed="rId14"/>
          <a:srcRect/>
          <a:stretch>
            <a:fillRect/>
          </a:stretch>
        </p:blipFill>
        <p:spPr bwMode="auto">
          <a:xfrm>
            <a:off x="6588224" y="64430"/>
            <a:ext cx="2331608" cy="1564370"/>
          </a:xfrm>
          <a:prstGeom prst="rect">
            <a:avLst/>
          </a:prstGeom>
          <a:noFill/>
        </p:spPr>
      </p:pic>
      <p:pic>
        <p:nvPicPr>
          <p:cNvPr id="34" name="Picture 7"/>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704263" y="50800"/>
            <a:ext cx="403225" cy="403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5" name="AutoShape 26"/>
          <p:cNvSpPr/>
          <p:nvPr/>
        </p:nvSpPr>
        <p:spPr bwMode="auto">
          <a:xfrm>
            <a:off x="703436" y="4271689"/>
            <a:ext cx="1363663" cy="782638"/>
          </a:xfrm>
          <a:prstGeom prst="borderCallout1">
            <a:avLst>
              <a:gd name="adj1" fmla="val 51118"/>
              <a:gd name="adj2" fmla="val 102678"/>
              <a:gd name="adj3" fmla="val 97365"/>
              <a:gd name="adj4" fmla="val 188709"/>
            </a:avLst>
          </a:prstGeom>
          <a:solidFill>
            <a:srgbClr val="66FFFF"/>
          </a:solidFill>
          <a:ln w="19050">
            <a:solidFill>
              <a:srgbClr val="FF0000"/>
            </a:solidFill>
            <a:miter lim="800000"/>
          </a:ln>
          <a:effectLst/>
        </p:spPr>
        <p:txBody>
          <a:bodyPr/>
          <a:lstStyle/>
          <a:p>
            <a:r>
              <a:rPr lang="zh-CN" altLang="en-US" sz="2000" b="1" dirty="0"/>
              <a:t>对动态参数的影响？</a:t>
            </a:r>
          </a:p>
        </p:txBody>
      </p:sp>
      <p:sp>
        <p:nvSpPr>
          <p:cNvPr id="36" name="Line 27"/>
          <p:cNvSpPr>
            <a:spLocks noChangeShapeType="1"/>
          </p:cNvSpPr>
          <p:nvPr/>
        </p:nvSpPr>
        <p:spPr bwMode="auto">
          <a:xfrm>
            <a:off x="2382838" y="5508626"/>
            <a:ext cx="3269282" cy="0"/>
          </a:xfrm>
          <a:prstGeom prst="line">
            <a:avLst/>
          </a:prstGeom>
          <a:noFill/>
          <a:ln w="28575">
            <a:solidFill>
              <a:srgbClr val="FF0000"/>
            </a:solidFill>
            <a:round/>
          </a:ln>
          <a:effectLst/>
        </p:spPr>
        <p:txBody>
          <a:bodyPr/>
          <a:lstStyle/>
          <a:p>
            <a:endParaRPr lang="zh-CN" altLang="en-US"/>
          </a:p>
        </p:txBody>
      </p:sp>
      <p:grpSp>
        <p:nvGrpSpPr>
          <p:cNvPr id="13" name="组合 12"/>
          <p:cNvGrpSpPr/>
          <p:nvPr/>
        </p:nvGrpSpPr>
        <p:grpSpPr>
          <a:xfrm>
            <a:off x="703436" y="6046709"/>
            <a:ext cx="8273634" cy="400110"/>
            <a:chOff x="703436" y="6046709"/>
            <a:chExt cx="8273634" cy="400110"/>
          </a:xfrm>
        </p:grpSpPr>
        <p:sp>
          <p:nvSpPr>
            <p:cNvPr id="14" name="矩形 13"/>
            <p:cNvSpPr/>
            <p:nvPr/>
          </p:nvSpPr>
          <p:spPr>
            <a:xfrm>
              <a:off x="703436" y="6046709"/>
              <a:ext cx="8273634" cy="400110"/>
            </a:xfrm>
            <a:prstGeom prst="rect">
              <a:avLst/>
            </a:prstGeom>
          </p:spPr>
          <p:txBody>
            <a:bodyPr wrap="square">
              <a:spAutoFit/>
            </a:bodyPr>
            <a:lstStyle/>
            <a:p>
              <a:r>
                <a:rPr lang="zh-CN" altLang="en-US" sz="2000" b="1" dirty="0">
                  <a:latin typeface="Times New Roman" panose="02020603050405020304" pitchFamily="18" charset="0"/>
                </a:rPr>
                <a:t>比较（ </a:t>
              </a:r>
              <a:r>
                <a:rPr lang="en-US" altLang="zh-CN" sz="2000" b="1" i="1" dirty="0">
                  <a:latin typeface="Times New Roman" panose="02020603050405020304" pitchFamily="18" charset="0"/>
                </a:rPr>
                <a:t>U</a:t>
              </a:r>
              <a:r>
                <a:rPr lang="en-US" altLang="zh-CN" sz="2000" b="1" baseline="-25000" dirty="0">
                  <a:latin typeface="Times New Roman" panose="02020603050405020304" pitchFamily="18" charset="0"/>
                </a:rPr>
                <a:t>CEQ</a:t>
              </a:r>
              <a:r>
                <a:rPr lang="en-US" altLang="zh-CN" sz="2000" b="1" i="1" dirty="0">
                  <a:latin typeface="Times New Roman" panose="02020603050405020304" pitchFamily="18" charset="0"/>
                </a:rPr>
                <a:t> </a:t>
              </a:r>
              <a:r>
                <a:rPr lang="zh-CN" altLang="en-US" sz="2000" b="1" dirty="0">
                  <a:latin typeface="Times New Roman" panose="02020603050405020304" pitchFamily="18" charset="0"/>
                </a:rPr>
                <a:t>－ </a:t>
              </a:r>
              <a:r>
                <a:rPr lang="en-US" altLang="zh-CN" sz="2000" b="1" i="1" dirty="0">
                  <a:latin typeface="Times New Roman" panose="02020603050405020304" pitchFamily="18" charset="0"/>
                </a:rPr>
                <a:t>U</a:t>
              </a:r>
              <a:r>
                <a:rPr lang="en-US" altLang="zh-CN" sz="2000" b="1" baseline="-25000" dirty="0">
                  <a:latin typeface="Times New Roman" panose="02020603050405020304" pitchFamily="18" charset="0"/>
                </a:rPr>
                <a:t>CES</a:t>
              </a:r>
              <a:r>
                <a:rPr lang="zh-CN" altLang="en-US" sz="2000" b="1" dirty="0">
                  <a:latin typeface="Times New Roman" panose="02020603050405020304" pitchFamily="18" charset="0"/>
                </a:rPr>
                <a:t>）与（ </a:t>
              </a:r>
              <a:r>
                <a:rPr lang="en-US" altLang="zh-CN" sz="2000" b="1" i="1" dirty="0">
                  <a:latin typeface="Times New Roman" panose="02020603050405020304" pitchFamily="18" charset="0"/>
                </a:rPr>
                <a:t>V</a:t>
              </a:r>
              <a:r>
                <a:rPr lang="en-US" altLang="zh-CN" sz="2000" b="1" baseline="-25000" dirty="0">
                  <a:latin typeface="Times New Roman" panose="02020603050405020304" pitchFamily="18" charset="0"/>
                </a:rPr>
                <a:t>CC</a:t>
              </a:r>
              <a:r>
                <a:rPr lang="zh-CN" altLang="en-US" sz="2000" b="1" dirty="0">
                  <a:latin typeface="Times New Roman" panose="02020603050405020304" pitchFamily="18" charset="0"/>
                </a:rPr>
                <a:t>－ </a:t>
              </a:r>
              <a:r>
                <a:rPr lang="en-US" altLang="zh-CN" sz="2000" b="1" i="1" dirty="0">
                  <a:latin typeface="Times New Roman" panose="02020603050405020304" pitchFamily="18" charset="0"/>
                </a:rPr>
                <a:t>U</a:t>
              </a:r>
              <a:r>
                <a:rPr lang="en-US" altLang="zh-CN" sz="2000" b="1" baseline="-25000" dirty="0">
                  <a:latin typeface="Times New Roman" panose="02020603050405020304" pitchFamily="18" charset="0"/>
                </a:rPr>
                <a:t>CEQ</a:t>
              </a:r>
              <a:r>
                <a:rPr lang="en-US" altLang="zh-CN" sz="2000" b="1" dirty="0">
                  <a:latin typeface="Times New Roman" panose="02020603050405020304" pitchFamily="18" charset="0"/>
                </a:rPr>
                <a:t> </a:t>
              </a:r>
              <a:r>
                <a:rPr lang="zh-CN" altLang="en-US" sz="2000" b="1" dirty="0">
                  <a:latin typeface="Times New Roman" panose="02020603050405020304" pitchFamily="18" charset="0"/>
                </a:rPr>
                <a:t>），取其小者，除以</a:t>
              </a:r>
              <a:r>
                <a:rPr lang="zh-CN" altLang="en-US" sz="2000" b="1" dirty="0">
                  <a:latin typeface="宋体" panose="02010600030101010101" pitchFamily="2" charset="-122"/>
                </a:rPr>
                <a:t>    。</a:t>
              </a:r>
              <a:endParaRPr lang="zh-CN" altLang="en-US" sz="2000" dirty="0"/>
            </a:p>
          </p:txBody>
        </p:sp>
        <p:graphicFrame>
          <p:nvGraphicFramePr>
            <p:cNvPr id="38" name="Object 23"/>
            <p:cNvGraphicFramePr>
              <a:graphicFrameLocks noChangeAspect="1"/>
            </p:cNvGraphicFramePr>
            <p:nvPr/>
          </p:nvGraphicFramePr>
          <p:xfrm>
            <a:off x="7524328" y="6080126"/>
            <a:ext cx="397040" cy="355682"/>
          </p:xfrm>
          <a:graphic>
            <a:graphicData uri="http://schemas.openxmlformats.org/presentationml/2006/ole">
              <mc:AlternateContent xmlns:mc="http://schemas.openxmlformats.org/markup-compatibility/2006">
                <mc:Choice xmlns:v="urn:schemas-microsoft-com:vml" Requires="v">
                  <p:oleObj name="Equation" r:id="rId16" imgW="241300" imgH="215900" progId="Equation.3">
                    <p:embed/>
                  </p:oleObj>
                </mc:Choice>
                <mc:Fallback>
                  <p:oleObj name="Equation" r:id="rId16" imgW="241300" imgH="215900" progId="Equation.3">
                    <p:embed/>
                    <p:pic>
                      <p:nvPicPr>
                        <p:cNvPr id="0" name="Object 23"/>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7524328" y="6080126"/>
                          <a:ext cx="397040" cy="355682"/>
                        </a:xfrm>
                        <a:prstGeom prst="rect">
                          <a:avLst/>
                        </a:prstGeom>
                        <a:noFill/>
                      </p:spPr>
                    </p:pic>
                  </p:oleObj>
                </mc:Fallback>
              </mc:AlternateContent>
            </a:graphicData>
          </a:graphic>
        </p:graphicFrame>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16590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6590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6590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499"/>
                                          </p:stCondLst>
                                        </p:cTn>
                                        <p:tgtEl>
                                          <p:spTgt spid="16590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16590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65902">
                                            <p:txEl>
                                              <p:pRg st="0" end="0"/>
                                            </p:txEl>
                                          </p:spTgt>
                                        </p:tgtEl>
                                        <p:attrNameLst>
                                          <p:attrName>style.visibility</p:attrName>
                                        </p:attrNameLst>
                                      </p:cBhvr>
                                      <p:to>
                                        <p:strVal val="visible"/>
                                      </p:to>
                                    </p:set>
                                    <p:animEffect transition="in" filter="wipe(left)">
                                      <p:cBhvr>
                                        <p:cTn id="27" dur="500"/>
                                        <p:tgtEl>
                                          <p:spTgt spid="165902">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36"/>
                                        </p:tgtEl>
                                        <p:attrNameLst>
                                          <p:attrName>style.visibility</p:attrName>
                                        </p:attrNameLst>
                                      </p:cBhvr>
                                      <p:to>
                                        <p:strVal val="visible"/>
                                      </p:to>
                                    </p:set>
                                    <p:animEffect transition="in" filter="wipe(left)">
                                      <p:cBhvr>
                                        <p:cTn id="32" dur="500"/>
                                        <p:tgtEl>
                                          <p:spTgt spid="36"/>
                                        </p:tgtEl>
                                      </p:cBhvr>
                                    </p:animEffect>
                                  </p:childTnLst>
                                </p:cTn>
                              </p:par>
                              <p:par>
                                <p:cTn id="33" presetID="22" presetClass="entr" presetSubtype="8" fill="hold" grpId="0" nodeType="withEffect">
                                  <p:stCondLst>
                                    <p:cond delay="0"/>
                                  </p:stCondLst>
                                  <p:childTnLst>
                                    <p:set>
                                      <p:cBhvr>
                                        <p:cTn id="34" dur="1" fill="hold">
                                          <p:stCondLst>
                                            <p:cond delay="0"/>
                                          </p:stCondLst>
                                        </p:cTn>
                                        <p:tgtEl>
                                          <p:spTgt spid="35"/>
                                        </p:tgtEl>
                                        <p:attrNameLst>
                                          <p:attrName>style.visibility</p:attrName>
                                        </p:attrNameLst>
                                      </p:cBhvr>
                                      <p:to>
                                        <p:strVal val="visible"/>
                                      </p:to>
                                    </p:set>
                                    <p:animEffect transition="in" filter="wipe(left)">
                                      <p:cBhvr>
                                        <p:cTn id="35" dur="500"/>
                                        <p:tgtEl>
                                          <p:spTgt spid="35"/>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165912"/>
                                        </p:tgtEl>
                                        <p:attrNameLst>
                                          <p:attrName>style.visibility</p:attrName>
                                        </p:attrNameLst>
                                      </p:cBhvr>
                                      <p:to>
                                        <p:strVal val="visible"/>
                                      </p:to>
                                    </p:set>
                                    <p:animEffect transition="in" filter="wipe(left)">
                                      <p:cBhvr>
                                        <p:cTn id="40" dur="500"/>
                                        <p:tgtEl>
                                          <p:spTgt spid="1659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5902" grpId="0" build="p"/>
      <p:bldP spid="165904" grpId="0" bldLvl="0" animBg="1"/>
      <p:bldP spid="165907" grpId="0" bldLvl="0" animBg="1" autoUpdateAnimBg="0"/>
      <p:bldP spid="165908" grpId="0" bldLvl="0" animBg="1" autoUpdateAnimBg="0"/>
      <p:bldP spid="165912" grpId="0" bldLvl="0" animBg="1"/>
      <p:bldP spid="35" grpId="0" bldLvl="0" animBg="1"/>
      <p:bldP spid="36" grpId="0" bldLvl="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8" descr="Dz020205"/>
          <p:cNvPicPr>
            <a:picLocks noChangeAspect="1" noChangeArrowheads="1"/>
          </p:cNvPicPr>
          <p:nvPr/>
        </p:nvPicPr>
        <p:blipFill>
          <a:blip r:embed="rId19" cstate="print"/>
          <a:srcRect r="41696" b="10947"/>
          <a:stretch>
            <a:fillRect/>
          </a:stretch>
        </p:blipFill>
        <p:spPr bwMode="auto">
          <a:xfrm>
            <a:off x="5120168" y="764704"/>
            <a:ext cx="3844320" cy="2956049"/>
          </a:xfrm>
          <a:prstGeom prst="rect">
            <a:avLst/>
          </a:prstGeom>
          <a:noFill/>
        </p:spPr>
      </p:pic>
      <p:sp>
        <p:nvSpPr>
          <p:cNvPr id="2" name="灯片编号占位符 1"/>
          <p:cNvSpPr>
            <a:spLocks noGrp="1"/>
          </p:cNvSpPr>
          <p:nvPr>
            <p:ph type="sldNum" sz="quarter" idx="12"/>
          </p:nvPr>
        </p:nvSpPr>
        <p:spPr/>
        <p:txBody>
          <a:bodyPr/>
          <a:lstStyle/>
          <a:p>
            <a:fld id="{BB735D81-B97E-4F71-B6DC-3E291529B8A5}" type="slidenum">
              <a:rPr lang="en-US" altLang="zh-CN" smtClean="0"/>
              <a:t>51</a:t>
            </a:fld>
            <a:endParaRPr lang="en-US" altLang="zh-CN"/>
          </a:p>
        </p:txBody>
      </p:sp>
      <p:sp>
        <p:nvSpPr>
          <p:cNvPr id="5" name="矩形 4"/>
          <p:cNvSpPr/>
          <p:nvPr>
            <p:custDataLst>
              <p:tags r:id="rId2"/>
            </p:custDataLst>
          </p:nvPr>
        </p:nvSpPr>
        <p:spPr>
          <a:xfrm>
            <a:off x="1325934" y="5567188"/>
            <a:ext cx="7335466" cy="642937"/>
          </a:xfrm>
          <a:prstGeom prst="rect">
            <a:avLst/>
          </a:prstGeom>
          <a:noFill/>
          <a:ln w="25400" cap="flat" cmpd="sng" algn="ctr">
            <a:noFill/>
            <a:prstDash val="soli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400" b="1" i="1" dirty="0">
                <a:solidFill>
                  <a:srgbClr val="000000"/>
                </a:solidFill>
                <a:latin typeface="Times New Roman" panose="02020603050405020304" pitchFamily="18" charset="0"/>
              </a:rPr>
              <a:t>U</a:t>
            </a:r>
            <a:r>
              <a:rPr lang="en-US" altLang="zh-CN" sz="2400" b="1" baseline="-25000" dirty="0">
                <a:solidFill>
                  <a:srgbClr val="000000"/>
                </a:solidFill>
                <a:latin typeface="Times New Roman" panose="02020603050405020304" pitchFamily="18" charset="0"/>
              </a:rPr>
              <a:t>BEQ</a:t>
            </a:r>
            <a:r>
              <a:rPr lang="zh-CN" altLang="en-US" sz="2400" b="1" dirty="0">
                <a:solidFill>
                  <a:srgbClr val="000000"/>
                </a:solidFill>
                <a:latin typeface="Times New Roman" panose="02020603050405020304" pitchFamily="18" charset="0"/>
              </a:rPr>
              <a:t>＝</a:t>
            </a:r>
            <a:r>
              <a:rPr lang="en-US" altLang="zh-CN" sz="2400" b="1" dirty="0">
                <a:solidFill>
                  <a:srgbClr val="000000"/>
                </a:solidFill>
                <a:latin typeface="Times New Roman" panose="02020603050405020304" pitchFamily="18" charset="0"/>
              </a:rPr>
              <a:t>0.7V   </a:t>
            </a:r>
            <a:r>
              <a:rPr lang="en-US" altLang="zh-CN" sz="2400" b="1" i="1" dirty="0">
                <a:solidFill>
                  <a:srgbClr val="000000"/>
                </a:solidFill>
                <a:latin typeface="Times New Roman" panose="02020603050405020304" pitchFamily="18" charset="0"/>
              </a:rPr>
              <a:t>I</a:t>
            </a:r>
            <a:r>
              <a:rPr lang="en-US" altLang="zh-CN" sz="2400" b="1" baseline="-25000" dirty="0">
                <a:solidFill>
                  <a:srgbClr val="000000"/>
                </a:solidFill>
                <a:latin typeface="Times New Roman" panose="02020603050405020304" pitchFamily="18" charset="0"/>
              </a:rPr>
              <a:t>BQ</a:t>
            </a:r>
            <a:r>
              <a:rPr lang="zh-CN" altLang="en-US" sz="2400" b="1" dirty="0">
                <a:solidFill>
                  <a:srgbClr val="000000"/>
                </a:solidFill>
                <a:latin typeface="Times New Roman" panose="02020603050405020304" pitchFamily="18" charset="0"/>
              </a:rPr>
              <a:t>＝</a:t>
            </a:r>
            <a:r>
              <a:rPr lang="en-US" altLang="zh-CN" sz="2400" b="1" dirty="0">
                <a:solidFill>
                  <a:srgbClr val="000000"/>
                </a:solidFill>
                <a:latin typeface="Times New Roman" panose="02020603050405020304" pitchFamily="18" charset="0"/>
              </a:rPr>
              <a:t>0.01mA   </a:t>
            </a:r>
            <a:r>
              <a:rPr lang="en-US" altLang="zh-CN" sz="2400" b="1" i="1" dirty="0">
                <a:solidFill>
                  <a:srgbClr val="000000"/>
                </a:solidFill>
                <a:latin typeface="Times New Roman" panose="02020603050405020304" pitchFamily="18" charset="0"/>
              </a:rPr>
              <a:t>U</a:t>
            </a:r>
            <a:r>
              <a:rPr lang="en-US" altLang="zh-CN" sz="2400" b="1" baseline="-25000" dirty="0">
                <a:solidFill>
                  <a:srgbClr val="000000"/>
                </a:solidFill>
                <a:latin typeface="Times New Roman" panose="02020603050405020304" pitchFamily="18" charset="0"/>
              </a:rPr>
              <a:t>CEQ</a:t>
            </a:r>
            <a:r>
              <a:rPr lang="zh-CN" altLang="en-US" sz="2400" b="1" dirty="0">
                <a:solidFill>
                  <a:srgbClr val="000000"/>
                </a:solidFill>
                <a:latin typeface="Times New Roman" panose="02020603050405020304" pitchFamily="18" charset="0"/>
              </a:rPr>
              <a:t>＝</a:t>
            </a:r>
            <a:r>
              <a:rPr lang="en-US" altLang="zh-CN" sz="2400" b="1" dirty="0">
                <a:solidFill>
                  <a:srgbClr val="000000"/>
                </a:solidFill>
                <a:latin typeface="Times New Roman" panose="02020603050405020304" pitchFamily="18" charset="0"/>
              </a:rPr>
              <a:t>9V   </a:t>
            </a:r>
            <a:r>
              <a:rPr lang="en-US" altLang="zh-CN" sz="2400" b="1" i="1" dirty="0">
                <a:solidFill>
                  <a:srgbClr val="000000"/>
                </a:solidFill>
                <a:latin typeface="Times New Roman" panose="02020603050405020304" pitchFamily="18" charset="0"/>
              </a:rPr>
              <a:t>I</a:t>
            </a:r>
            <a:r>
              <a:rPr lang="en-US" altLang="zh-CN" sz="2400" b="1" baseline="-25000" dirty="0">
                <a:solidFill>
                  <a:srgbClr val="000000"/>
                </a:solidFill>
                <a:latin typeface="Times New Roman" panose="02020603050405020304" pitchFamily="18" charset="0"/>
              </a:rPr>
              <a:t>CQ</a:t>
            </a:r>
            <a:r>
              <a:rPr lang="zh-CN" altLang="en-US" sz="2400" b="1" dirty="0">
                <a:solidFill>
                  <a:srgbClr val="000000"/>
                </a:solidFill>
                <a:latin typeface="Times New Roman" panose="02020603050405020304" pitchFamily="18" charset="0"/>
              </a:rPr>
              <a:t>＝</a:t>
            </a:r>
            <a:r>
              <a:rPr lang="en-US" altLang="zh-CN" sz="2400" b="1" dirty="0">
                <a:solidFill>
                  <a:srgbClr val="000000"/>
                </a:solidFill>
                <a:latin typeface="Times New Roman" panose="02020603050405020304" pitchFamily="18" charset="0"/>
              </a:rPr>
              <a:t>1mA </a:t>
            </a:r>
            <a:endParaRPr lang="zh-CN" altLang="en-US" sz="2600" dirty="0">
              <a:solidFill>
                <a:srgbClr val="000000"/>
              </a:solidFill>
            </a:endParaRPr>
          </a:p>
        </p:txBody>
      </p:sp>
      <p:sp>
        <p:nvSpPr>
          <p:cNvPr id="9" name="椭圆 8"/>
          <p:cNvSpPr>
            <a:spLocks noChangeAspect="1"/>
          </p:cNvSpPr>
          <p:nvPr>
            <p:custDataLst>
              <p:tags r:id="rId3"/>
            </p:custDataLst>
          </p:nvPr>
        </p:nvSpPr>
        <p:spPr>
          <a:xfrm>
            <a:off x="611560" y="3781325"/>
            <a:ext cx="514350" cy="514350"/>
          </a:xfrm>
          <a:prstGeom prst="ellipse">
            <a:avLst/>
          </a:prstGeom>
          <a:solidFill>
            <a:srgbClr val="00FF00"/>
          </a:solidFill>
          <a:ln w="254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a:solidFill>
                  <a:srgbClr val="FFFFFF"/>
                </a:solidFill>
              </a:rPr>
              <a:t>A</a:t>
            </a:r>
            <a:endParaRPr lang="zh-CN" altLang="en-US" sz="1600">
              <a:solidFill>
                <a:srgbClr val="FFFFFF"/>
              </a:solidFill>
            </a:endParaRPr>
          </a:p>
        </p:txBody>
      </p:sp>
      <p:sp>
        <p:nvSpPr>
          <p:cNvPr id="10" name="椭圆 9"/>
          <p:cNvSpPr>
            <a:spLocks noChangeAspect="1"/>
          </p:cNvSpPr>
          <p:nvPr>
            <p:custDataLst>
              <p:tags r:id="rId4"/>
            </p:custDataLst>
          </p:nvPr>
        </p:nvSpPr>
        <p:spPr>
          <a:xfrm>
            <a:off x="611560" y="4405527"/>
            <a:ext cx="514350" cy="514350"/>
          </a:xfrm>
          <a:prstGeom prst="ellipse">
            <a:avLst/>
          </a:prstGeom>
          <a:solidFill>
            <a:srgbClr val="808080"/>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a:solidFill>
                  <a:srgbClr val="FFFFFF"/>
                </a:solidFill>
              </a:rPr>
              <a:t>B</a:t>
            </a:r>
            <a:endParaRPr lang="zh-CN" altLang="en-US" sz="1600">
              <a:solidFill>
                <a:srgbClr val="FFFFFF"/>
              </a:solidFill>
            </a:endParaRPr>
          </a:p>
        </p:txBody>
      </p:sp>
      <p:sp>
        <p:nvSpPr>
          <p:cNvPr id="11" name="椭圆 10"/>
          <p:cNvSpPr>
            <a:spLocks noChangeAspect="1"/>
          </p:cNvSpPr>
          <p:nvPr>
            <p:custDataLst>
              <p:tags r:id="rId5"/>
            </p:custDataLst>
          </p:nvPr>
        </p:nvSpPr>
        <p:spPr>
          <a:xfrm>
            <a:off x="611560" y="5018368"/>
            <a:ext cx="514350" cy="514350"/>
          </a:xfrm>
          <a:prstGeom prst="ellipse">
            <a:avLst/>
          </a:prstGeom>
          <a:solidFill>
            <a:srgbClr val="808080"/>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a:solidFill>
                  <a:srgbClr val="FFFFFF"/>
                </a:solidFill>
              </a:rPr>
              <a:t>C</a:t>
            </a:r>
            <a:endParaRPr lang="zh-CN" altLang="en-US" sz="1600">
              <a:solidFill>
                <a:srgbClr val="FFFFFF"/>
              </a:solidFill>
            </a:endParaRPr>
          </a:p>
        </p:txBody>
      </p:sp>
      <p:sp>
        <p:nvSpPr>
          <p:cNvPr id="12" name="椭圆 11"/>
          <p:cNvSpPr>
            <a:spLocks noChangeAspect="1"/>
          </p:cNvSpPr>
          <p:nvPr>
            <p:custDataLst>
              <p:tags r:id="rId6"/>
            </p:custDataLst>
          </p:nvPr>
        </p:nvSpPr>
        <p:spPr>
          <a:xfrm>
            <a:off x="611560" y="5631481"/>
            <a:ext cx="514350" cy="514350"/>
          </a:xfrm>
          <a:prstGeom prst="ellipse">
            <a:avLst/>
          </a:prstGeom>
          <a:solidFill>
            <a:srgbClr val="808080"/>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a:solidFill>
                  <a:srgbClr val="FFFFFF"/>
                </a:solidFill>
              </a:rPr>
              <a:t>D</a:t>
            </a:r>
            <a:endParaRPr lang="zh-CN" altLang="en-US" sz="1600">
              <a:solidFill>
                <a:srgbClr val="FFFFFF"/>
              </a:solidFill>
            </a:endParaRPr>
          </a:p>
        </p:txBody>
      </p:sp>
      <p:sp>
        <p:nvSpPr>
          <p:cNvPr id="13" name="圆角矩形 12"/>
          <p:cNvSpPr/>
          <p:nvPr>
            <p:custDataLst>
              <p:tags r:id="rId7"/>
            </p:custDataLst>
          </p:nvPr>
        </p:nvSpPr>
        <p:spPr>
          <a:xfrm>
            <a:off x="6172200" y="6215063"/>
            <a:ext cx="1543050" cy="411480"/>
          </a:xfrm>
          <a:prstGeom prst="roundRect">
            <a:avLst/>
          </a:prstGeom>
          <a:solidFill>
            <a:srgbClr val="808080"/>
          </a:solidFill>
          <a:ln w="381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zh-CN" altLang="en-US" sz="1600">
                <a:solidFill>
                  <a:srgbClr val="FFFFFF"/>
                </a:solidFill>
              </a:rPr>
              <a:t>提交</a:t>
            </a:r>
          </a:p>
        </p:txBody>
      </p:sp>
      <p:sp>
        <p:nvSpPr>
          <p:cNvPr id="17" name="矩形 16"/>
          <p:cNvSpPr/>
          <p:nvPr>
            <p:custDataLst>
              <p:tags r:id="rId8"/>
            </p:custDataLst>
          </p:nvPr>
        </p:nvSpPr>
        <p:spPr>
          <a:xfrm>
            <a:off x="320786" y="1358995"/>
            <a:ext cx="4896544" cy="2143125"/>
          </a:xfrm>
          <a:prstGeom prst="rect">
            <a:avLst/>
          </a:prstGeom>
          <a:noFill/>
          <a:ln w="25400" cap="flat" cmpd="sng" algn="ctr">
            <a:noFill/>
            <a:prstDash val="soli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0" hangingPunct="0">
              <a:lnSpc>
                <a:spcPct val="150000"/>
              </a:lnSpc>
            </a:pPr>
            <a:r>
              <a:rPr lang="en-US" altLang="zh-CN" sz="2400" b="1" dirty="0">
                <a:solidFill>
                  <a:srgbClr val="000000"/>
                </a:solidFill>
                <a:latin typeface="Times New Roman" panose="02020603050405020304" pitchFamily="18" charset="0"/>
              </a:rPr>
              <a:t>    </a:t>
            </a:r>
            <a:r>
              <a:rPr lang="zh-CN" altLang="en-US" sz="2400" b="1" dirty="0">
                <a:solidFill>
                  <a:srgbClr val="000000"/>
                </a:solidFill>
                <a:latin typeface="Times New Roman" panose="02020603050405020304" pitchFamily="18" charset="0"/>
              </a:rPr>
              <a:t>已知：</a:t>
            </a:r>
            <a:r>
              <a:rPr lang="en-US" altLang="zh-CN" sz="2400" b="1" dirty="0">
                <a:solidFill>
                  <a:srgbClr val="000000"/>
                </a:solidFill>
                <a:latin typeface="Times New Roman" panose="02020603050405020304" pitchFamily="18" charset="0"/>
              </a:rPr>
              <a:t>T</a:t>
            </a:r>
            <a:r>
              <a:rPr lang="zh-CN" altLang="en-US" sz="2400" b="1" dirty="0">
                <a:solidFill>
                  <a:srgbClr val="000000"/>
                </a:solidFill>
                <a:latin typeface="Times New Roman" panose="02020603050405020304" pitchFamily="18" charset="0"/>
              </a:rPr>
              <a:t>为硅管，</a:t>
            </a:r>
            <a:r>
              <a:rPr lang="en-US" altLang="zh-CN" sz="2400" b="1" i="1" dirty="0">
                <a:solidFill>
                  <a:srgbClr val="000000"/>
                </a:solidFill>
                <a:latin typeface="Times New Roman" panose="02020603050405020304" pitchFamily="18" charset="0"/>
              </a:rPr>
              <a:t>V</a:t>
            </a:r>
            <a:r>
              <a:rPr lang="en-US" altLang="zh-CN" sz="2400" b="1" baseline="-25000" dirty="0">
                <a:solidFill>
                  <a:srgbClr val="000000"/>
                </a:solidFill>
                <a:latin typeface="Times New Roman" panose="02020603050405020304" pitchFamily="18" charset="0"/>
              </a:rPr>
              <a:t>CC</a:t>
            </a:r>
            <a:r>
              <a:rPr lang="zh-CN" altLang="en-US" sz="2400" b="1" dirty="0">
                <a:solidFill>
                  <a:srgbClr val="000000"/>
                </a:solidFill>
                <a:latin typeface="Times New Roman" panose="02020603050405020304" pitchFamily="18" charset="0"/>
              </a:rPr>
              <a:t>＝</a:t>
            </a:r>
            <a:r>
              <a:rPr lang="en-US" altLang="zh-CN" sz="2400" b="1" dirty="0">
                <a:solidFill>
                  <a:srgbClr val="000000"/>
                </a:solidFill>
                <a:latin typeface="Times New Roman" panose="02020603050405020304" pitchFamily="18" charset="0"/>
              </a:rPr>
              <a:t>12V</a:t>
            </a:r>
          </a:p>
          <a:p>
            <a:pPr eaLnBrk="0" hangingPunct="0">
              <a:lnSpc>
                <a:spcPct val="150000"/>
              </a:lnSpc>
            </a:pPr>
            <a:r>
              <a:rPr lang="en-US" altLang="zh-CN" sz="2400" b="1" i="1" dirty="0">
                <a:solidFill>
                  <a:srgbClr val="000000"/>
                </a:solidFill>
                <a:latin typeface="Times New Roman" panose="02020603050405020304" pitchFamily="18" charset="0"/>
              </a:rPr>
              <a:t>     </a:t>
            </a:r>
            <a:r>
              <a:rPr lang="en-US" altLang="zh-CN" sz="2400" b="1" i="1" dirty="0" err="1">
                <a:solidFill>
                  <a:srgbClr val="000000"/>
                </a:solidFill>
                <a:latin typeface="Times New Roman" panose="02020603050405020304" pitchFamily="18" charset="0"/>
              </a:rPr>
              <a:t>R</a:t>
            </a:r>
            <a:r>
              <a:rPr lang="en-US" altLang="zh-CN" sz="2400" b="1" baseline="-25000" dirty="0" err="1">
                <a:solidFill>
                  <a:srgbClr val="000000"/>
                </a:solidFill>
                <a:latin typeface="Times New Roman" panose="02020603050405020304" pitchFamily="18" charset="0"/>
              </a:rPr>
              <a:t>b</a:t>
            </a:r>
            <a:r>
              <a:rPr lang="zh-CN" altLang="en-US" sz="2400" b="1" dirty="0">
                <a:solidFill>
                  <a:srgbClr val="000000"/>
                </a:solidFill>
                <a:latin typeface="Times New Roman" panose="02020603050405020304" pitchFamily="18" charset="0"/>
              </a:rPr>
              <a:t>＝</a:t>
            </a:r>
            <a:r>
              <a:rPr lang="en-US" altLang="zh-CN" sz="2400" b="1" dirty="0">
                <a:solidFill>
                  <a:srgbClr val="000000"/>
                </a:solidFill>
                <a:latin typeface="Times New Roman" panose="02020603050405020304" pitchFamily="18" charset="0"/>
              </a:rPr>
              <a:t>1130kΩ</a:t>
            </a:r>
            <a:r>
              <a:rPr lang="zh-CN" altLang="en-US" sz="2400" b="1" dirty="0">
                <a:solidFill>
                  <a:srgbClr val="000000"/>
                </a:solidFill>
                <a:latin typeface="Times New Roman" panose="02020603050405020304" pitchFamily="18" charset="0"/>
              </a:rPr>
              <a:t>，</a:t>
            </a:r>
            <a:r>
              <a:rPr lang="en-US" altLang="zh-CN" sz="2400" b="1" i="1" dirty="0" err="1">
                <a:solidFill>
                  <a:srgbClr val="000000"/>
                </a:solidFill>
                <a:latin typeface="Times New Roman" panose="02020603050405020304" pitchFamily="18" charset="0"/>
              </a:rPr>
              <a:t>R</a:t>
            </a:r>
            <a:r>
              <a:rPr lang="en-US" altLang="zh-CN" sz="2400" b="1" baseline="-25000" dirty="0" err="1">
                <a:solidFill>
                  <a:srgbClr val="000000"/>
                </a:solidFill>
                <a:latin typeface="Times New Roman" panose="02020603050405020304" pitchFamily="18" charset="0"/>
              </a:rPr>
              <a:t>c</a:t>
            </a:r>
            <a:r>
              <a:rPr lang="zh-CN" altLang="en-US" sz="2400" b="1" dirty="0">
                <a:solidFill>
                  <a:srgbClr val="000000"/>
                </a:solidFill>
                <a:latin typeface="Times New Roman" panose="02020603050405020304" pitchFamily="18" charset="0"/>
              </a:rPr>
              <a:t>＝</a:t>
            </a:r>
            <a:r>
              <a:rPr lang="en-US" altLang="zh-CN" sz="2400" b="1" dirty="0">
                <a:solidFill>
                  <a:srgbClr val="000000"/>
                </a:solidFill>
                <a:latin typeface="Times New Roman" panose="02020603050405020304" pitchFamily="18" charset="0"/>
              </a:rPr>
              <a:t>5kΩ </a:t>
            </a:r>
            <a:r>
              <a:rPr lang="zh-CN" altLang="en-US" sz="2400" b="1" dirty="0">
                <a:solidFill>
                  <a:srgbClr val="000000"/>
                </a:solidFill>
                <a:latin typeface="Times New Roman" panose="02020603050405020304" pitchFamily="18" charset="0"/>
              </a:rPr>
              <a:t>，</a:t>
            </a:r>
            <a:endParaRPr lang="en-US" altLang="zh-CN" sz="2400" b="1" dirty="0">
              <a:solidFill>
                <a:srgbClr val="000000"/>
              </a:solidFill>
              <a:latin typeface="Times New Roman" panose="02020603050405020304" pitchFamily="18" charset="0"/>
            </a:endParaRPr>
          </a:p>
          <a:p>
            <a:pPr eaLnBrk="0" hangingPunct="0">
              <a:lnSpc>
                <a:spcPct val="150000"/>
              </a:lnSpc>
            </a:pPr>
            <a:r>
              <a:rPr lang="zh-CN" altLang="en-US" sz="2400" b="1" dirty="0">
                <a:solidFill>
                  <a:srgbClr val="000000"/>
                </a:solidFill>
                <a:latin typeface="Times New Roman" panose="02020603050405020304" pitchFamily="18" charset="0"/>
              </a:rPr>
              <a:t>    </a:t>
            </a:r>
            <a:r>
              <a:rPr lang="en-US" altLang="zh-CN" sz="2400" b="1" i="1" dirty="0">
                <a:solidFill>
                  <a:srgbClr val="000000"/>
                </a:solidFill>
                <a:latin typeface="Times New Roman" panose="02020603050405020304" pitchFamily="18" charset="0"/>
              </a:rPr>
              <a:t>β</a:t>
            </a:r>
            <a:r>
              <a:rPr lang="zh-CN" altLang="en-US" sz="2400" b="1" dirty="0">
                <a:solidFill>
                  <a:srgbClr val="000000"/>
                </a:solidFill>
                <a:latin typeface="Times New Roman" panose="02020603050405020304" pitchFamily="18" charset="0"/>
              </a:rPr>
              <a:t>＝</a:t>
            </a:r>
            <a:r>
              <a:rPr lang="en-US" altLang="zh-CN" sz="2400" b="1" dirty="0">
                <a:solidFill>
                  <a:srgbClr val="000000"/>
                </a:solidFill>
                <a:latin typeface="Times New Roman" panose="02020603050405020304" pitchFamily="18" charset="0"/>
              </a:rPr>
              <a:t>100</a:t>
            </a:r>
            <a:r>
              <a:rPr lang="zh-CN" altLang="en-US" sz="2400" b="1" dirty="0">
                <a:solidFill>
                  <a:srgbClr val="000000"/>
                </a:solidFill>
                <a:latin typeface="Times New Roman" panose="02020603050405020304" pitchFamily="18" charset="0"/>
              </a:rPr>
              <a:t>。  </a:t>
            </a:r>
            <a:r>
              <a:rPr lang="en-US" altLang="zh-CN" sz="2400" b="1" i="1" dirty="0">
                <a:solidFill>
                  <a:srgbClr val="000000"/>
                </a:solidFill>
                <a:latin typeface="Times New Roman" panose="02020603050405020304" pitchFamily="18" charset="0"/>
              </a:rPr>
              <a:t>Q</a:t>
            </a:r>
            <a:r>
              <a:rPr lang="zh-CN" altLang="en-US" sz="2400" b="1" i="1" dirty="0">
                <a:solidFill>
                  <a:srgbClr val="000000"/>
                </a:solidFill>
                <a:latin typeface="Times New Roman" panose="02020603050405020304" pitchFamily="18" charset="0"/>
              </a:rPr>
              <a:t>＝</a:t>
            </a:r>
            <a:r>
              <a:rPr lang="zh-CN" altLang="en-US" sz="2400" b="1" dirty="0">
                <a:solidFill>
                  <a:srgbClr val="000000"/>
                </a:solidFill>
                <a:latin typeface="Times New Roman" panose="02020603050405020304" pitchFamily="18" charset="0"/>
              </a:rPr>
              <a:t>？</a:t>
            </a:r>
          </a:p>
        </p:txBody>
      </p:sp>
      <p:sp>
        <p:nvSpPr>
          <p:cNvPr id="19" name="矩形 18"/>
          <p:cNvSpPr/>
          <p:nvPr/>
        </p:nvSpPr>
        <p:spPr>
          <a:xfrm>
            <a:off x="207058" y="692696"/>
            <a:ext cx="1569660" cy="646331"/>
          </a:xfrm>
          <a:prstGeom prst="rect">
            <a:avLst/>
          </a:prstGeom>
        </p:spPr>
        <p:txBody>
          <a:bodyPr wrap="none">
            <a:spAutoFit/>
          </a:bodyPr>
          <a:lstStyle/>
          <a:p>
            <a:r>
              <a:rPr lang="zh-CN" altLang="en-US" sz="3600" dirty="0">
                <a:ea typeface="华文行楷" panose="02010800040101010101" pitchFamily="2" charset="-122"/>
              </a:rPr>
              <a:t>讨论二</a:t>
            </a:r>
            <a:endParaRPr lang="zh-CN" altLang="en-US" sz="3600" dirty="0"/>
          </a:p>
        </p:txBody>
      </p:sp>
      <p:sp>
        <p:nvSpPr>
          <p:cNvPr id="20" name="矩形 19"/>
          <p:cNvSpPr/>
          <p:nvPr>
            <p:custDataLst>
              <p:tags r:id="rId9"/>
            </p:custDataLst>
          </p:nvPr>
        </p:nvSpPr>
        <p:spPr>
          <a:xfrm>
            <a:off x="1325935" y="4365104"/>
            <a:ext cx="7335466" cy="642937"/>
          </a:xfrm>
          <a:prstGeom prst="rect">
            <a:avLst/>
          </a:prstGeom>
          <a:noFill/>
          <a:ln w="25400" cap="flat" cmpd="sng" algn="ctr">
            <a:noFill/>
            <a:prstDash val="soli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400" b="1" i="1" dirty="0">
                <a:solidFill>
                  <a:srgbClr val="000000"/>
                </a:solidFill>
                <a:latin typeface="Times New Roman" panose="02020603050405020304" pitchFamily="18" charset="0"/>
              </a:rPr>
              <a:t>U</a:t>
            </a:r>
            <a:r>
              <a:rPr lang="en-US" altLang="zh-CN" sz="2400" b="1" baseline="-25000" dirty="0">
                <a:solidFill>
                  <a:srgbClr val="000000"/>
                </a:solidFill>
                <a:latin typeface="Times New Roman" panose="02020603050405020304" pitchFamily="18" charset="0"/>
              </a:rPr>
              <a:t>BEQ</a:t>
            </a:r>
            <a:r>
              <a:rPr lang="zh-CN" altLang="en-US" sz="2400" b="1" dirty="0">
                <a:solidFill>
                  <a:srgbClr val="000000"/>
                </a:solidFill>
                <a:latin typeface="Times New Roman" panose="02020603050405020304" pitchFamily="18" charset="0"/>
              </a:rPr>
              <a:t>＝</a:t>
            </a:r>
            <a:r>
              <a:rPr lang="en-US" altLang="zh-CN" sz="2400" b="1" dirty="0">
                <a:solidFill>
                  <a:srgbClr val="000000"/>
                </a:solidFill>
                <a:latin typeface="Times New Roman" panose="02020603050405020304" pitchFamily="18" charset="0"/>
              </a:rPr>
              <a:t>0.7V   </a:t>
            </a:r>
            <a:r>
              <a:rPr lang="en-US" altLang="zh-CN" sz="2400" b="1" i="1" dirty="0">
                <a:solidFill>
                  <a:srgbClr val="000000"/>
                </a:solidFill>
                <a:latin typeface="Times New Roman" panose="02020603050405020304" pitchFamily="18" charset="0"/>
              </a:rPr>
              <a:t>I</a:t>
            </a:r>
            <a:r>
              <a:rPr lang="en-US" altLang="zh-CN" sz="2400" b="1" baseline="-25000" dirty="0">
                <a:solidFill>
                  <a:srgbClr val="000000"/>
                </a:solidFill>
                <a:latin typeface="Times New Roman" panose="02020603050405020304" pitchFamily="18" charset="0"/>
              </a:rPr>
              <a:t>BQ</a:t>
            </a:r>
            <a:r>
              <a:rPr lang="zh-CN" altLang="en-US" sz="2400" b="1" dirty="0">
                <a:solidFill>
                  <a:srgbClr val="000000"/>
                </a:solidFill>
                <a:latin typeface="Times New Roman" panose="02020603050405020304" pitchFamily="18" charset="0"/>
              </a:rPr>
              <a:t>＝</a:t>
            </a:r>
            <a:r>
              <a:rPr lang="en-US" altLang="zh-CN" sz="2400" b="1" dirty="0">
                <a:solidFill>
                  <a:srgbClr val="000000"/>
                </a:solidFill>
                <a:latin typeface="Times New Roman" panose="02020603050405020304" pitchFamily="18" charset="0"/>
              </a:rPr>
              <a:t>0.1mA     </a:t>
            </a:r>
            <a:r>
              <a:rPr lang="en-US" altLang="zh-CN" sz="2400" b="1" i="1" dirty="0">
                <a:solidFill>
                  <a:srgbClr val="000000"/>
                </a:solidFill>
                <a:latin typeface="Times New Roman" panose="02020603050405020304" pitchFamily="18" charset="0"/>
              </a:rPr>
              <a:t>U</a:t>
            </a:r>
            <a:r>
              <a:rPr lang="en-US" altLang="zh-CN" sz="2400" b="1" baseline="-25000" dirty="0">
                <a:solidFill>
                  <a:srgbClr val="000000"/>
                </a:solidFill>
                <a:latin typeface="Times New Roman" panose="02020603050405020304" pitchFamily="18" charset="0"/>
              </a:rPr>
              <a:t>CEQ</a:t>
            </a:r>
            <a:r>
              <a:rPr lang="zh-CN" altLang="en-US" sz="2400" b="1" dirty="0">
                <a:solidFill>
                  <a:srgbClr val="000000"/>
                </a:solidFill>
                <a:latin typeface="Times New Roman" panose="02020603050405020304" pitchFamily="18" charset="0"/>
              </a:rPr>
              <a:t>＝</a:t>
            </a:r>
            <a:r>
              <a:rPr lang="en-US" altLang="zh-CN" sz="2400" b="1" dirty="0">
                <a:solidFill>
                  <a:srgbClr val="000000"/>
                </a:solidFill>
                <a:latin typeface="Times New Roman" panose="02020603050405020304" pitchFamily="18" charset="0"/>
              </a:rPr>
              <a:t>0V    </a:t>
            </a:r>
            <a:r>
              <a:rPr lang="en-US" altLang="zh-CN" sz="2400" b="1" i="1" dirty="0">
                <a:solidFill>
                  <a:srgbClr val="000000"/>
                </a:solidFill>
                <a:latin typeface="Times New Roman" panose="02020603050405020304" pitchFamily="18" charset="0"/>
              </a:rPr>
              <a:t>I</a:t>
            </a:r>
            <a:r>
              <a:rPr lang="en-US" altLang="zh-CN" sz="2400" b="1" baseline="-25000" dirty="0">
                <a:solidFill>
                  <a:srgbClr val="000000"/>
                </a:solidFill>
                <a:latin typeface="Times New Roman" panose="02020603050405020304" pitchFamily="18" charset="0"/>
              </a:rPr>
              <a:t>CQ</a:t>
            </a:r>
            <a:r>
              <a:rPr lang="zh-CN" altLang="en-US" sz="2400" b="1" dirty="0">
                <a:solidFill>
                  <a:srgbClr val="000000"/>
                </a:solidFill>
                <a:latin typeface="Times New Roman" panose="02020603050405020304" pitchFamily="18" charset="0"/>
              </a:rPr>
              <a:t>＝</a:t>
            </a:r>
            <a:r>
              <a:rPr lang="en-US" altLang="zh-CN" sz="2400" b="1" dirty="0">
                <a:solidFill>
                  <a:srgbClr val="000000"/>
                </a:solidFill>
                <a:latin typeface="Times New Roman" panose="02020603050405020304" pitchFamily="18" charset="0"/>
              </a:rPr>
              <a:t>4mA </a:t>
            </a:r>
            <a:endParaRPr lang="zh-CN" altLang="en-US" sz="2600" dirty="0">
              <a:solidFill>
                <a:srgbClr val="000000"/>
              </a:solidFill>
            </a:endParaRPr>
          </a:p>
        </p:txBody>
      </p:sp>
      <p:sp>
        <p:nvSpPr>
          <p:cNvPr id="21" name="矩形 20"/>
          <p:cNvSpPr/>
          <p:nvPr>
            <p:custDataLst>
              <p:tags r:id="rId10"/>
            </p:custDataLst>
          </p:nvPr>
        </p:nvSpPr>
        <p:spPr>
          <a:xfrm>
            <a:off x="1325934" y="4941168"/>
            <a:ext cx="7818065" cy="642937"/>
          </a:xfrm>
          <a:prstGeom prst="rect">
            <a:avLst/>
          </a:prstGeom>
          <a:noFill/>
          <a:ln w="25400" cap="flat" cmpd="sng" algn="ctr">
            <a:noFill/>
            <a:prstDash val="soli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400" b="1" i="1" dirty="0">
                <a:solidFill>
                  <a:srgbClr val="000000"/>
                </a:solidFill>
                <a:latin typeface="Times New Roman" panose="02020603050405020304" pitchFamily="18" charset="0"/>
              </a:rPr>
              <a:t>U</a:t>
            </a:r>
            <a:r>
              <a:rPr lang="en-US" altLang="zh-CN" sz="2400" b="1" baseline="-25000" dirty="0">
                <a:solidFill>
                  <a:srgbClr val="000000"/>
                </a:solidFill>
                <a:latin typeface="Times New Roman" panose="02020603050405020304" pitchFamily="18" charset="0"/>
              </a:rPr>
              <a:t>BEQ</a:t>
            </a:r>
            <a:r>
              <a:rPr lang="zh-CN" altLang="en-US" sz="2400" b="1" dirty="0">
                <a:solidFill>
                  <a:srgbClr val="000000"/>
                </a:solidFill>
                <a:latin typeface="Times New Roman" panose="02020603050405020304" pitchFamily="18" charset="0"/>
              </a:rPr>
              <a:t>＝</a:t>
            </a:r>
            <a:r>
              <a:rPr lang="en-US" altLang="zh-CN" sz="2400" b="1" dirty="0">
                <a:solidFill>
                  <a:srgbClr val="000000"/>
                </a:solidFill>
                <a:latin typeface="Times New Roman" panose="02020603050405020304" pitchFamily="18" charset="0"/>
              </a:rPr>
              <a:t>0.7V   </a:t>
            </a:r>
            <a:r>
              <a:rPr lang="en-US" altLang="zh-CN" sz="2400" b="1" i="1" dirty="0">
                <a:solidFill>
                  <a:srgbClr val="000000"/>
                </a:solidFill>
                <a:latin typeface="Times New Roman" panose="02020603050405020304" pitchFamily="18" charset="0"/>
              </a:rPr>
              <a:t>I</a:t>
            </a:r>
            <a:r>
              <a:rPr lang="en-US" altLang="zh-CN" sz="2400" b="1" baseline="-25000" dirty="0">
                <a:solidFill>
                  <a:srgbClr val="000000"/>
                </a:solidFill>
                <a:latin typeface="Times New Roman" panose="02020603050405020304" pitchFamily="18" charset="0"/>
              </a:rPr>
              <a:t>BQ</a:t>
            </a:r>
            <a:r>
              <a:rPr lang="zh-CN" altLang="en-US" sz="2400" b="1" dirty="0">
                <a:solidFill>
                  <a:srgbClr val="000000"/>
                </a:solidFill>
                <a:latin typeface="Times New Roman" panose="02020603050405020304" pitchFamily="18" charset="0"/>
              </a:rPr>
              <a:t>＝</a:t>
            </a:r>
            <a:r>
              <a:rPr lang="en-US" altLang="zh-CN" sz="2400" b="1" dirty="0">
                <a:solidFill>
                  <a:srgbClr val="000000"/>
                </a:solidFill>
                <a:latin typeface="Times New Roman" panose="02020603050405020304" pitchFamily="18" charset="0"/>
              </a:rPr>
              <a:t>0.01mA   </a:t>
            </a:r>
            <a:r>
              <a:rPr lang="en-US" altLang="zh-CN" sz="2400" b="1" i="1" dirty="0">
                <a:solidFill>
                  <a:srgbClr val="000000"/>
                </a:solidFill>
                <a:latin typeface="Times New Roman" panose="02020603050405020304" pitchFamily="18" charset="0"/>
              </a:rPr>
              <a:t>U</a:t>
            </a:r>
            <a:r>
              <a:rPr lang="en-US" altLang="zh-CN" sz="2400" b="1" baseline="-25000" dirty="0">
                <a:solidFill>
                  <a:srgbClr val="000000"/>
                </a:solidFill>
                <a:latin typeface="Times New Roman" panose="02020603050405020304" pitchFamily="18" charset="0"/>
              </a:rPr>
              <a:t>CEQ</a:t>
            </a:r>
            <a:r>
              <a:rPr lang="zh-CN" altLang="en-US" sz="2400" b="1" dirty="0">
                <a:solidFill>
                  <a:srgbClr val="000000"/>
                </a:solidFill>
                <a:latin typeface="Times New Roman" panose="02020603050405020304" pitchFamily="18" charset="0"/>
              </a:rPr>
              <a:t>＝</a:t>
            </a:r>
            <a:r>
              <a:rPr lang="en-US" altLang="zh-CN" sz="2400" b="1" dirty="0">
                <a:solidFill>
                  <a:srgbClr val="000000"/>
                </a:solidFill>
                <a:latin typeface="Times New Roman" panose="02020603050405020304" pitchFamily="18" charset="0"/>
              </a:rPr>
              <a:t>11.95V   </a:t>
            </a:r>
            <a:r>
              <a:rPr lang="en-US" altLang="zh-CN" sz="2400" b="1" i="1" dirty="0">
                <a:solidFill>
                  <a:srgbClr val="000000"/>
                </a:solidFill>
                <a:latin typeface="Times New Roman" panose="02020603050405020304" pitchFamily="18" charset="0"/>
              </a:rPr>
              <a:t>I</a:t>
            </a:r>
            <a:r>
              <a:rPr lang="en-US" altLang="zh-CN" sz="2400" b="1" baseline="-25000" dirty="0">
                <a:solidFill>
                  <a:srgbClr val="000000"/>
                </a:solidFill>
                <a:latin typeface="Times New Roman" panose="02020603050405020304" pitchFamily="18" charset="0"/>
              </a:rPr>
              <a:t>CQ</a:t>
            </a:r>
            <a:r>
              <a:rPr lang="zh-CN" altLang="en-US" sz="2400" b="1" dirty="0">
                <a:solidFill>
                  <a:srgbClr val="000000"/>
                </a:solidFill>
                <a:latin typeface="Times New Roman" panose="02020603050405020304" pitchFamily="18" charset="0"/>
              </a:rPr>
              <a:t>＝</a:t>
            </a:r>
            <a:r>
              <a:rPr lang="en-US" altLang="zh-CN" sz="2400" b="1" dirty="0">
                <a:solidFill>
                  <a:srgbClr val="000000"/>
                </a:solidFill>
                <a:latin typeface="Times New Roman" panose="02020603050405020304" pitchFamily="18" charset="0"/>
              </a:rPr>
              <a:t>0.01mA </a:t>
            </a:r>
            <a:endParaRPr lang="zh-CN" altLang="en-US" sz="2600" dirty="0">
              <a:solidFill>
                <a:srgbClr val="000000"/>
              </a:solidFill>
            </a:endParaRPr>
          </a:p>
        </p:txBody>
      </p:sp>
      <p:sp>
        <p:nvSpPr>
          <p:cNvPr id="22" name="矩形 21"/>
          <p:cNvSpPr/>
          <p:nvPr>
            <p:custDataLst>
              <p:tags r:id="rId11"/>
            </p:custDataLst>
          </p:nvPr>
        </p:nvSpPr>
        <p:spPr>
          <a:xfrm>
            <a:off x="1340990" y="3717032"/>
            <a:ext cx="7335466" cy="642937"/>
          </a:xfrm>
          <a:prstGeom prst="rect">
            <a:avLst/>
          </a:prstGeom>
          <a:noFill/>
          <a:ln w="25400" cap="flat" cmpd="sng" algn="ctr">
            <a:noFill/>
            <a:prstDash val="soli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400" b="1" i="1" dirty="0">
                <a:solidFill>
                  <a:srgbClr val="000000"/>
                </a:solidFill>
                <a:latin typeface="Times New Roman" panose="02020603050405020304" pitchFamily="18" charset="0"/>
              </a:rPr>
              <a:t>U</a:t>
            </a:r>
            <a:r>
              <a:rPr lang="en-US" altLang="zh-CN" sz="2400" b="1" baseline="-25000" dirty="0">
                <a:solidFill>
                  <a:srgbClr val="000000"/>
                </a:solidFill>
                <a:latin typeface="Times New Roman" panose="02020603050405020304" pitchFamily="18" charset="0"/>
              </a:rPr>
              <a:t>BEQ</a:t>
            </a:r>
            <a:r>
              <a:rPr lang="zh-CN" altLang="en-US" sz="2400" b="1" dirty="0">
                <a:solidFill>
                  <a:srgbClr val="000000"/>
                </a:solidFill>
                <a:latin typeface="Times New Roman" panose="02020603050405020304" pitchFamily="18" charset="0"/>
              </a:rPr>
              <a:t>＝</a:t>
            </a:r>
            <a:r>
              <a:rPr lang="en-US" altLang="zh-CN" sz="2400" b="1" dirty="0">
                <a:solidFill>
                  <a:srgbClr val="000000"/>
                </a:solidFill>
                <a:latin typeface="Times New Roman" panose="02020603050405020304" pitchFamily="18" charset="0"/>
              </a:rPr>
              <a:t>0.7V   </a:t>
            </a:r>
            <a:r>
              <a:rPr lang="en-US" altLang="zh-CN" sz="2400" b="1" i="1" dirty="0">
                <a:solidFill>
                  <a:srgbClr val="000000"/>
                </a:solidFill>
                <a:latin typeface="Times New Roman" panose="02020603050405020304" pitchFamily="18" charset="0"/>
              </a:rPr>
              <a:t>I</a:t>
            </a:r>
            <a:r>
              <a:rPr lang="en-US" altLang="zh-CN" sz="2400" b="1" baseline="-25000" dirty="0">
                <a:solidFill>
                  <a:srgbClr val="000000"/>
                </a:solidFill>
                <a:latin typeface="Times New Roman" panose="02020603050405020304" pitchFamily="18" charset="0"/>
              </a:rPr>
              <a:t>BQ</a:t>
            </a:r>
            <a:r>
              <a:rPr lang="zh-CN" altLang="en-US" sz="2400" b="1" dirty="0">
                <a:solidFill>
                  <a:srgbClr val="000000"/>
                </a:solidFill>
                <a:latin typeface="Times New Roman" panose="02020603050405020304" pitchFamily="18" charset="0"/>
              </a:rPr>
              <a:t>＝</a:t>
            </a:r>
            <a:r>
              <a:rPr lang="en-US" altLang="zh-CN" sz="2400" b="1" dirty="0">
                <a:solidFill>
                  <a:srgbClr val="000000"/>
                </a:solidFill>
                <a:latin typeface="Times New Roman" panose="02020603050405020304" pitchFamily="18" charset="0"/>
              </a:rPr>
              <a:t>0.01mA   </a:t>
            </a:r>
            <a:r>
              <a:rPr lang="en-US" altLang="zh-CN" sz="2400" b="1" i="1" dirty="0">
                <a:solidFill>
                  <a:srgbClr val="000000"/>
                </a:solidFill>
                <a:latin typeface="Times New Roman" panose="02020603050405020304" pitchFamily="18" charset="0"/>
              </a:rPr>
              <a:t>U</a:t>
            </a:r>
            <a:r>
              <a:rPr lang="en-US" altLang="zh-CN" sz="2400" b="1" baseline="-25000" dirty="0">
                <a:solidFill>
                  <a:srgbClr val="000000"/>
                </a:solidFill>
                <a:latin typeface="Times New Roman" panose="02020603050405020304" pitchFamily="18" charset="0"/>
              </a:rPr>
              <a:t>CEQ</a:t>
            </a:r>
            <a:r>
              <a:rPr lang="zh-CN" altLang="en-US" sz="2400" b="1" dirty="0">
                <a:solidFill>
                  <a:srgbClr val="000000"/>
                </a:solidFill>
                <a:latin typeface="Times New Roman" panose="02020603050405020304" pitchFamily="18" charset="0"/>
              </a:rPr>
              <a:t>＝</a:t>
            </a:r>
            <a:r>
              <a:rPr lang="en-US" altLang="zh-CN" sz="2400" b="1" dirty="0">
                <a:solidFill>
                  <a:srgbClr val="000000"/>
                </a:solidFill>
                <a:latin typeface="Times New Roman" panose="02020603050405020304" pitchFamily="18" charset="0"/>
              </a:rPr>
              <a:t>7V   </a:t>
            </a:r>
            <a:r>
              <a:rPr lang="en-US" altLang="zh-CN" sz="2400" b="1" i="1" dirty="0">
                <a:solidFill>
                  <a:srgbClr val="000000"/>
                </a:solidFill>
                <a:latin typeface="Times New Roman" panose="02020603050405020304" pitchFamily="18" charset="0"/>
              </a:rPr>
              <a:t>I</a:t>
            </a:r>
            <a:r>
              <a:rPr lang="en-US" altLang="zh-CN" sz="2400" b="1" baseline="-25000" dirty="0">
                <a:solidFill>
                  <a:srgbClr val="000000"/>
                </a:solidFill>
                <a:latin typeface="Times New Roman" panose="02020603050405020304" pitchFamily="18" charset="0"/>
              </a:rPr>
              <a:t>CQ</a:t>
            </a:r>
            <a:r>
              <a:rPr lang="zh-CN" altLang="en-US" sz="2400" b="1" dirty="0">
                <a:solidFill>
                  <a:srgbClr val="000000"/>
                </a:solidFill>
                <a:latin typeface="Times New Roman" panose="02020603050405020304" pitchFamily="18" charset="0"/>
              </a:rPr>
              <a:t>＝</a:t>
            </a:r>
            <a:r>
              <a:rPr lang="en-US" altLang="zh-CN" sz="2400" b="1" dirty="0">
                <a:solidFill>
                  <a:srgbClr val="000000"/>
                </a:solidFill>
                <a:latin typeface="Times New Roman" panose="02020603050405020304" pitchFamily="18" charset="0"/>
              </a:rPr>
              <a:t>1mA </a:t>
            </a:r>
            <a:endParaRPr lang="zh-CN" altLang="en-US" sz="2600" dirty="0">
              <a:solidFill>
                <a:srgbClr val="000000"/>
              </a:solidFill>
            </a:endParaRPr>
          </a:p>
        </p:txBody>
      </p:sp>
      <p:pic>
        <p:nvPicPr>
          <p:cNvPr id="24" name="Picture 15"/>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8705850" y="44450"/>
            <a:ext cx="403225" cy="404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5" name="组合 14"/>
          <p:cNvGrpSpPr/>
          <p:nvPr>
            <p:custDataLst>
              <p:tags r:id="rId12"/>
            </p:custDataLst>
          </p:nvPr>
        </p:nvGrpSpPr>
        <p:grpSpPr>
          <a:xfrm>
            <a:off x="0" y="0"/>
            <a:ext cx="9144000" cy="635000"/>
            <a:chOff x="0" y="0"/>
            <a:chExt cx="9144000" cy="635000"/>
          </a:xfrm>
        </p:grpSpPr>
        <p:sp>
          <p:nvSpPr>
            <p:cNvPr id="6" name="TitleBackground"/>
            <p:cNvSpPr/>
            <p:nvPr>
              <p:custDataLst>
                <p:tags r:id="rId14"/>
              </p:custDataLst>
            </p:nvPr>
          </p:nvSpPr>
          <p:spPr>
            <a:xfrm>
              <a:off x="0" y="0"/>
              <a:ext cx="9144000" cy="635000"/>
            </a:xfrm>
            <a:prstGeom prst="rect">
              <a:avLst/>
            </a:prstGeom>
            <a:solidFill>
              <a:srgbClr val="F6F7F8"/>
            </a:solidFill>
            <a:ln w="25400" cap="flat" cmpd="sng" algn="ctr">
              <a:noFill/>
              <a:prstDash val="solid"/>
            </a:ln>
            <a:effectLst/>
            <a:extLst>
              <a:ext uri="{91240B29-F687-4F45-9708-019B960494DF}">
                <a14:hiddenLine xmlns:a14="http://schemas.microsoft.com/office/drawing/2010/main" w="25400">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ColorBlock"/>
            <p:cNvSpPr/>
            <p:nvPr>
              <p:custDataLst>
                <p:tags r:id="rId15"/>
              </p:custDataLst>
            </p:nvPr>
          </p:nvSpPr>
          <p:spPr>
            <a:xfrm>
              <a:off x="0" y="0"/>
              <a:ext cx="190500" cy="635000"/>
            </a:xfrm>
            <a:prstGeom prst="rect">
              <a:avLst/>
            </a:prstGeom>
            <a:solidFill>
              <a:srgbClr val="639EF4"/>
            </a:solidFill>
            <a:ln w="25400" cap="flat" cmpd="sng" algn="ctr">
              <a:noFill/>
              <a:prstDash val="solid"/>
            </a:ln>
            <a:effectLst/>
            <a:extLst>
              <a:ext uri="{91240B29-F687-4F45-9708-019B960494DF}">
                <a14:hiddenLine xmlns:a14="http://schemas.microsoft.com/office/drawing/2010/main" w="25400">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ypeText"/>
            <p:cNvSpPr/>
            <p:nvPr>
              <p:custDataLst>
                <p:tags r:id="rId16"/>
              </p:custDataLst>
            </p:nvPr>
          </p:nvSpPr>
          <p:spPr>
            <a:xfrm>
              <a:off x="254000" y="0"/>
              <a:ext cx="1905000" cy="635000"/>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r>
                <a:rPr lang="zh-CN" altLang="en-US" sz="26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单选题</a:t>
              </a:r>
            </a:p>
          </p:txBody>
        </p:sp>
        <p:sp>
          <p:nvSpPr>
            <p:cNvPr id="14" name="TipText"/>
            <p:cNvSpPr/>
            <p:nvPr>
              <p:custDataLst>
                <p:tags r:id="rId17"/>
              </p:custDataLst>
            </p:nvPr>
          </p:nvSpPr>
          <p:spPr>
            <a:xfrm>
              <a:off x="1525905" y="109220"/>
              <a:ext cx="2286000" cy="508000"/>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r>
                <a:rPr lang="en-US" altLang="zh-CN" sz="2000">
                  <a:solidFill>
                    <a:srgbClr val="808080"/>
                  </a:solidFill>
                  <a:latin typeface="微软雅黑" panose="020B0503020204020204" pitchFamily="34" charset="-122"/>
                  <a:ea typeface="微软雅黑" panose="020B0503020204020204" pitchFamily="34" charset="-122"/>
                  <a:sym typeface="微软雅黑" panose="020B0503020204020204" pitchFamily="34" charset="-122"/>
                </a:rPr>
                <a:t>1</a:t>
              </a:r>
              <a:r>
                <a:rPr lang="zh-CN" altLang="en-US" sz="2000">
                  <a:solidFill>
                    <a:srgbClr val="808080"/>
                  </a:solidFill>
                  <a:latin typeface="微软雅黑" panose="020B0503020204020204" pitchFamily="34" charset="-122"/>
                  <a:ea typeface="微软雅黑" panose="020B0503020204020204" pitchFamily="34" charset="-122"/>
                  <a:sym typeface="微软雅黑" panose="020B0503020204020204" pitchFamily="34" charset="-122"/>
                </a:rPr>
                <a:t>分</a:t>
              </a:r>
            </a:p>
          </p:txBody>
        </p:sp>
      </p:grpSp>
      <p:pic>
        <p:nvPicPr>
          <p:cNvPr id="4" name="图片 3"/>
          <p:cNvPicPr/>
          <p:nvPr>
            <p:custDataLst>
              <p:tags r:id="rId13"/>
            </p:custDataLst>
          </p:nvPr>
        </p:nvPicPr>
        <p:blipFill>
          <a:blip r:embed="rId21">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pic>
        <p:nvPicPr>
          <p:cNvPr id="3" name="图片 2"/>
          <p:cNvPicPr>
            <a:picLocks noChangeAspect="1"/>
          </p:cNvPicPr>
          <p:nvPr/>
        </p:nvPicPr>
        <p:blipFill>
          <a:blip r:embed="rId22"/>
          <a:stretch>
            <a:fillRect/>
          </a:stretch>
        </p:blipFill>
        <p:spPr>
          <a:xfrm>
            <a:off x="3053080" y="116840"/>
            <a:ext cx="2790190" cy="1546860"/>
          </a:xfrm>
          <a:prstGeom prst="rect">
            <a:avLst/>
          </a:prstGeom>
        </p:spPr>
      </p:pic>
    </p:spTree>
    <p:custDataLst>
      <p:tags r:id="rId1"/>
    </p:custData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3186" name="Object 2"/>
          <p:cNvGraphicFramePr>
            <a:graphicFrameLocks noChangeAspect="1"/>
          </p:cNvGraphicFramePr>
          <p:nvPr/>
        </p:nvGraphicFramePr>
        <p:xfrm>
          <a:off x="755650" y="1340768"/>
          <a:ext cx="2667000" cy="2511425"/>
        </p:xfrm>
        <a:graphic>
          <a:graphicData uri="http://schemas.openxmlformats.org/presentationml/2006/ole">
            <mc:AlternateContent xmlns:mc="http://schemas.openxmlformats.org/markup-compatibility/2006">
              <mc:Choice xmlns:v="urn:schemas-microsoft-com:vml" Requires="v">
                <p:oleObj name="Photo Editor 照片" r:id="rId2" imgW="9725025" imgH="9153525" progId="MSPhotoEd.3">
                  <p:embed/>
                </p:oleObj>
              </mc:Choice>
              <mc:Fallback>
                <p:oleObj name="Photo Editor 照片" r:id="rId2" imgW="9725025" imgH="9153525" progId="MSPhotoEd.3">
                  <p:embed/>
                  <p:pic>
                    <p:nvPicPr>
                      <p:cNvPr id="0" name="Object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650" y="1340768"/>
                        <a:ext cx="2667000" cy="2511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3187" name="Rectangle 3"/>
          <p:cNvSpPr>
            <a:spLocks noGrp="1" noChangeArrowheads="1"/>
          </p:cNvSpPr>
          <p:nvPr>
            <p:ph type="title" sz="quarter"/>
          </p:nvPr>
        </p:nvSpPr>
        <p:spPr>
          <a:xfrm>
            <a:off x="179388" y="692696"/>
            <a:ext cx="7772400" cy="431800"/>
          </a:xfrm>
        </p:spPr>
        <p:txBody>
          <a:bodyPr>
            <a:normAutofit fontScale="90000"/>
          </a:bodyPr>
          <a:lstStyle/>
          <a:p>
            <a:pPr algn="l"/>
            <a:r>
              <a:rPr lang="zh-CN" altLang="en-US" sz="3600" dirty="0">
                <a:ea typeface="华文行楷" panose="02010800040101010101" pitchFamily="2" charset="-122"/>
              </a:rPr>
              <a:t>讨论二</a:t>
            </a:r>
            <a:r>
              <a:rPr lang="zh-CN" altLang="en-US" sz="2400" b="1" dirty="0"/>
              <a:t>：基本共射放大电路（</a:t>
            </a:r>
            <a:r>
              <a:rPr lang="zh-CN" altLang="en-US" sz="2400" b="1" dirty="0">
                <a:solidFill>
                  <a:srgbClr val="FF0000"/>
                </a:solidFill>
                <a:latin typeface="楷体" panose="02010609060101010101" pitchFamily="49" charset="-122"/>
                <a:ea typeface="楷体" panose="02010609060101010101" pitchFamily="49" charset="-122"/>
              </a:rPr>
              <a:t>带载</a:t>
            </a:r>
            <a:r>
              <a:rPr lang="zh-CN" altLang="en-US" sz="2400" b="1" dirty="0"/>
              <a:t>）的静态分析</a:t>
            </a:r>
          </a:p>
        </p:txBody>
      </p:sp>
      <p:graphicFrame>
        <p:nvGraphicFramePr>
          <p:cNvPr id="93206" name="Object 22"/>
          <p:cNvGraphicFramePr>
            <a:graphicFrameLocks noGrp="1" noChangeAspect="1"/>
          </p:cNvGraphicFramePr>
          <p:nvPr>
            <p:ph sz="quarter" idx="2"/>
          </p:nvPr>
        </p:nvGraphicFramePr>
        <p:xfrm>
          <a:off x="5710238" y="2559050"/>
          <a:ext cx="1790700" cy="444500"/>
        </p:xfrm>
        <a:graphic>
          <a:graphicData uri="http://schemas.openxmlformats.org/presentationml/2006/ole">
            <mc:AlternateContent xmlns:mc="http://schemas.openxmlformats.org/markup-compatibility/2006">
              <mc:Choice xmlns:v="urn:schemas-microsoft-com:vml" Requires="v">
                <p:oleObj name="公式" r:id="rId4" imgW="1790700" imgH="444500" progId="Equation.3">
                  <p:embed/>
                </p:oleObj>
              </mc:Choice>
              <mc:Fallback>
                <p:oleObj name="公式" r:id="rId4" imgW="1790700" imgH="444500" progId="Equation.3">
                  <p:embed/>
                  <p:pic>
                    <p:nvPicPr>
                      <p:cNvPr id="0" name="Object 2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10238" y="2559050"/>
                        <a:ext cx="1790700" cy="444500"/>
                      </a:xfrm>
                      <a:prstGeom prst="rect">
                        <a:avLst/>
                      </a:prstGeom>
                      <a:solidFill>
                        <a:srgbClr val="66FFFF"/>
                      </a:solidFill>
                      <a:ln w="9525">
                        <a:solidFill>
                          <a:srgbClr val="FF3300"/>
                        </a:solidFill>
                        <a:miter lim="800000"/>
                        <a:headEnd/>
                        <a:tailEnd/>
                      </a:ln>
                    </p:spPr>
                  </p:pic>
                </p:oleObj>
              </mc:Fallback>
            </mc:AlternateContent>
          </a:graphicData>
        </a:graphic>
      </p:graphicFrame>
      <p:graphicFrame>
        <p:nvGraphicFramePr>
          <p:cNvPr id="93188" name="Object 4"/>
          <p:cNvGraphicFramePr>
            <a:graphicFrameLocks noChangeAspect="1"/>
          </p:cNvGraphicFramePr>
          <p:nvPr/>
        </p:nvGraphicFramePr>
        <p:xfrm>
          <a:off x="4946650" y="1420813"/>
          <a:ext cx="2667000" cy="2363787"/>
        </p:xfrm>
        <a:graphic>
          <a:graphicData uri="http://schemas.openxmlformats.org/presentationml/2006/ole">
            <mc:AlternateContent xmlns:mc="http://schemas.openxmlformats.org/markup-compatibility/2006">
              <mc:Choice xmlns:v="urn:schemas-microsoft-com:vml" Requires="v">
                <p:oleObj name="Photo Editor 照片" r:id="rId6" imgW="7553325" imgH="6696075" progId="MSPhotoEd.3">
                  <p:embed/>
                </p:oleObj>
              </mc:Choice>
              <mc:Fallback>
                <p:oleObj name="Photo Editor 照片" r:id="rId6" imgW="7553325" imgH="6696075" progId="MSPhotoEd.3">
                  <p:embed/>
                  <p:pic>
                    <p:nvPicPr>
                      <p:cNvPr id="0" name="Object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46650" y="1420813"/>
                        <a:ext cx="2667000" cy="2363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3189" name="Line 5"/>
          <p:cNvSpPr>
            <a:spLocks noChangeShapeType="1"/>
          </p:cNvSpPr>
          <p:nvPr/>
        </p:nvSpPr>
        <p:spPr bwMode="auto">
          <a:xfrm flipH="1" flipV="1">
            <a:off x="5402263" y="1914525"/>
            <a:ext cx="1219200" cy="1524000"/>
          </a:xfrm>
          <a:prstGeom prst="line">
            <a:avLst/>
          </a:prstGeom>
          <a:noFill/>
          <a:ln w="28575">
            <a:solidFill>
              <a:srgbClr val="FF3300"/>
            </a:solidFill>
            <a:round/>
          </a:ln>
          <a:effectLst/>
        </p:spPr>
        <p:txBody>
          <a:bodyPr/>
          <a:lstStyle/>
          <a:p>
            <a:endParaRPr lang="zh-CN" altLang="en-US"/>
          </a:p>
        </p:txBody>
      </p:sp>
      <p:graphicFrame>
        <p:nvGraphicFramePr>
          <p:cNvPr id="93190" name="Object 6"/>
          <p:cNvGraphicFramePr>
            <a:graphicFrameLocks noChangeAspect="1"/>
          </p:cNvGraphicFramePr>
          <p:nvPr/>
        </p:nvGraphicFramePr>
        <p:xfrm>
          <a:off x="3565525" y="2030413"/>
          <a:ext cx="1163638" cy="706437"/>
        </p:xfrm>
        <a:graphic>
          <a:graphicData uri="http://schemas.openxmlformats.org/presentationml/2006/ole">
            <mc:AlternateContent xmlns:mc="http://schemas.openxmlformats.org/markup-compatibility/2006">
              <mc:Choice xmlns:v="urn:schemas-microsoft-com:vml" Requires="v">
                <p:oleObj name="Equation" r:id="rId4" imgW="711200" imgH="431800" progId="Equation.3">
                  <p:embed/>
                </p:oleObj>
              </mc:Choice>
              <mc:Fallback>
                <p:oleObj name="Equation" r:id="rId4" imgW="711200" imgH="431800" progId="Equation.3">
                  <p:embed/>
                  <p:pic>
                    <p:nvPicPr>
                      <p:cNvPr id="0" name="Object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65525" y="2030413"/>
                        <a:ext cx="1163638" cy="7064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3191" name="Object 7"/>
          <p:cNvGraphicFramePr>
            <a:graphicFrameLocks noChangeAspect="1"/>
          </p:cNvGraphicFramePr>
          <p:nvPr/>
        </p:nvGraphicFramePr>
        <p:xfrm>
          <a:off x="3923928" y="4221088"/>
          <a:ext cx="3124200" cy="2073275"/>
        </p:xfrm>
        <a:graphic>
          <a:graphicData uri="http://schemas.openxmlformats.org/presentationml/2006/ole">
            <mc:AlternateContent xmlns:mc="http://schemas.openxmlformats.org/markup-compatibility/2006">
              <mc:Choice xmlns:v="urn:schemas-microsoft-com:vml" Requires="v">
                <p:oleObj name="Photo Editor 照片" r:id="rId9" imgW="10239375" imgH="6791325" progId="MSPhotoEd.3">
                  <p:embed/>
                </p:oleObj>
              </mc:Choice>
              <mc:Fallback>
                <p:oleObj name="Photo Editor 照片" r:id="rId9" imgW="10239375" imgH="6791325" progId="MSPhotoEd.3">
                  <p:embed/>
                  <p:pic>
                    <p:nvPicPr>
                      <p:cNvPr id="0" name="Object 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923928" y="4221088"/>
                        <a:ext cx="3124200" cy="2073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7" name="Group 8"/>
          <p:cNvGrpSpPr/>
          <p:nvPr/>
        </p:nvGrpSpPr>
        <p:grpSpPr bwMode="auto">
          <a:xfrm>
            <a:off x="3563938" y="2563813"/>
            <a:ext cx="4967287" cy="1731962"/>
            <a:chOff x="2252" y="1434"/>
            <a:chExt cx="3129" cy="1091"/>
          </a:xfrm>
        </p:grpSpPr>
        <p:grpSp>
          <p:nvGrpSpPr>
            <p:cNvPr id="8" name="Group 9"/>
            <p:cNvGrpSpPr/>
            <p:nvPr/>
          </p:nvGrpSpPr>
          <p:grpSpPr bwMode="auto">
            <a:xfrm>
              <a:off x="3861" y="1434"/>
              <a:ext cx="263" cy="231"/>
              <a:chOff x="3913" y="1488"/>
              <a:chExt cx="263" cy="231"/>
            </a:xfrm>
          </p:grpSpPr>
          <p:sp>
            <p:nvSpPr>
              <p:cNvPr id="93194" name="Text Box 10"/>
              <p:cNvSpPr txBox="1">
                <a:spLocks noChangeArrowheads="1"/>
              </p:cNvSpPr>
              <p:nvPr/>
            </p:nvSpPr>
            <p:spPr bwMode="auto">
              <a:xfrm>
                <a:off x="3936" y="1488"/>
                <a:ext cx="240" cy="231"/>
              </a:xfrm>
              <a:prstGeom prst="rect">
                <a:avLst/>
              </a:prstGeom>
              <a:noFill/>
              <a:ln w="9525">
                <a:noFill/>
                <a:miter lim="800000"/>
              </a:ln>
              <a:effectLst/>
            </p:spPr>
            <p:txBody>
              <a:bodyPr>
                <a:spAutoFit/>
              </a:bodyPr>
              <a:lstStyle/>
              <a:p>
                <a:pPr algn="l">
                  <a:spcBef>
                    <a:spcPct val="50000"/>
                  </a:spcBef>
                </a:pPr>
                <a:r>
                  <a:rPr kumimoji="1" lang="en-US" altLang="zh-CN" sz="1800" i="1">
                    <a:latin typeface="Times New Roman" panose="02020603050405020304" pitchFamily="18" charset="0"/>
                  </a:rPr>
                  <a:t>Q</a:t>
                </a:r>
              </a:p>
            </p:txBody>
          </p:sp>
          <p:sp>
            <p:nvSpPr>
              <p:cNvPr id="93195" name="Oval 11"/>
              <p:cNvSpPr>
                <a:spLocks noChangeArrowheads="1"/>
              </p:cNvSpPr>
              <p:nvPr/>
            </p:nvSpPr>
            <p:spPr bwMode="auto">
              <a:xfrm>
                <a:off x="3913" y="1657"/>
                <a:ext cx="48" cy="48"/>
              </a:xfrm>
              <a:prstGeom prst="ellipse">
                <a:avLst/>
              </a:prstGeom>
              <a:solidFill>
                <a:srgbClr val="FF3300"/>
              </a:solidFill>
              <a:ln w="9525">
                <a:solidFill>
                  <a:srgbClr val="FF3300"/>
                </a:solidFill>
                <a:round/>
              </a:ln>
              <a:effectLst/>
            </p:spPr>
            <p:txBody>
              <a:bodyPr wrap="none" anchor="ctr"/>
              <a:lstStyle/>
              <a:p>
                <a:endParaRPr lang="zh-CN" altLang="en-US"/>
              </a:p>
            </p:txBody>
          </p:sp>
        </p:grpSp>
        <p:sp>
          <p:nvSpPr>
            <p:cNvPr id="93196" name="Line 12"/>
            <p:cNvSpPr>
              <a:spLocks noChangeShapeType="1"/>
            </p:cNvSpPr>
            <p:nvPr/>
          </p:nvSpPr>
          <p:spPr bwMode="auto">
            <a:xfrm flipH="1">
              <a:off x="3404" y="1626"/>
              <a:ext cx="480" cy="1"/>
            </a:xfrm>
            <a:prstGeom prst="line">
              <a:avLst/>
            </a:prstGeom>
            <a:noFill/>
            <a:ln w="9525">
              <a:solidFill>
                <a:srgbClr val="FF3300"/>
              </a:solidFill>
              <a:prstDash val="lgDash"/>
              <a:round/>
            </a:ln>
            <a:effectLst/>
          </p:spPr>
          <p:txBody>
            <a:bodyPr/>
            <a:lstStyle/>
            <a:p>
              <a:endParaRPr lang="zh-CN" altLang="en-US"/>
            </a:p>
          </p:txBody>
        </p:sp>
        <p:sp>
          <p:nvSpPr>
            <p:cNvPr id="93197" name="Line 13"/>
            <p:cNvSpPr>
              <a:spLocks noChangeShapeType="1"/>
            </p:cNvSpPr>
            <p:nvPr/>
          </p:nvSpPr>
          <p:spPr bwMode="auto">
            <a:xfrm>
              <a:off x="3884" y="1626"/>
              <a:ext cx="1" cy="384"/>
            </a:xfrm>
            <a:prstGeom prst="line">
              <a:avLst/>
            </a:prstGeom>
            <a:noFill/>
            <a:ln w="9525">
              <a:solidFill>
                <a:srgbClr val="FF3300"/>
              </a:solidFill>
              <a:prstDash val="lgDash"/>
              <a:round/>
            </a:ln>
            <a:effectLst/>
          </p:spPr>
          <p:txBody>
            <a:bodyPr/>
            <a:lstStyle/>
            <a:p>
              <a:endParaRPr lang="zh-CN" altLang="en-US"/>
            </a:p>
          </p:txBody>
        </p:sp>
        <p:sp>
          <p:nvSpPr>
            <p:cNvPr id="93198" name="AutoShape 14"/>
            <p:cNvSpPr/>
            <p:nvPr/>
          </p:nvSpPr>
          <p:spPr bwMode="auto">
            <a:xfrm>
              <a:off x="2252" y="1914"/>
              <a:ext cx="978" cy="288"/>
            </a:xfrm>
            <a:prstGeom prst="borderCallout1">
              <a:avLst>
                <a:gd name="adj1" fmla="val 25000"/>
                <a:gd name="adj2" fmla="val 104907"/>
                <a:gd name="adj3" fmla="val -106597"/>
                <a:gd name="adj4" fmla="val 116870"/>
              </a:avLst>
            </a:prstGeom>
            <a:solidFill>
              <a:srgbClr val="66FFFF"/>
            </a:solidFill>
            <a:ln w="19050">
              <a:solidFill>
                <a:srgbClr val="FF3300"/>
              </a:solidFill>
              <a:miter lim="800000"/>
            </a:ln>
            <a:effectLst/>
          </p:spPr>
          <p:txBody>
            <a:bodyPr/>
            <a:lstStyle/>
            <a:p>
              <a:r>
                <a:rPr kumimoji="1" lang="en-US" altLang="zh-CN" i="1" dirty="0">
                  <a:latin typeface="Times New Roman" panose="02020603050405020304" pitchFamily="18" charset="0"/>
                </a:rPr>
                <a:t>I</a:t>
              </a:r>
              <a:r>
                <a:rPr kumimoji="1" lang="en-US" altLang="zh-CN" baseline="-25000" dirty="0">
                  <a:latin typeface="Times New Roman" panose="02020603050405020304" pitchFamily="18" charset="0"/>
                </a:rPr>
                <a:t>BQ</a:t>
              </a:r>
              <a:r>
                <a:rPr kumimoji="1" lang="en-US" altLang="zh-CN" dirty="0">
                  <a:latin typeface="Times New Roman" panose="02020603050405020304" pitchFamily="18" charset="0"/>
                </a:rPr>
                <a:t>≈35μA</a:t>
              </a:r>
            </a:p>
          </p:txBody>
        </p:sp>
        <p:sp>
          <p:nvSpPr>
            <p:cNvPr id="93199" name="AutoShape 15"/>
            <p:cNvSpPr/>
            <p:nvPr/>
          </p:nvSpPr>
          <p:spPr bwMode="auto">
            <a:xfrm>
              <a:off x="4325" y="2237"/>
              <a:ext cx="1056" cy="288"/>
            </a:xfrm>
            <a:prstGeom prst="borderCallout1">
              <a:avLst>
                <a:gd name="adj1" fmla="val 25000"/>
                <a:gd name="adj2" fmla="val -4546"/>
                <a:gd name="adj3" fmla="val -82986"/>
                <a:gd name="adj4" fmla="val -41759"/>
              </a:avLst>
            </a:prstGeom>
            <a:solidFill>
              <a:srgbClr val="66FFFF"/>
            </a:solidFill>
            <a:ln w="19050">
              <a:solidFill>
                <a:srgbClr val="FF3300"/>
              </a:solidFill>
              <a:miter lim="800000"/>
            </a:ln>
            <a:effectLst/>
          </p:spPr>
          <p:txBody>
            <a:bodyPr/>
            <a:lstStyle/>
            <a:p>
              <a:r>
                <a:rPr kumimoji="1" lang="en-US" altLang="zh-CN" i="1">
                  <a:latin typeface="Times New Roman" panose="02020603050405020304" pitchFamily="18" charset="0"/>
                </a:rPr>
                <a:t>U</a:t>
              </a:r>
              <a:r>
                <a:rPr kumimoji="1" lang="en-US" altLang="zh-CN" baseline="-25000">
                  <a:latin typeface="Times New Roman" panose="02020603050405020304" pitchFamily="18" charset="0"/>
                </a:rPr>
                <a:t>BEQ</a:t>
              </a:r>
              <a:r>
                <a:rPr kumimoji="1" lang="en-US" altLang="zh-CN">
                  <a:latin typeface="Times New Roman" panose="02020603050405020304" pitchFamily="18" charset="0"/>
                </a:rPr>
                <a:t>≈0.65V</a:t>
              </a:r>
            </a:p>
          </p:txBody>
        </p:sp>
      </p:grpSp>
      <p:graphicFrame>
        <p:nvGraphicFramePr>
          <p:cNvPr id="93200" name="Object 16"/>
          <p:cNvGraphicFramePr>
            <a:graphicFrameLocks noChangeAspect="1"/>
          </p:cNvGraphicFramePr>
          <p:nvPr/>
        </p:nvGraphicFramePr>
        <p:xfrm>
          <a:off x="6156176" y="5013176"/>
          <a:ext cx="2879725" cy="885825"/>
        </p:xfrm>
        <a:graphic>
          <a:graphicData uri="http://schemas.openxmlformats.org/presentationml/2006/ole">
            <mc:AlternateContent xmlns:mc="http://schemas.openxmlformats.org/markup-compatibility/2006">
              <mc:Choice xmlns:v="urn:schemas-microsoft-com:vml" Requires="v">
                <p:oleObj name="公式" r:id="rId11" imgW="1651000" imgH="508000" progId="Equation.3">
                  <p:embed/>
                </p:oleObj>
              </mc:Choice>
              <mc:Fallback>
                <p:oleObj name="公式" r:id="rId11" imgW="1651000" imgH="508000" progId="Equation.3">
                  <p:embed/>
                  <p:pic>
                    <p:nvPicPr>
                      <p:cNvPr id="0" name="Object 1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156176" y="5013176"/>
                        <a:ext cx="2879725" cy="885825"/>
                      </a:xfrm>
                      <a:prstGeom prst="rect">
                        <a:avLst/>
                      </a:prstGeom>
                      <a:solidFill>
                        <a:srgbClr val="66FFFF"/>
                      </a:solidFill>
                      <a:ln w="9525">
                        <a:solidFill>
                          <a:srgbClr val="FF3300"/>
                        </a:solidFill>
                        <a:miter lim="800000"/>
                        <a:headEnd/>
                        <a:tailEnd/>
                      </a:ln>
                    </p:spPr>
                  </p:pic>
                </p:oleObj>
              </mc:Fallback>
            </mc:AlternateContent>
          </a:graphicData>
        </a:graphic>
      </p:graphicFrame>
      <p:sp>
        <p:nvSpPr>
          <p:cNvPr id="93201" name="Text Box 17"/>
          <p:cNvSpPr txBox="1">
            <a:spLocks noChangeArrowheads="1"/>
          </p:cNvSpPr>
          <p:nvPr/>
        </p:nvSpPr>
        <p:spPr bwMode="auto">
          <a:xfrm>
            <a:off x="6854825" y="1492320"/>
            <a:ext cx="2163792" cy="707886"/>
          </a:xfrm>
          <a:prstGeom prst="rect">
            <a:avLst/>
          </a:prstGeom>
          <a:noFill/>
          <a:ln w="9525">
            <a:noFill/>
            <a:miter lim="800000"/>
          </a:ln>
          <a:effectLst/>
        </p:spPr>
        <p:txBody>
          <a:bodyPr wrap="square">
            <a:spAutoFit/>
          </a:bodyPr>
          <a:lstStyle/>
          <a:p>
            <a:pPr algn="just">
              <a:spcBef>
                <a:spcPct val="50000"/>
              </a:spcBef>
            </a:pPr>
            <a:r>
              <a:rPr kumimoji="1" lang="zh-CN" altLang="en-US" sz="2000" dirty="0">
                <a:latin typeface="Times New Roman" panose="02020603050405020304" pitchFamily="18" charset="0"/>
              </a:rPr>
              <a:t>为什么用图解法求解</a:t>
            </a:r>
            <a:r>
              <a:rPr kumimoji="1" lang="en-US" altLang="zh-CN" sz="2000" i="1" dirty="0">
                <a:latin typeface="Times New Roman" panose="02020603050405020304" pitchFamily="18" charset="0"/>
              </a:rPr>
              <a:t>I</a:t>
            </a:r>
            <a:r>
              <a:rPr kumimoji="1" lang="en-US" altLang="zh-CN" sz="2000" baseline="-25000" dirty="0">
                <a:latin typeface="Times New Roman" panose="02020603050405020304" pitchFamily="18" charset="0"/>
              </a:rPr>
              <a:t>BQ</a:t>
            </a:r>
            <a:r>
              <a:rPr kumimoji="1" lang="zh-CN" altLang="en-US" sz="2000" dirty="0">
                <a:latin typeface="Times New Roman" panose="02020603050405020304" pitchFamily="18" charset="0"/>
              </a:rPr>
              <a:t>和</a:t>
            </a:r>
            <a:r>
              <a:rPr kumimoji="1" lang="en-US" altLang="zh-CN" sz="2000" i="1" dirty="0">
                <a:latin typeface="Times New Roman" panose="02020603050405020304" pitchFamily="18" charset="0"/>
              </a:rPr>
              <a:t>U</a:t>
            </a:r>
            <a:r>
              <a:rPr kumimoji="1" lang="en-US" altLang="zh-CN" sz="2000" baseline="-25000" dirty="0">
                <a:latin typeface="Times New Roman" panose="02020603050405020304" pitchFamily="18" charset="0"/>
              </a:rPr>
              <a:t>BEQ</a:t>
            </a:r>
            <a:r>
              <a:rPr kumimoji="1" lang="zh-CN" altLang="en-US" sz="2000" dirty="0">
                <a:latin typeface="Times New Roman" panose="02020603050405020304" pitchFamily="18" charset="0"/>
              </a:rPr>
              <a:t>？</a:t>
            </a:r>
          </a:p>
        </p:txBody>
      </p:sp>
      <p:sp>
        <p:nvSpPr>
          <p:cNvPr id="10" name="灯片编号占位符 9"/>
          <p:cNvSpPr>
            <a:spLocks noGrp="1"/>
          </p:cNvSpPr>
          <p:nvPr>
            <p:ph type="sldNum" sz="quarter" idx="11"/>
          </p:nvPr>
        </p:nvSpPr>
        <p:spPr/>
        <p:txBody>
          <a:bodyPr/>
          <a:lstStyle/>
          <a:p>
            <a:fld id="{12CDFD60-C2AA-420E-BD38-F41CCF210397}" type="slidenum">
              <a:rPr lang="en-US" altLang="zh-CN" smtClean="0"/>
              <a:t>52</a:t>
            </a:fld>
            <a:endParaRPr lang="en-US" altLang="zh-CN"/>
          </a:p>
        </p:txBody>
      </p:sp>
      <p:pic>
        <p:nvPicPr>
          <p:cNvPr id="25" name="Picture 7"/>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704263" y="50800"/>
            <a:ext cx="403225" cy="403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2" name="组合 21"/>
          <p:cNvGrpSpPr/>
          <p:nvPr/>
        </p:nvGrpSpPr>
        <p:grpSpPr>
          <a:xfrm>
            <a:off x="320824" y="4005064"/>
            <a:ext cx="3603104" cy="2530177"/>
            <a:chOff x="320824" y="4067175"/>
            <a:chExt cx="3603104" cy="2530177"/>
          </a:xfrm>
        </p:grpSpPr>
        <p:graphicFrame>
          <p:nvGraphicFramePr>
            <p:cNvPr id="17" name="对象 16"/>
            <p:cNvGraphicFramePr>
              <a:graphicFrameLocks noChangeAspect="1"/>
            </p:cNvGraphicFramePr>
            <p:nvPr/>
          </p:nvGraphicFramePr>
          <p:xfrm>
            <a:off x="320824" y="4085927"/>
            <a:ext cx="2667000" cy="2511425"/>
          </p:xfrm>
          <a:graphic>
            <a:graphicData uri="http://schemas.openxmlformats.org/presentationml/2006/ole">
              <mc:AlternateContent xmlns:mc="http://schemas.openxmlformats.org/markup-compatibility/2006">
                <mc:Choice xmlns:v="urn:schemas-microsoft-com:vml" Requires="v">
                  <p:oleObj name="Photo Editor 照片" r:id="rId2" imgW="9725025" imgH="9153525" progId="MSPhotoEd.3">
                    <p:embed/>
                  </p:oleObj>
                </mc:Choice>
                <mc:Fallback>
                  <p:oleObj name="Photo Editor 照片" r:id="rId2" imgW="9725025" imgH="9153525" progId="MSPhotoEd.3">
                    <p:embed/>
                    <p:pic>
                      <p:nvPicPr>
                        <p:cNvPr id="0" name="对象 1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824" y="4085927"/>
                          <a:ext cx="2667000" cy="2511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6" name="矩形 15"/>
            <p:cNvSpPr/>
            <p:nvPr/>
          </p:nvSpPr>
          <p:spPr>
            <a:xfrm>
              <a:off x="2051720" y="4067175"/>
              <a:ext cx="1080120" cy="80198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TextBox 14"/>
            <p:cNvSpPr txBox="1"/>
            <p:nvPr/>
          </p:nvSpPr>
          <p:spPr>
            <a:xfrm>
              <a:off x="3287215" y="4953942"/>
              <a:ext cx="636713" cy="923330"/>
            </a:xfrm>
            <a:prstGeom prst="rect">
              <a:avLst/>
            </a:prstGeom>
            <a:noFill/>
          </p:spPr>
          <p:txBody>
            <a:bodyPr wrap="none" rtlCol="0">
              <a:spAutoFit/>
            </a:bodyPr>
            <a:lstStyle/>
            <a:p>
              <a:r>
                <a:rPr lang="en-US" altLang="zh-CN" dirty="0"/>
                <a:t>+</a:t>
              </a:r>
            </a:p>
            <a:p>
              <a:r>
                <a:rPr lang="en-US" altLang="zh-CN" dirty="0"/>
                <a:t>16V</a:t>
              </a:r>
            </a:p>
            <a:p>
              <a:r>
                <a:rPr lang="en-US" altLang="zh-CN" dirty="0"/>
                <a:t>_</a:t>
              </a:r>
              <a:endParaRPr lang="zh-CN" altLang="en-US" dirty="0"/>
            </a:p>
          </p:txBody>
        </p:sp>
        <p:grpSp>
          <p:nvGrpSpPr>
            <p:cNvPr id="19" name="组合 18"/>
            <p:cNvGrpSpPr/>
            <p:nvPr/>
          </p:nvGrpSpPr>
          <p:grpSpPr>
            <a:xfrm>
              <a:off x="1979712" y="4331196"/>
              <a:ext cx="1422158" cy="2016224"/>
              <a:chOff x="1619672" y="4293096"/>
              <a:chExt cx="1422158" cy="2016224"/>
            </a:xfrm>
          </p:grpSpPr>
          <p:cxnSp>
            <p:nvCxnSpPr>
              <p:cNvPr id="12" name="直接连接符 11"/>
              <p:cNvCxnSpPr/>
              <p:nvPr/>
            </p:nvCxnSpPr>
            <p:spPr>
              <a:xfrm>
                <a:off x="1619672" y="4302621"/>
                <a:ext cx="122413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椭圆 13"/>
              <p:cNvSpPr/>
              <p:nvPr/>
            </p:nvSpPr>
            <p:spPr>
              <a:xfrm>
                <a:off x="2645786" y="5302324"/>
                <a:ext cx="396044" cy="39604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p:nvPr/>
            </p:nvCxnSpPr>
            <p:spPr>
              <a:xfrm flipH="1">
                <a:off x="2231740" y="6309320"/>
                <a:ext cx="61206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2843808" y="4293096"/>
                <a:ext cx="0" cy="20162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1" name="矩形 40"/>
            <p:cNvSpPr/>
            <p:nvPr/>
          </p:nvSpPr>
          <p:spPr>
            <a:xfrm>
              <a:off x="376486" y="5373216"/>
              <a:ext cx="360040" cy="61380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p:cNvSpPr/>
            <p:nvPr/>
          </p:nvSpPr>
          <p:spPr>
            <a:xfrm>
              <a:off x="779959" y="5538446"/>
              <a:ext cx="191641" cy="51036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93191"/>
                                        </p:tgtEl>
                                        <p:attrNameLst>
                                          <p:attrName>style.visibility</p:attrName>
                                        </p:attrNameLst>
                                      </p:cBhvr>
                                      <p:to>
                                        <p:strVal val="visible"/>
                                      </p:to>
                                    </p:set>
                                    <p:animEffect transition="in" filter="wipe(left)">
                                      <p:cBhvr>
                                        <p:cTn id="7" dur="500"/>
                                        <p:tgtEl>
                                          <p:spTgt spid="9319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93189"/>
                                        </p:tgtEl>
                                        <p:attrNameLst>
                                          <p:attrName>style.visibility</p:attrName>
                                        </p:attrNameLst>
                                      </p:cBhvr>
                                      <p:to>
                                        <p:strVal val="visible"/>
                                      </p:to>
                                    </p:set>
                                    <p:animEffect transition="in" filter="wipe(down)">
                                      <p:cBhvr>
                                        <p:cTn id="12" dur="500"/>
                                        <p:tgtEl>
                                          <p:spTgt spid="9318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93201">
                                            <p:txEl>
                                              <p:pRg st="0" end="0"/>
                                            </p:txEl>
                                          </p:spTgt>
                                        </p:tgtEl>
                                        <p:attrNameLst>
                                          <p:attrName>style.visibility</p:attrName>
                                        </p:attrNameLst>
                                      </p:cBhvr>
                                      <p:to>
                                        <p:strVal val="visible"/>
                                      </p:to>
                                    </p:set>
                                    <p:animEffect transition="in" filter="wipe(left)">
                                      <p:cBhvr>
                                        <p:cTn id="17" dur="500"/>
                                        <p:tgtEl>
                                          <p:spTgt spid="93201">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93206"/>
                                        </p:tgtEl>
                                        <p:attrNameLst>
                                          <p:attrName>style.visibility</p:attrName>
                                        </p:attrNameLst>
                                      </p:cBhvr>
                                      <p:to>
                                        <p:strVal val="visible"/>
                                      </p:to>
                                    </p:set>
                                    <p:animEffect transition="in" filter="wipe(left)">
                                      <p:cBhvr>
                                        <p:cTn id="22" dur="500"/>
                                        <p:tgtEl>
                                          <p:spTgt spid="9320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93200"/>
                                        </p:tgtEl>
                                        <p:attrNameLst>
                                          <p:attrName>style.visibility</p:attrName>
                                        </p:attrNameLst>
                                      </p:cBhvr>
                                      <p:to>
                                        <p:strVal val="visible"/>
                                      </p:to>
                                    </p:set>
                                    <p:animEffect transition="in" filter="wipe(left)">
                                      <p:cBhvr>
                                        <p:cTn id="27" dur="500"/>
                                        <p:tgtEl>
                                          <p:spTgt spid="932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189" grpId="0" bldLvl="0" animBg="1"/>
      <p:bldP spid="93201" grpId="0" build="p" autoUpdateAnimBg="0"/>
    </p:bldLst>
  </p:timing>
</p:sld>
</file>

<file path=ppt/slides/slide5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0898" name="Rectangle 2"/>
          <p:cNvSpPr>
            <a:spLocks noGrp="1" noChangeArrowheads="1"/>
          </p:cNvSpPr>
          <p:nvPr>
            <p:ph type="title"/>
          </p:nvPr>
        </p:nvSpPr>
        <p:spPr>
          <a:xfrm>
            <a:off x="467866" y="735360"/>
            <a:ext cx="3240038" cy="533400"/>
          </a:xfrm>
        </p:spPr>
        <p:txBody>
          <a:bodyPr>
            <a:normAutofit fontScale="90000"/>
          </a:bodyPr>
          <a:lstStyle/>
          <a:p>
            <a:pPr algn="l"/>
            <a:r>
              <a:rPr lang="en-US" altLang="zh-CN" sz="3600" dirty="0">
                <a:solidFill>
                  <a:schemeClr val="tx1"/>
                </a:solidFill>
                <a:latin typeface="Times New Roman" panose="02020603050405020304" pitchFamily="18" charset="0"/>
                <a:ea typeface="Yu Gothic Medium" panose="020B0500000000000000" pitchFamily="34" charset="-128"/>
                <a:cs typeface="Times New Roman" panose="02020603050405020304" pitchFamily="18" charset="0"/>
              </a:rPr>
              <a:t>L6 </a:t>
            </a:r>
            <a:r>
              <a:rPr lang="en-US" altLang="zh-CN" sz="3600" dirty="0">
                <a:solidFill>
                  <a:schemeClr val="tx1"/>
                </a:solidFill>
                <a:latin typeface="华文行楷" panose="02010800040101010101" pitchFamily="2" charset="-122"/>
                <a:ea typeface="华文行楷" panose="02010800040101010101" pitchFamily="2" charset="-122"/>
              </a:rPr>
              <a:t> </a:t>
            </a:r>
            <a:r>
              <a:rPr lang="zh-CN" altLang="en-US" sz="3600" dirty="0">
                <a:solidFill>
                  <a:schemeClr val="tx1"/>
                </a:solidFill>
                <a:latin typeface="华文行楷" panose="02010800040101010101" pitchFamily="2" charset="-122"/>
                <a:ea typeface="华文行楷" panose="02010800040101010101" pitchFamily="2" charset="-122"/>
              </a:rPr>
              <a:t>等效电路法</a:t>
            </a:r>
          </a:p>
        </p:txBody>
      </p:sp>
      <p:sp>
        <p:nvSpPr>
          <p:cNvPr id="80899" name="Rectangle 3"/>
          <p:cNvSpPr>
            <a:spLocks noGrp="1" noChangeArrowheads="1"/>
          </p:cNvSpPr>
          <p:nvPr>
            <p:ph idx="1"/>
          </p:nvPr>
        </p:nvSpPr>
        <p:spPr>
          <a:xfrm>
            <a:off x="519113" y="1371600"/>
            <a:ext cx="7724775" cy="914400"/>
          </a:xfrm>
          <a:noFill/>
        </p:spPr>
        <p:txBody>
          <a:bodyPr/>
          <a:lstStyle/>
          <a:p>
            <a:r>
              <a:rPr lang="zh-CN" altLang="en-US" sz="2400" b="1" dirty="0">
                <a:latin typeface="宋体" panose="02010600030101010101" pitchFamily="2" charset="-122"/>
              </a:rPr>
              <a:t>半导体器件的</a:t>
            </a:r>
            <a:r>
              <a:rPr lang="zh-CN" altLang="en-US" sz="2400" b="1" dirty="0">
                <a:solidFill>
                  <a:srgbClr val="FF0000"/>
                </a:solidFill>
                <a:latin typeface="宋体" panose="02010600030101010101" pitchFamily="2" charset="-122"/>
              </a:rPr>
              <a:t>非线性</a:t>
            </a:r>
            <a:r>
              <a:rPr lang="zh-CN" altLang="en-US" sz="2400" b="1" dirty="0">
                <a:latin typeface="宋体" panose="02010600030101010101" pitchFamily="2" charset="-122"/>
              </a:rPr>
              <a:t>特性使放大电路的分析复杂化。利用</a:t>
            </a:r>
            <a:r>
              <a:rPr lang="zh-CN" altLang="en-US" sz="2400" b="1" dirty="0">
                <a:solidFill>
                  <a:srgbClr val="FF0000"/>
                </a:solidFill>
                <a:latin typeface="宋体" panose="02010600030101010101" pitchFamily="2" charset="-122"/>
              </a:rPr>
              <a:t>线性</a:t>
            </a:r>
            <a:r>
              <a:rPr lang="zh-CN" altLang="en-US" sz="2400" b="1" dirty="0">
                <a:latin typeface="宋体" panose="02010600030101010101" pitchFamily="2" charset="-122"/>
              </a:rPr>
              <a:t>元件建立模型，来</a:t>
            </a:r>
            <a:r>
              <a:rPr lang="zh-CN" altLang="en-US" sz="2400" b="1" dirty="0">
                <a:solidFill>
                  <a:srgbClr val="FF0000"/>
                </a:solidFill>
                <a:latin typeface="宋体" panose="02010600030101010101" pitchFamily="2" charset="-122"/>
              </a:rPr>
              <a:t>描述非线性</a:t>
            </a:r>
            <a:r>
              <a:rPr lang="zh-CN" altLang="en-US" sz="2400" b="1" dirty="0">
                <a:latin typeface="宋体" panose="02010600030101010101" pitchFamily="2" charset="-122"/>
              </a:rPr>
              <a:t>器件的特性。</a:t>
            </a:r>
            <a:endParaRPr lang="zh-CN" altLang="zh-CN" sz="2800" b="1" dirty="0">
              <a:latin typeface="宋体" panose="02010600030101010101" pitchFamily="2" charset="-122"/>
            </a:endParaRPr>
          </a:p>
        </p:txBody>
      </p:sp>
      <p:pic>
        <p:nvPicPr>
          <p:cNvPr id="80900" name="Picture 4" descr="Dz020201"/>
          <p:cNvPicPr>
            <a:picLocks noChangeAspect="1" noChangeArrowheads="1"/>
          </p:cNvPicPr>
          <p:nvPr/>
        </p:nvPicPr>
        <p:blipFill>
          <a:blip r:embed="rId3" cstate="print">
            <a:clrChange>
              <a:clrFrom>
                <a:srgbClr val="FFFFFF"/>
              </a:clrFrom>
              <a:clrTo>
                <a:srgbClr val="FFFFFF">
                  <a:alpha val="0"/>
                </a:srgbClr>
              </a:clrTo>
            </a:clrChange>
            <a:biLevel thresh="50000"/>
            <a:grayscl/>
            <a:lum bright="30000" contrast="78000"/>
          </a:blip>
          <a:srcRect t="-2982" b="-4347"/>
          <a:stretch>
            <a:fillRect/>
          </a:stretch>
        </p:blipFill>
        <p:spPr bwMode="auto">
          <a:xfrm>
            <a:off x="1214414" y="2928934"/>
            <a:ext cx="3505200" cy="2522538"/>
          </a:xfrm>
          <a:prstGeom prst="rect">
            <a:avLst/>
          </a:prstGeom>
          <a:solidFill>
            <a:srgbClr val="FFFFFF"/>
          </a:solidFill>
        </p:spPr>
      </p:pic>
      <p:sp>
        <p:nvSpPr>
          <p:cNvPr id="80902" name="Text Box 6"/>
          <p:cNvSpPr txBox="1">
            <a:spLocks noChangeArrowheads="1"/>
          </p:cNvSpPr>
          <p:nvPr/>
        </p:nvSpPr>
        <p:spPr bwMode="auto">
          <a:xfrm>
            <a:off x="519113" y="2209800"/>
            <a:ext cx="5105400" cy="519113"/>
          </a:xfrm>
          <a:prstGeom prst="rect">
            <a:avLst/>
          </a:prstGeom>
          <a:noFill/>
          <a:ln w="9525">
            <a:noFill/>
            <a:miter lim="800000"/>
          </a:ln>
          <a:effectLst/>
        </p:spPr>
        <p:txBody>
          <a:bodyPr>
            <a:spAutoFit/>
          </a:bodyPr>
          <a:lstStyle/>
          <a:p>
            <a:pPr lvl="1" algn="l">
              <a:spcBef>
                <a:spcPct val="20000"/>
              </a:spcBef>
            </a:pPr>
            <a:r>
              <a:rPr kumimoji="1" lang="en-US" altLang="zh-CN" sz="2800" b="0" dirty="0">
                <a:latin typeface="华文行楷" panose="02010800040101010101" pitchFamily="2" charset="-122"/>
                <a:ea typeface="华文行楷" panose="02010800040101010101" pitchFamily="2" charset="-122"/>
              </a:rPr>
              <a:t>1. </a:t>
            </a:r>
            <a:r>
              <a:rPr kumimoji="1" lang="zh-CN" altLang="en-US" sz="2800" b="0" dirty="0">
                <a:latin typeface="华文行楷" panose="02010800040101010101" pitchFamily="2" charset="-122"/>
                <a:ea typeface="华文行楷" panose="02010800040101010101" pitchFamily="2" charset="-122"/>
              </a:rPr>
              <a:t>直流模型</a:t>
            </a:r>
            <a:r>
              <a:rPr kumimoji="1" lang="zh-CN" altLang="en-US" sz="2400" dirty="0">
                <a:latin typeface="宋体" panose="02010600030101010101" pitchFamily="2" charset="-122"/>
              </a:rPr>
              <a:t>：</a:t>
            </a:r>
            <a:r>
              <a:rPr kumimoji="1" lang="zh-CN" altLang="en-US" sz="2400" b="1" dirty="0">
                <a:latin typeface="宋体" panose="02010600030101010101" pitchFamily="2" charset="-122"/>
              </a:rPr>
              <a:t>适于</a:t>
            </a:r>
            <a:r>
              <a:rPr kumimoji="1" lang="en-US" altLang="zh-CN" sz="2400" b="1" i="1" dirty="0">
                <a:latin typeface="Times New Roman" panose="02020603050405020304" pitchFamily="18" charset="0"/>
              </a:rPr>
              <a:t>Q</a:t>
            </a:r>
            <a:r>
              <a:rPr kumimoji="1" lang="zh-CN" altLang="zh-CN" sz="2400" b="1" dirty="0">
                <a:latin typeface="宋体" panose="02010600030101010101" pitchFamily="2" charset="-122"/>
              </a:rPr>
              <a:t>点的分析</a:t>
            </a:r>
            <a:endParaRPr kumimoji="1" lang="zh-CN" altLang="en-US" sz="2400" b="1" dirty="0">
              <a:latin typeface="Times New Roman" panose="02020603050405020304" pitchFamily="18" charset="0"/>
            </a:endParaRPr>
          </a:p>
        </p:txBody>
      </p:sp>
      <p:graphicFrame>
        <p:nvGraphicFramePr>
          <p:cNvPr id="80912" name="Object 16"/>
          <p:cNvGraphicFramePr>
            <a:graphicFrameLocks noChangeAspect="1"/>
          </p:cNvGraphicFramePr>
          <p:nvPr/>
        </p:nvGraphicFramePr>
        <p:xfrm>
          <a:off x="5286375" y="3286125"/>
          <a:ext cx="2209800" cy="1758950"/>
        </p:xfrm>
        <a:graphic>
          <a:graphicData uri="http://schemas.openxmlformats.org/presentationml/2006/ole">
            <mc:AlternateContent xmlns:mc="http://schemas.openxmlformats.org/markup-compatibility/2006">
              <mc:Choice xmlns:v="urn:schemas-microsoft-com:vml" Requires="v">
                <p:oleObj name="公式" r:id="rId4" imgW="1180465" imgH="939165" progId="Equation.3">
                  <p:embed/>
                </p:oleObj>
              </mc:Choice>
              <mc:Fallback>
                <p:oleObj name="公式" r:id="rId4" imgW="1180465" imgH="939165" progId="Equation.3">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86375" y="3286125"/>
                        <a:ext cx="2209800" cy="1758950"/>
                      </a:xfrm>
                      <a:prstGeom prst="rect">
                        <a:avLst/>
                      </a:prstGeom>
                      <a:solidFill>
                        <a:srgbClr val="FFFF00"/>
                      </a:solidFill>
                      <a:ln>
                        <a:solidFill>
                          <a:schemeClr val="tx1"/>
                        </a:solidFill>
                      </a:ln>
                    </p:spPr>
                  </p:pic>
                </p:oleObj>
              </mc:Fallback>
            </mc:AlternateContent>
          </a:graphicData>
        </a:graphic>
      </p:graphicFrame>
      <p:sp>
        <p:nvSpPr>
          <p:cNvPr id="80913" name="AutoShape 17"/>
          <p:cNvSpPr/>
          <p:nvPr/>
        </p:nvSpPr>
        <p:spPr bwMode="auto">
          <a:xfrm>
            <a:off x="6572264" y="2428868"/>
            <a:ext cx="1514466" cy="685800"/>
          </a:xfrm>
          <a:prstGeom prst="borderCallout1">
            <a:avLst>
              <a:gd name="adj1" fmla="val 102543"/>
              <a:gd name="adj2" fmla="val 44493"/>
              <a:gd name="adj3" fmla="val 136473"/>
              <a:gd name="adj4" fmla="val 27508"/>
            </a:avLst>
          </a:prstGeom>
          <a:solidFill>
            <a:srgbClr val="66FFFF"/>
          </a:solidFill>
          <a:ln w="19050">
            <a:solidFill>
              <a:srgbClr val="FF3300"/>
            </a:solidFill>
            <a:miter lim="800000"/>
          </a:ln>
          <a:effectLst/>
        </p:spPr>
        <p:txBody>
          <a:bodyPr/>
          <a:lstStyle/>
          <a:p>
            <a:r>
              <a:rPr kumimoji="1" lang="zh-CN" altLang="en-US" sz="2000" b="1">
                <a:latin typeface="Times New Roman" panose="02020603050405020304" pitchFamily="18" charset="0"/>
              </a:rPr>
              <a:t>输入回路等效为恒压源</a:t>
            </a:r>
          </a:p>
        </p:txBody>
      </p:sp>
      <p:sp>
        <p:nvSpPr>
          <p:cNvPr id="80914" name="AutoShape 18"/>
          <p:cNvSpPr/>
          <p:nvPr/>
        </p:nvSpPr>
        <p:spPr bwMode="auto">
          <a:xfrm>
            <a:off x="1214414" y="5715016"/>
            <a:ext cx="4340225" cy="457200"/>
          </a:xfrm>
          <a:prstGeom prst="borderCallout1">
            <a:avLst>
              <a:gd name="adj1" fmla="val -5509"/>
              <a:gd name="adj2" fmla="val 65332"/>
              <a:gd name="adj3" fmla="val -296699"/>
              <a:gd name="adj4" fmla="val 92818"/>
            </a:avLst>
          </a:prstGeom>
          <a:solidFill>
            <a:srgbClr val="66FFFF"/>
          </a:solidFill>
          <a:ln w="19050">
            <a:solidFill>
              <a:srgbClr val="FF3300"/>
            </a:solidFill>
            <a:miter lim="800000"/>
          </a:ln>
          <a:effectLst/>
        </p:spPr>
        <p:txBody>
          <a:bodyPr/>
          <a:lstStyle/>
          <a:p>
            <a:pPr algn="ctr"/>
            <a:r>
              <a:rPr kumimoji="1" lang="zh-CN" altLang="en-US" sz="2000" b="1" dirty="0">
                <a:latin typeface="Times New Roman" panose="02020603050405020304" pitchFamily="18" charset="0"/>
              </a:rPr>
              <a:t>输出回路等效为电流控制的电流源</a:t>
            </a:r>
          </a:p>
        </p:txBody>
      </p:sp>
      <p:sp>
        <p:nvSpPr>
          <p:cNvPr id="2" name="灯片编号占位符 1"/>
          <p:cNvSpPr>
            <a:spLocks noGrp="1"/>
          </p:cNvSpPr>
          <p:nvPr>
            <p:ph type="sldNum" sz="quarter" idx="12"/>
          </p:nvPr>
        </p:nvSpPr>
        <p:spPr/>
        <p:txBody>
          <a:bodyPr/>
          <a:lstStyle/>
          <a:p>
            <a:fld id="{BDB18AC9-7EE5-48E1-A10E-599720087084}" type="slidenum">
              <a:rPr lang="en-US" altLang="zh-CN" smtClean="0"/>
              <a:t>53</a:t>
            </a:fld>
            <a:endParaRPr lang="en-US" altLang="zh-CN"/>
          </a:p>
        </p:txBody>
      </p:sp>
    </p:spTree>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0899">
                                            <p:txEl>
                                              <p:pRg st="0" end="0"/>
                                            </p:txEl>
                                          </p:spTgt>
                                        </p:tgtEl>
                                        <p:attrNameLst>
                                          <p:attrName>style.visibility</p:attrName>
                                        </p:attrNameLst>
                                      </p:cBhvr>
                                      <p:to>
                                        <p:strVal val="visible"/>
                                      </p:to>
                                    </p:set>
                                    <p:animEffect transition="in" filter="wipe(left)">
                                      <p:cBhvr>
                                        <p:cTn id="7" dur="500"/>
                                        <p:tgtEl>
                                          <p:spTgt spid="8089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80902">
                                            <p:txEl>
                                              <p:pRg st="0" end="0"/>
                                            </p:txEl>
                                          </p:spTgt>
                                        </p:tgtEl>
                                        <p:attrNameLst>
                                          <p:attrName>style.visibility</p:attrName>
                                        </p:attrNameLst>
                                      </p:cBhvr>
                                      <p:to>
                                        <p:strVal val="visible"/>
                                      </p:to>
                                    </p:set>
                                    <p:animEffect transition="in" filter="wipe(left)">
                                      <p:cBhvr>
                                        <p:cTn id="12" dur="500"/>
                                        <p:tgtEl>
                                          <p:spTgt spid="80902">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32" fill="hold" nodeType="clickEffect">
                                  <p:stCondLst>
                                    <p:cond delay="0"/>
                                  </p:stCondLst>
                                  <p:childTnLst>
                                    <p:set>
                                      <p:cBhvr>
                                        <p:cTn id="16" dur="1" fill="hold">
                                          <p:stCondLst>
                                            <p:cond delay="0"/>
                                          </p:stCondLst>
                                        </p:cTn>
                                        <p:tgtEl>
                                          <p:spTgt spid="80900"/>
                                        </p:tgtEl>
                                        <p:attrNameLst>
                                          <p:attrName>style.visibility</p:attrName>
                                        </p:attrNameLst>
                                      </p:cBhvr>
                                      <p:to>
                                        <p:strVal val="visible"/>
                                      </p:to>
                                    </p:set>
                                    <p:animEffect transition="in" filter="box(out)">
                                      <p:cBhvr>
                                        <p:cTn id="17" dur="500"/>
                                        <p:tgtEl>
                                          <p:spTgt spid="80900"/>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32" fill="hold" nodeType="clickEffect">
                                  <p:stCondLst>
                                    <p:cond delay="0"/>
                                  </p:stCondLst>
                                  <p:childTnLst>
                                    <p:set>
                                      <p:cBhvr>
                                        <p:cTn id="21" dur="1" fill="hold">
                                          <p:stCondLst>
                                            <p:cond delay="0"/>
                                          </p:stCondLst>
                                        </p:cTn>
                                        <p:tgtEl>
                                          <p:spTgt spid="80912"/>
                                        </p:tgtEl>
                                        <p:attrNameLst>
                                          <p:attrName>style.visibility</p:attrName>
                                        </p:attrNameLst>
                                      </p:cBhvr>
                                      <p:to>
                                        <p:strVal val="visible"/>
                                      </p:to>
                                    </p:set>
                                    <p:animEffect transition="in" filter="box(out)">
                                      <p:cBhvr>
                                        <p:cTn id="22" dur="500"/>
                                        <p:tgtEl>
                                          <p:spTgt spid="80912"/>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809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809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899" grpId="0" build="p" autoUpdateAnimBg="0"/>
      <p:bldP spid="80902" grpId="0" build="p" autoUpdateAnimBg="0"/>
      <p:bldP spid="80913" grpId="0" bldLvl="0" animBg="1" autoUpdateAnimBg="0"/>
      <p:bldP spid="80914" grpId="0" bldLvl="0" animBg="1" autoUpdateAnimBg="0"/>
    </p:bldLst>
  </p:timing>
</p:sld>
</file>

<file path=ppt/slides/slide5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0898" name="Rectangle 2"/>
          <p:cNvSpPr>
            <a:spLocks noGrp="1" noChangeArrowheads="1"/>
          </p:cNvSpPr>
          <p:nvPr>
            <p:ph type="title"/>
          </p:nvPr>
        </p:nvSpPr>
        <p:spPr>
          <a:xfrm>
            <a:off x="467866" y="735360"/>
            <a:ext cx="3240038" cy="533400"/>
          </a:xfrm>
        </p:spPr>
        <p:txBody>
          <a:bodyPr>
            <a:normAutofit fontScale="90000"/>
          </a:bodyPr>
          <a:lstStyle/>
          <a:p>
            <a:pPr algn="l"/>
            <a:r>
              <a:rPr lang="en-US" altLang="zh-CN" sz="3600" dirty="0">
                <a:solidFill>
                  <a:schemeClr val="tx1"/>
                </a:solidFill>
                <a:latin typeface="Times New Roman" panose="02020603050405020304" pitchFamily="18" charset="0"/>
                <a:ea typeface="Yu Gothic Medium" panose="020B0500000000000000" pitchFamily="34" charset="-128"/>
                <a:cs typeface="Times New Roman" panose="02020603050405020304" pitchFamily="18" charset="0"/>
              </a:rPr>
              <a:t>L6 </a:t>
            </a:r>
            <a:r>
              <a:rPr lang="en-US" altLang="zh-CN" sz="3600" dirty="0">
                <a:solidFill>
                  <a:schemeClr val="tx1"/>
                </a:solidFill>
                <a:latin typeface="华文行楷" panose="02010800040101010101" pitchFamily="2" charset="-122"/>
                <a:ea typeface="华文行楷" panose="02010800040101010101" pitchFamily="2" charset="-122"/>
              </a:rPr>
              <a:t> </a:t>
            </a:r>
            <a:r>
              <a:rPr lang="zh-CN" altLang="en-US" sz="3600" dirty="0">
                <a:solidFill>
                  <a:schemeClr val="tx1"/>
                </a:solidFill>
                <a:latin typeface="华文行楷" panose="02010800040101010101" pitchFamily="2" charset="-122"/>
                <a:ea typeface="华文行楷" panose="02010800040101010101" pitchFamily="2" charset="-122"/>
              </a:rPr>
              <a:t>等效电路法</a:t>
            </a:r>
          </a:p>
        </p:txBody>
      </p:sp>
      <p:sp>
        <p:nvSpPr>
          <p:cNvPr id="80899" name="Rectangle 3"/>
          <p:cNvSpPr>
            <a:spLocks noGrp="1" noChangeArrowheads="1"/>
          </p:cNvSpPr>
          <p:nvPr>
            <p:ph idx="1"/>
          </p:nvPr>
        </p:nvSpPr>
        <p:spPr>
          <a:xfrm>
            <a:off x="519113" y="1371600"/>
            <a:ext cx="7724775" cy="914400"/>
          </a:xfrm>
          <a:noFill/>
        </p:spPr>
        <p:txBody>
          <a:bodyPr/>
          <a:lstStyle/>
          <a:p>
            <a:r>
              <a:rPr lang="zh-CN" altLang="en-US" sz="2400" b="1" dirty="0">
                <a:latin typeface="宋体" panose="02010600030101010101" pitchFamily="2" charset="-122"/>
              </a:rPr>
              <a:t>半导体器件的</a:t>
            </a:r>
            <a:r>
              <a:rPr lang="zh-CN" altLang="en-US" sz="2400" b="1" dirty="0">
                <a:solidFill>
                  <a:srgbClr val="FF0000"/>
                </a:solidFill>
                <a:latin typeface="宋体" panose="02010600030101010101" pitchFamily="2" charset="-122"/>
              </a:rPr>
              <a:t>非线性</a:t>
            </a:r>
            <a:r>
              <a:rPr lang="zh-CN" altLang="en-US" sz="2400" b="1" dirty="0">
                <a:latin typeface="宋体" panose="02010600030101010101" pitchFamily="2" charset="-122"/>
              </a:rPr>
              <a:t>特性使放大电路的分析复杂化。利用</a:t>
            </a:r>
            <a:r>
              <a:rPr lang="zh-CN" altLang="en-US" sz="2400" b="1" dirty="0">
                <a:solidFill>
                  <a:srgbClr val="FF0000"/>
                </a:solidFill>
                <a:latin typeface="宋体" panose="02010600030101010101" pitchFamily="2" charset="-122"/>
              </a:rPr>
              <a:t>线性</a:t>
            </a:r>
            <a:r>
              <a:rPr lang="zh-CN" altLang="en-US" sz="2400" b="1" dirty="0">
                <a:latin typeface="宋体" panose="02010600030101010101" pitchFamily="2" charset="-122"/>
              </a:rPr>
              <a:t>元件建立模型，来</a:t>
            </a:r>
            <a:r>
              <a:rPr lang="zh-CN" altLang="en-US" sz="2400" b="1" dirty="0">
                <a:solidFill>
                  <a:srgbClr val="FF0000"/>
                </a:solidFill>
                <a:latin typeface="宋体" panose="02010600030101010101" pitchFamily="2" charset="-122"/>
              </a:rPr>
              <a:t>描述非线性</a:t>
            </a:r>
            <a:r>
              <a:rPr lang="zh-CN" altLang="en-US" sz="2400" b="1" dirty="0">
                <a:latin typeface="宋体" panose="02010600030101010101" pitchFamily="2" charset="-122"/>
              </a:rPr>
              <a:t>器件的特性。</a:t>
            </a:r>
            <a:endParaRPr lang="zh-CN" altLang="zh-CN" sz="2800" b="1" dirty="0">
              <a:latin typeface="宋体" panose="02010600030101010101" pitchFamily="2" charset="-122"/>
            </a:endParaRPr>
          </a:p>
        </p:txBody>
      </p:sp>
      <p:pic>
        <p:nvPicPr>
          <p:cNvPr id="80900" name="Picture 4" descr="Dz020201"/>
          <p:cNvPicPr>
            <a:picLocks noChangeAspect="1" noChangeArrowheads="1"/>
          </p:cNvPicPr>
          <p:nvPr/>
        </p:nvPicPr>
        <p:blipFill>
          <a:blip r:embed="rId3" cstate="print">
            <a:clrChange>
              <a:clrFrom>
                <a:srgbClr val="FFFFFF"/>
              </a:clrFrom>
              <a:clrTo>
                <a:srgbClr val="FFFFFF">
                  <a:alpha val="0"/>
                </a:srgbClr>
              </a:clrTo>
            </a:clrChange>
            <a:biLevel thresh="50000"/>
            <a:grayscl/>
            <a:lum bright="30000" contrast="78000"/>
          </a:blip>
          <a:srcRect t="-2982" b="-4347"/>
          <a:stretch>
            <a:fillRect/>
          </a:stretch>
        </p:blipFill>
        <p:spPr bwMode="auto">
          <a:xfrm>
            <a:off x="1214414" y="2928934"/>
            <a:ext cx="3505200" cy="2522538"/>
          </a:xfrm>
          <a:prstGeom prst="rect">
            <a:avLst/>
          </a:prstGeom>
          <a:solidFill>
            <a:srgbClr val="FFFFFF"/>
          </a:solidFill>
        </p:spPr>
      </p:pic>
      <p:sp>
        <p:nvSpPr>
          <p:cNvPr id="80902" name="Text Box 6"/>
          <p:cNvSpPr txBox="1">
            <a:spLocks noChangeArrowheads="1"/>
          </p:cNvSpPr>
          <p:nvPr/>
        </p:nvSpPr>
        <p:spPr bwMode="auto">
          <a:xfrm>
            <a:off x="519113" y="2209800"/>
            <a:ext cx="5105400" cy="519113"/>
          </a:xfrm>
          <a:prstGeom prst="rect">
            <a:avLst/>
          </a:prstGeom>
          <a:noFill/>
          <a:ln w="9525">
            <a:noFill/>
            <a:miter lim="800000"/>
          </a:ln>
          <a:effectLst/>
        </p:spPr>
        <p:txBody>
          <a:bodyPr>
            <a:spAutoFit/>
          </a:bodyPr>
          <a:lstStyle/>
          <a:p>
            <a:pPr lvl="1" algn="l">
              <a:spcBef>
                <a:spcPct val="20000"/>
              </a:spcBef>
            </a:pPr>
            <a:r>
              <a:rPr kumimoji="1" lang="en-US" altLang="zh-CN" sz="2800" b="0" dirty="0">
                <a:latin typeface="华文行楷" panose="02010800040101010101" pitchFamily="2" charset="-122"/>
                <a:ea typeface="华文行楷" panose="02010800040101010101" pitchFamily="2" charset="-122"/>
              </a:rPr>
              <a:t>1. </a:t>
            </a:r>
            <a:r>
              <a:rPr kumimoji="1" lang="zh-CN" altLang="en-US" sz="2800" b="0" dirty="0">
                <a:latin typeface="华文行楷" panose="02010800040101010101" pitchFamily="2" charset="-122"/>
                <a:ea typeface="华文行楷" panose="02010800040101010101" pitchFamily="2" charset="-122"/>
              </a:rPr>
              <a:t>直流模型</a:t>
            </a:r>
            <a:r>
              <a:rPr kumimoji="1" lang="zh-CN" altLang="en-US" sz="2400" dirty="0">
                <a:latin typeface="宋体" panose="02010600030101010101" pitchFamily="2" charset="-122"/>
              </a:rPr>
              <a:t>：</a:t>
            </a:r>
            <a:r>
              <a:rPr kumimoji="1" lang="zh-CN" altLang="en-US" sz="2400" b="1" dirty="0">
                <a:latin typeface="宋体" panose="02010600030101010101" pitchFamily="2" charset="-122"/>
              </a:rPr>
              <a:t>适于</a:t>
            </a:r>
            <a:r>
              <a:rPr kumimoji="1" lang="en-US" altLang="zh-CN" sz="2400" b="1" i="1" dirty="0">
                <a:latin typeface="Times New Roman" panose="02020603050405020304" pitchFamily="18" charset="0"/>
              </a:rPr>
              <a:t>Q</a:t>
            </a:r>
            <a:r>
              <a:rPr kumimoji="1" lang="zh-CN" altLang="zh-CN" sz="2400" b="1" dirty="0">
                <a:latin typeface="宋体" panose="02010600030101010101" pitchFamily="2" charset="-122"/>
              </a:rPr>
              <a:t>点的分析</a:t>
            </a:r>
            <a:endParaRPr kumimoji="1" lang="zh-CN" altLang="en-US" sz="2400" b="1" dirty="0">
              <a:latin typeface="Times New Roman" panose="02020603050405020304" pitchFamily="18" charset="0"/>
            </a:endParaRPr>
          </a:p>
        </p:txBody>
      </p:sp>
      <p:graphicFrame>
        <p:nvGraphicFramePr>
          <p:cNvPr id="80912" name="Object 16"/>
          <p:cNvGraphicFramePr>
            <a:graphicFrameLocks noChangeAspect="1"/>
          </p:cNvGraphicFramePr>
          <p:nvPr/>
        </p:nvGraphicFramePr>
        <p:xfrm>
          <a:off x="5286375" y="3286125"/>
          <a:ext cx="2209800" cy="1758950"/>
        </p:xfrm>
        <a:graphic>
          <a:graphicData uri="http://schemas.openxmlformats.org/presentationml/2006/ole">
            <mc:AlternateContent xmlns:mc="http://schemas.openxmlformats.org/markup-compatibility/2006">
              <mc:Choice xmlns:v="urn:schemas-microsoft-com:vml" Requires="v">
                <p:oleObj name="公式" r:id="rId4" imgW="1180465" imgH="939165" progId="Equation.3">
                  <p:embed/>
                </p:oleObj>
              </mc:Choice>
              <mc:Fallback>
                <p:oleObj name="公式" r:id="rId4" imgW="1180465" imgH="939165" progId="Equation.3">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86375" y="3286125"/>
                        <a:ext cx="2209800" cy="1758950"/>
                      </a:xfrm>
                      <a:prstGeom prst="rect">
                        <a:avLst/>
                      </a:prstGeom>
                      <a:solidFill>
                        <a:srgbClr val="FFFF00"/>
                      </a:solidFill>
                      <a:ln>
                        <a:solidFill>
                          <a:schemeClr val="tx1"/>
                        </a:solidFill>
                      </a:ln>
                    </p:spPr>
                  </p:pic>
                </p:oleObj>
              </mc:Fallback>
            </mc:AlternateContent>
          </a:graphicData>
        </a:graphic>
      </p:graphicFrame>
      <p:sp>
        <p:nvSpPr>
          <p:cNvPr id="80913" name="AutoShape 17"/>
          <p:cNvSpPr/>
          <p:nvPr/>
        </p:nvSpPr>
        <p:spPr bwMode="auto">
          <a:xfrm>
            <a:off x="6572264" y="2428868"/>
            <a:ext cx="1514466" cy="685800"/>
          </a:xfrm>
          <a:prstGeom prst="borderCallout1">
            <a:avLst>
              <a:gd name="adj1" fmla="val 102543"/>
              <a:gd name="adj2" fmla="val 44493"/>
              <a:gd name="adj3" fmla="val 136473"/>
              <a:gd name="adj4" fmla="val 27508"/>
            </a:avLst>
          </a:prstGeom>
          <a:solidFill>
            <a:srgbClr val="66FFFF"/>
          </a:solidFill>
          <a:ln w="19050">
            <a:solidFill>
              <a:srgbClr val="FF3300"/>
            </a:solidFill>
            <a:miter lim="800000"/>
          </a:ln>
          <a:effectLst/>
        </p:spPr>
        <p:txBody>
          <a:bodyPr/>
          <a:lstStyle/>
          <a:p>
            <a:r>
              <a:rPr kumimoji="1" lang="zh-CN" altLang="en-US" sz="2000" b="1">
                <a:latin typeface="Times New Roman" panose="02020603050405020304" pitchFamily="18" charset="0"/>
              </a:rPr>
              <a:t>输入回路等效为恒压源</a:t>
            </a:r>
          </a:p>
        </p:txBody>
      </p:sp>
      <p:sp>
        <p:nvSpPr>
          <p:cNvPr id="80914" name="AutoShape 18"/>
          <p:cNvSpPr/>
          <p:nvPr/>
        </p:nvSpPr>
        <p:spPr bwMode="auto">
          <a:xfrm>
            <a:off x="1214414" y="5715016"/>
            <a:ext cx="4340225" cy="457200"/>
          </a:xfrm>
          <a:prstGeom prst="borderCallout1">
            <a:avLst>
              <a:gd name="adj1" fmla="val -5509"/>
              <a:gd name="adj2" fmla="val 65332"/>
              <a:gd name="adj3" fmla="val -296699"/>
              <a:gd name="adj4" fmla="val 92818"/>
            </a:avLst>
          </a:prstGeom>
          <a:solidFill>
            <a:srgbClr val="66FFFF"/>
          </a:solidFill>
          <a:ln w="19050">
            <a:solidFill>
              <a:srgbClr val="FF3300"/>
            </a:solidFill>
            <a:miter lim="800000"/>
          </a:ln>
          <a:effectLst/>
        </p:spPr>
        <p:txBody>
          <a:bodyPr/>
          <a:lstStyle/>
          <a:p>
            <a:pPr algn="ctr"/>
            <a:r>
              <a:rPr kumimoji="1" lang="zh-CN" altLang="en-US" sz="2000" b="1" dirty="0">
                <a:latin typeface="Times New Roman" panose="02020603050405020304" pitchFamily="18" charset="0"/>
              </a:rPr>
              <a:t>输出回路等效为电流控制的电流源</a:t>
            </a:r>
          </a:p>
        </p:txBody>
      </p:sp>
      <p:sp>
        <p:nvSpPr>
          <p:cNvPr id="2" name="灯片编号占位符 1"/>
          <p:cNvSpPr>
            <a:spLocks noGrp="1"/>
          </p:cNvSpPr>
          <p:nvPr>
            <p:ph type="sldNum" sz="quarter" idx="12"/>
          </p:nvPr>
        </p:nvSpPr>
        <p:spPr/>
        <p:txBody>
          <a:bodyPr/>
          <a:lstStyle/>
          <a:p>
            <a:fld id="{BDB18AC9-7EE5-48E1-A10E-599720087084}" type="slidenum">
              <a:rPr lang="en-US" altLang="zh-CN" smtClean="0"/>
              <a:t>54</a:t>
            </a:fld>
            <a:endParaRPr lang="en-US" altLang="zh-CN"/>
          </a:p>
        </p:txBody>
      </p:sp>
    </p:spTree>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0899">
                                            <p:txEl>
                                              <p:pRg st="0" end="0"/>
                                            </p:txEl>
                                          </p:spTgt>
                                        </p:tgtEl>
                                        <p:attrNameLst>
                                          <p:attrName>style.visibility</p:attrName>
                                        </p:attrNameLst>
                                      </p:cBhvr>
                                      <p:to>
                                        <p:strVal val="visible"/>
                                      </p:to>
                                    </p:set>
                                    <p:animEffect transition="in" filter="wipe(left)">
                                      <p:cBhvr>
                                        <p:cTn id="7" dur="500"/>
                                        <p:tgtEl>
                                          <p:spTgt spid="8089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80902">
                                            <p:txEl>
                                              <p:pRg st="0" end="0"/>
                                            </p:txEl>
                                          </p:spTgt>
                                        </p:tgtEl>
                                        <p:attrNameLst>
                                          <p:attrName>style.visibility</p:attrName>
                                        </p:attrNameLst>
                                      </p:cBhvr>
                                      <p:to>
                                        <p:strVal val="visible"/>
                                      </p:to>
                                    </p:set>
                                    <p:animEffect transition="in" filter="wipe(left)">
                                      <p:cBhvr>
                                        <p:cTn id="12" dur="500"/>
                                        <p:tgtEl>
                                          <p:spTgt spid="80902">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32" fill="hold" nodeType="clickEffect">
                                  <p:stCondLst>
                                    <p:cond delay="0"/>
                                  </p:stCondLst>
                                  <p:childTnLst>
                                    <p:set>
                                      <p:cBhvr>
                                        <p:cTn id="16" dur="1" fill="hold">
                                          <p:stCondLst>
                                            <p:cond delay="0"/>
                                          </p:stCondLst>
                                        </p:cTn>
                                        <p:tgtEl>
                                          <p:spTgt spid="80900"/>
                                        </p:tgtEl>
                                        <p:attrNameLst>
                                          <p:attrName>style.visibility</p:attrName>
                                        </p:attrNameLst>
                                      </p:cBhvr>
                                      <p:to>
                                        <p:strVal val="visible"/>
                                      </p:to>
                                    </p:set>
                                    <p:animEffect transition="in" filter="box(out)">
                                      <p:cBhvr>
                                        <p:cTn id="17" dur="500"/>
                                        <p:tgtEl>
                                          <p:spTgt spid="80900"/>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32" fill="hold" nodeType="clickEffect">
                                  <p:stCondLst>
                                    <p:cond delay="0"/>
                                  </p:stCondLst>
                                  <p:childTnLst>
                                    <p:set>
                                      <p:cBhvr>
                                        <p:cTn id="21" dur="1" fill="hold">
                                          <p:stCondLst>
                                            <p:cond delay="0"/>
                                          </p:stCondLst>
                                        </p:cTn>
                                        <p:tgtEl>
                                          <p:spTgt spid="80912"/>
                                        </p:tgtEl>
                                        <p:attrNameLst>
                                          <p:attrName>style.visibility</p:attrName>
                                        </p:attrNameLst>
                                      </p:cBhvr>
                                      <p:to>
                                        <p:strVal val="visible"/>
                                      </p:to>
                                    </p:set>
                                    <p:animEffect transition="in" filter="box(out)">
                                      <p:cBhvr>
                                        <p:cTn id="22" dur="500"/>
                                        <p:tgtEl>
                                          <p:spTgt spid="80912"/>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809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809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899" grpId="0" build="p" autoUpdateAnimBg="0"/>
      <p:bldP spid="80902" grpId="0" build="p" autoUpdateAnimBg="0"/>
      <p:bldP spid="80913" grpId="0" bldLvl="0" animBg="1" autoUpdateAnimBg="0"/>
      <p:bldP spid="80914" grpId="0" bldLvl="0" animBg="1" autoUpdateAnimBg="0"/>
    </p:bldLst>
  </p:timing>
</p:sld>
</file>

<file path=ppt/slides/slide5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2946" name="Rectangle 2"/>
          <p:cNvSpPr>
            <a:spLocks noGrp="1" noChangeArrowheads="1"/>
          </p:cNvSpPr>
          <p:nvPr>
            <p:ph type="title"/>
          </p:nvPr>
        </p:nvSpPr>
        <p:spPr>
          <a:xfrm>
            <a:off x="250825" y="765175"/>
            <a:ext cx="7696200" cy="641350"/>
          </a:xfrm>
        </p:spPr>
        <p:txBody>
          <a:bodyPr/>
          <a:lstStyle/>
          <a:p>
            <a:pPr algn="l"/>
            <a:r>
              <a:rPr lang="en-US" altLang="zh-CN" sz="2800">
                <a:solidFill>
                  <a:schemeClr val="tx1"/>
                </a:solidFill>
                <a:latin typeface="华文行楷" panose="02010800040101010101" pitchFamily="2" charset="-122"/>
                <a:ea typeface="华文行楷" panose="02010800040101010101" pitchFamily="2" charset="-122"/>
              </a:rPr>
              <a:t>2. </a:t>
            </a:r>
            <a:r>
              <a:rPr lang="zh-CN" altLang="en-US" sz="2800">
                <a:solidFill>
                  <a:schemeClr val="tx1"/>
                </a:solidFill>
                <a:latin typeface="华文行楷" panose="02010800040101010101" pitchFamily="2" charset="-122"/>
                <a:ea typeface="华文行楷" panose="02010800040101010101" pitchFamily="2" charset="-122"/>
              </a:rPr>
              <a:t>晶体管的</a:t>
            </a:r>
            <a:r>
              <a:rPr lang="en-US" altLang="zh-CN" sz="2800" b="1" i="1">
                <a:solidFill>
                  <a:schemeClr val="tx1"/>
                </a:solidFill>
              </a:rPr>
              <a:t>h</a:t>
            </a:r>
            <a:r>
              <a:rPr lang="zh-CN" altLang="zh-CN" sz="2800">
                <a:solidFill>
                  <a:schemeClr val="tx1"/>
                </a:solidFill>
                <a:latin typeface="华文行楷" panose="02010800040101010101" pitchFamily="2" charset="-122"/>
                <a:ea typeface="华文行楷" panose="02010800040101010101" pitchFamily="2" charset="-122"/>
              </a:rPr>
              <a:t>参数等效模型（交流等效模型）</a:t>
            </a:r>
            <a:endParaRPr lang="zh-CN" altLang="en-US" sz="2800">
              <a:solidFill>
                <a:schemeClr val="tx1"/>
              </a:solidFill>
              <a:latin typeface="华文行楷" panose="02010800040101010101" pitchFamily="2" charset="-122"/>
              <a:ea typeface="华文行楷" panose="02010800040101010101" pitchFamily="2" charset="-122"/>
            </a:endParaRPr>
          </a:p>
        </p:txBody>
      </p:sp>
      <p:sp>
        <p:nvSpPr>
          <p:cNvPr id="82947" name="Rectangle 3"/>
          <p:cNvSpPr>
            <a:spLocks noGrp="1" noChangeArrowheads="1"/>
          </p:cNvSpPr>
          <p:nvPr>
            <p:ph idx="1"/>
          </p:nvPr>
        </p:nvSpPr>
        <p:spPr>
          <a:xfrm>
            <a:off x="608013" y="2057400"/>
            <a:ext cx="4724400" cy="1371600"/>
          </a:xfrm>
          <a:noFill/>
        </p:spPr>
        <p:txBody>
          <a:bodyPr/>
          <a:lstStyle/>
          <a:p>
            <a:pPr>
              <a:spcBef>
                <a:spcPct val="0"/>
              </a:spcBef>
            </a:pPr>
            <a:r>
              <a:rPr lang="zh-CN" altLang="en-US" sz="2400" b="1">
                <a:latin typeface="宋体" panose="02010600030101010101" pitchFamily="2" charset="-122"/>
              </a:rPr>
              <a:t>在交流通路中可将晶体管看成为一个二端口网络，输入回路、输出回路各为一个端口。</a:t>
            </a:r>
          </a:p>
        </p:txBody>
      </p:sp>
      <p:pic>
        <p:nvPicPr>
          <p:cNvPr id="82948" name="Picture 4" descr="Dz020312"/>
          <p:cNvPicPr>
            <a:picLocks noChangeAspect="1" noChangeArrowheads="1"/>
          </p:cNvPicPr>
          <p:nvPr/>
        </p:nvPicPr>
        <p:blipFill>
          <a:blip r:embed="rId3" cstate="print">
            <a:clrChange>
              <a:clrFrom>
                <a:srgbClr val="FFFFFF"/>
              </a:clrFrom>
              <a:clrTo>
                <a:srgbClr val="FFFFFF">
                  <a:alpha val="0"/>
                </a:srgbClr>
              </a:clrTo>
            </a:clrChange>
          </a:blip>
          <a:srcRect l="19583" t="44037" r="29283" b="32111"/>
          <a:stretch>
            <a:fillRect/>
          </a:stretch>
        </p:blipFill>
        <p:spPr bwMode="auto">
          <a:xfrm>
            <a:off x="5412432" y="1556792"/>
            <a:ext cx="3048000" cy="1687513"/>
          </a:xfrm>
          <a:prstGeom prst="rect">
            <a:avLst/>
          </a:prstGeom>
          <a:solidFill>
            <a:srgbClr val="FFFFFF"/>
          </a:solidFill>
        </p:spPr>
      </p:pic>
      <p:pic>
        <p:nvPicPr>
          <p:cNvPr id="82949" name="Picture 5" descr="Dz020312"/>
          <p:cNvPicPr>
            <a:picLocks noChangeAspect="1" noChangeArrowheads="1"/>
          </p:cNvPicPr>
          <p:nvPr/>
        </p:nvPicPr>
        <p:blipFill>
          <a:blip r:embed="rId4" cstate="print">
            <a:clrChange>
              <a:clrFrom>
                <a:srgbClr val="FFFFFF"/>
              </a:clrFrom>
              <a:clrTo>
                <a:srgbClr val="FFFFFF">
                  <a:alpha val="0"/>
                </a:srgbClr>
              </a:clrTo>
            </a:clrChange>
          </a:blip>
          <a:srcRect b="60550"/>
          <a:stretch>
            <a:fillRect/>
          </a:stretch>
        </p:blipFill>
        <p:spPr bwMode="auto">
          <a:xfrm>
            <a:off x="684213" y="3429000"/>
            <a:ext cx="5715000" cy="2673350"/>
          </a:xfrm>
          <a:prstGeom prst="rect">
            <a:avLst/>
          </a:prstGeom>
          <a:solidFill>
            <a:srgbClr val="FFFFFF"/>
          </a:solidFill>
        </p:spPr>
      </p:pic>
      <p:graphicFrame>
        <p:nvGraphicFramePr>
          <p:cNvPr id="82950" name="Object 6"/>
          <p:cNvGraphicFramePr>
            <a:graphicFrameLocks noChangeAspect="1"/>
          </p:cNvGraphicFramePr>
          <p:nvPr/>
        </p:nvGraphicFramePr>
        <p:xfrm>
          <a:off x="6442075" y="4391025"/>
          <a:ext cx="2362200" cy="1092200"/>
        </p:xfrm>
        <a:graphic>
          <a:graphicData uri="http://schemas.openxmlformats.org/presentationml/2006/ole">
            <mc:AlternateContent xmlns:mc="http://schemas.openxmlformats.org/markup-compatibility/2006">
              <mc:Choice xmlns:v="urn:schemas-microsoft-com:vml" Requires="v">
                <p:oleObj name="公式" r:id="rId5" imgW="1040765" imgH="482600" progId="Equation.3">
                  <p:embed/>
                </p:oleObj>
              </mc:Choice>
              <mc:Fallback>
                <p:oleObj name="公式" r:id="rId5" imgW="1040765" imgH="482600" progId="Equation.3">
                  <p:embed/>
                  <p:pic>
                    <p:nvPicPr>
                      <p:cNvPr id="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42075" y="4391025"/>
                        <a:ext cx="2362200" cy="1092200"/>
                      </a:xfrm>
                      <a:prstGeom prst="rect">
                        <a:avLst/>
                      </a:prstGeom>
                      <a:solidFill>
                        <a:srgbClr val="66FFFF"/>
                      </a:solidFill>
                      <a:ln w="9525">
                        <a:solidFill>
                          <a:srgbClr val="FF0000"/>
                        </a:solidFill>
                        <a:miter lim="800000"/>
                        <a:headEnd/>
                        <a:tailEnd/>
                      </a:ln>
                    </p:spPr>
                  </p:pic>
                </p:oleObj>
              </mc:Fallback>
            </mc:AlternateContent>
          </a:graphicData>
        </a:graphic>
      </p:graphicFrame>
      <p:sp>
        <p:nvSpPr>
          <p:cNvPr id="82951" name="Text Box 7"/>
          <p:cNvSpPr txBox="1">
            <a:spLocks noChangeArrowheads="1"/>
          </p:cNvSpPr>
          <p:nvPr/>
        </p:nvSpPr>
        <p:spPr bwMode="auto">
          <a:xfrm>
            <a:off x="1042988" y="1557338"/>
            <a:ext cx="2447925" cy="466725"/>
          </a:xfrm>
          <a:prstGeom prst="rect">
            <a:avLst/>
          </a:prstGeom>
          <a:solidFill>
            <a:srgbClr val="66FFFF"/>
          </a:solidFill>
          <a:ln w="9525">
            <a:solidFill>
              <a:srgbClr val="FF0000"/>
            </a:solidFill>
            <a:miter lim="800000"/>
          </a:ln>
          <a:effectLst/>
        </p:spPr>
        <p:txBody>
          <a:bodyPr>
            <a:spAutoFit/>
          </a:bodyPr>
          <a:lstStyle/>
          <a:p>
            <a:pPr algn="l">
              <a:spcBef>
                <a:spcPct val="50000"/>
              </a:spcBef>
            </a:pPr>
            <a:r>
              <a:rPr kumimoji="1" lang="zh-CN" altLang="en-US" sz="2400" b="1" dirty="0">
                <a:latin typeface="Times New Roman" panose="02020603050405020304" pitchFamily="18" charset="0"/>
              </a:rPr>
              <a:t>低频小信号模型</a:t>
            </a:r>
          </a:p>
        </p:txBody>
      </p:sp>
      <p:sp>
        <p:nvSpPr>
          <p:cNvPr id="2" name="灯片编号占位符 1"/>
          <p:cNvSpPr>
            <a:spLocks noGrp="1"/>
          </p:cNvSpPr>
          <p:nvPr>
            <p:ph type="sldNum" sz="quarter" idx="12"/>
          </p:nvPr>
        </p:nvSpPr>
        <p:spPr/>
        <p:txBody>
          <a:bodyPr/>
          <a:lstStyle/>
          <a:p>
            <a:fld id="{BDB18AC9-7EE5-48E1-A10E-599720087084}" type="slidenum">
              <a:rPr lang="en-US" altLang="zh-CN" smtClean="0"/>
              <a:t>55</a:t>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2947">
                                            <p:txEl>
                                              <p:pRg st="0" end="0"/>
                                            </p:txEl>
                                          </p:spTgt>
                                        </p:tgtEl>
                                        <p:attrNameLst>
                                          <p:attrName>style.visibility</p:attrName>
                                        </p:attrNameLst>
                                      </p:cBhvr>
                                      <p:to>
                                        <p:strVal val="visible"/>
                                      </p:to>
                                    </p:set>
                                    <p:animEffect transition="in" filter="wipe(left)">
                                      <p:cBhvr>
                                        <p:cTn id="7" dur="500"/>
                                        <p:tgtEl>
                                          <p:spTgt spid="8294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82948"/>
                                        </p:tgtEl>
                                        <p:attrNameLst>
                                          <p:attrName>style.visibility</p:attrName>
                                        </p:attrNameLst>
                                      </p:cBhvr>
                                      <p:to>
                                        <p:strVal val="visible"/>
                                      </p:to>
                                    </p:set>
                                    <p:animEffect transition="in" filter="wipe(left)">
                                      <p:cBhvr>
                                        <p:cTn id="12" dur="500"/>
                                        <p:tgtEl>
                                          <p:spTgt spid="8294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82949"/>
                                        </p:tgtEl>
                                        <p:attrNameLst>
                                          <p:attrName>style.visibility</p:attrName>
                                        </p:attrNameLst>
                                      </p:cBhvr>
                                      <p:to>
                                        <p:strVal val="visible"/>
                                      </p:to>
                                    </p:set>
                                    <p:animEffect transition="in" filter="wipe(left)">
                                      <p:cBhvr>
                                        <p:cTn id="17" dur="500"/>
                                        <p:tgtEl>
                                          <p:spTgt spid="82949"/>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499"/>
                                          </p:stCondLst>
                                        </p:cTn>
                                        <p:tgtEl>
                                          <p:spTgt spid="829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947" grpId="0" build="p" autoUpdateAnimBg="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bwMode="auto">
          <a:xfrm>
            <a:off x="4875213" y="1916113"/>
            <a:ext cx="3263900" cy="1063625"/>
            <a:chOff x="3072" y="1136"/>
            <a:chExt cx="2056" cy="670"/>
          </a:xfrm>
        </p:grpSpPr>
        <p:graphicFrame>
          <p:nvGraphicFramePr>
            <p:cNvPr id="84995" name="Object 3"/>
            <p:cNvGraphicFramePr>
              <a:graphicFrameLocks noChangeAspect="1"/>
            </p:cNvGraphicFramePr>
            <p:nvPr/>
          </p:nvGraphicFramePr>
          <p:xfrm>
            <a:off x="3450" y="1136"/>
            <a:ext cx="1678" cy="670"/>
          </p:xfrm>
          <a:graphic>
            <a:graphicData uri="http://schemas.openxmlformats.org/presentationml/2006/ole">
              <mc:AlternateContent xmlns:mc="http://schemas.openxmlformats.org/markup-compatibility/2006">
                <mc:Choice xmlns:v="urn:schemas-microsoft-com:vml" Requires="v">
                  <p:oleObj name="Equation" r:id="rId2" imgW="1270000" imgH="508000" progId="Equation.3">
                    <p:embed/>
                  </p:oleObj>
                </mc:Choice>
                <mc:Fallback>
                  <p:oleObj name="Equation" r:id="rId2" imgW="1270000" imgH="508000" progId="Equation.3">
                    <p:embed/>
                    <p:pic>
                      <p:nvPicPr>
                        <p:cNvPr id="0"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50" y="1136"/>
                          <a:ext cx="1678" cy="670"/>
                        </a:xfrm>
                        <a:prstGeom prst="rect">
                          <a:avLst/>
                        </a:prstGeom>
                        <a:solidFill>
                          <a:srgbClr val="66FFFF"/>
                        </a:solidFill>
                      </p:spPr>
                    </p:pic>
                  </p:oleObj>
                </mc:Fallback>
              </mc:AlternateContent>
            </a:graphicData>
          </a:graphic>
        </p:graphicFrame>
        <p:sp>
          <p:nvSpPr>
            <p:cNvPr id="84996" name="AutoShape 4"/>
            <p:cNvSpPr>
              <a:spLocks noChangeArrowheads="1"/>
            </p:cNvSpPr>
            <p:nvPr/>
          </p:nvSpPr>
          <p:spPr bwMode="auto">
            <a:xfrm>
              <a:off x="3072" y="1440"/>
              <a:ext cx="336" cy="144"/>
            </a:xfrm>
            <a:prstGeom prst="rightArrow">
              <a:avLst>
                <a:gd name="adj1" fmla="val 50000"/>
                <a:gd name="adj2" fmla="val 58333"/>
              </a:avLst>
            </a:prstGeom>
            <a:solidFill>
              <a:srgbClr val="66FFFF"/>
            </a:solidFill>
            <a:ln w="19050">
              <a:solidFill>
                <a:srgbClr val="FF3300"/>
              </a:solidFill>
              <a:miter lim="800000"/>
            </a:ln>
            <a:effectLst/>
          </p:spPr>
          <p:txBody>
            <a:bodyPr wrap="none" anchor="ctr"/>
            <a:lstStyle/>
            <a:p>
              <a:endParaRPr lang="zh-CN" altLang="en-US"/>
            </a:p>
          </p:txBody>
        </p:sp>
      </p:grpSp>
      <p:sp>
        <p:nvSpPr>
          <p:cNvPr id="84997" name="Rectangle 5"/>
          <p:cNvSpPr>
            <a:spLocks noGrp="1" noChangeArrowheads="1"/>
          </p:cNvSpPr>
          <p:nvPr>
            <p:ph type="title"/>
          </p:nvPr>
        </p:nvSpPr>
        <p:spPr>
          <a:xfrm>
            <a:off x="395288" y="836613"/>
            <a:ext cx="7772400" cy="533400"/>
          </a:xfrm>
        </p:spPr>
        <p:txBody>
          <a:bodyPr/>
          <a:lstStyle/>
          <a:p>
            <a:pPr algn="l"/>
            <a:r>
              <a:rPr lang="zh-CN" altLang="en-US" sz="2800" b="1"/>
              <a:t>在低频、小信号作用下的关系式</a:t>
            </a:r>
          </a:p>
        </p:txBody>
      </p:sp>
      <p:graphicFrame>
        <p:nvGraphicFramePr>
          <p:cNvPr id="84998" name="Object 6"/>
          <p:cNvGraphicFramePr>
            <a:graphicFrameLocks noChangeAspect="1"/>
          </p:cNvGraphicFramePr>
          <p:nvPr/>
        </p:nvGraphicFramePr>
        <p:xfrm>
          <a:off x="684213" y="1484313"/>
          <a:ext cx="4191000" cy="1744662"/>
        </p:xfrm>
        <a:graphic>
          <a:graphicData uri="http://schemas.openxmlformats.org/presentationml/2006/ole">
            <mc:AlternateContent xmlns:mc="http://schemas.openxmlformats.org/markup-compatibility/2006">
              <mc:Choice xmlns:v="urn:schemas-microsoft-com:vml" Requires="v">
                <p:oleObj name="Equation" r:id="rId4" imgW="2197100" imgH="914400" progId="Equation.3">
                  <p:embed/>
                </p:oleObj>
              </mc:Choice>
              <mc:Fallback>
                <p:oleObj name="Equation" r:id="rId4" imgW="2197100" imgH="914400" progId="Equation.3">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4213" y="1484313"/>
                        <a:ext cx="4191000" cy="1744662"/>
                      </a:xfrm>
                      <a:prstGeom prst="rect">
                        <a:avLst/>
                      </a:prstGeom>
                      <a:noFill/>
                      <a:extLst>
                        <a:ext uri="{909E8E84-426E-40DD-AFC4-6F175D3DCCD1}">
                          <a14:hiddenFill xmlns:a14="http://schemas.microsoft.com/office/drawing/2010/main">
                            <a:solidFill>
                              <a:srgbClr val="CCFFFF"/>
                            </a:solidFill>
                          </a14:hiddenFill>
                        </a:ext>
                      </a:extLst>
                    </p:spPr>
                  </p:pic>
                </p:oleObj>
              </mc:Fallback>
            </mc:AlternateContent>
          </a:graphicData>
        </a:graphic>
      </p:graphicFrame>
      <p:pic>
        <p:nvPicPr>
          <p:cNvPr id="84999" name="Picture 7" descr="Dz020312"/>
          <p:cNvPicPr>
            <a:picLocks noChangeAspect="1" noChangeArrowheads="1"/>
          </p:cNvPicPr>
          <p:nvPr/>
        </p:nvPicPr>
        <p:blipFill>
          <a:blip r:embed="rId6" cstate="print">
            <a:clrChange>
              <a:clrFrom>
                <a:srgbClr val="FFFFFF"/>
              </a:clrFrom>
              <a:clrTo>
                <a:srgbClr val="FFFFFF">
                  <a:alpha val="0"/>
                </a:srgbClr>
              </a:clrTo>
            </a:clrChange>
            <a:lum contrast="24000"/>
          </a:blip>
          <a:srcRect l="14812" t="67703" r="15804" b="5997"/>
          <a:stretch>
            <a:fillRect/>
          </a:stretch>
        </p:blipFill>
        <p:spPr bwMode="auto">
          <a:xfrm>
            <a:off x="2208213" y="4151313"/>
            <a:ext cx="4572000" cy="2054225"/>
          </a:xfrm>
          <a:prstGeom prst="rect">
            <a:avLst/>
          </a:prstGeom>
          <a:solidFill>
            <a:srgbClr val="FFFFFF"/>
          </a:solidFill>
        </p:spPr>
      </p:pic>
      <p:sp>
        <p:nvSpPr>
          <p:cNvPr id="85000" name="Text Box 8"/>
          <p:cNvSpPr txBox="1">
            <a:spLocks noChangeArrowheads="1"/>
          </p:cNvSpPr>
          <p:nvPr/>
        </p:nvSpPr>
        <p:spPr bwMode="auto">
          <a:xfrm>
            <a:off x="608013" y="3617913"/>
            <a:ext cx="5943600" cy="519112"/>
          </a:xfrm>
          <a:prstGeom prst="rect">
            <a:avLst/>
          </a:prstGeom>
          <a:noFill/>
          <a:ln w="9525">
            <a:noFill/>
            <a:miter lim="800000"/>
          </a:ln>
          <a:effectLst/>
        </p:spPr>
        <p:txBody>
          <a:bodyPr>
            <a:spAutoFit/>
          </a:bodyPr>
          <a:lstStyle/>
          <a:p>
            <a:pPr algn="l" eaLnBrk="0" hangingPunct="0">
              <a:spcBef>
                <a:spcPct val="50000"/>
              </a:spcBef>
            </a:pPr>
            <a:r>
              <a:rPr lang="zh-CN" altLang="en-US" sz="2800" b="1" dirty="0">
                <a:latin typeface="Times New Roman" panose="02020603050405020304" pitchFamily="18" charset="0"/>
              </a:rPr>
              <a:t>交流等效模型（按式子画模型）</a:t>
            </a:r>
          </a:p>
        </p:txBody>
      </p:sp>
      <p:sp>
        <p:nvSpPr>
          <p:cNvPr id="85001" name="AutoShape 9"/>
          <p:cNvSpPr/>
          <p:nvPr/>
        </p:nvSpPr>
        <p:spPr bwMode="auto">
          <a:xfrm>
            <a:off x="5103813" y="1331913"/>
            <a:ext cx="990600" cy="509587"/>
          </a:xfrm>
          <a:prstGeom prst="borderCallout2">
            <a:avLst>
              <a:gd name="adj1" fmla="val 22431"/>
              <a:gd name="adj2" fmla="val 107694"/>
              <a:gd name="adj3" fmla="val 22431"/>
              <a:gd name="adj4" fmla="val 126282"/>
              <a:gd name="adj5" fmla="val 141120"/>
              <a:gd name="adj6" fmla="val 145671"/>
            </a:avLst>
          </a:prstGeom>
          <a:solidFill>
            <a:srgbClr val="FFFFCC"/>
          </a:solidFill>
          <a:ln w="19050">
            <a:solidFill>
              <a:srgbClr val="FF3300"/>
            </a:solidFill>
            <a:miter lim="800000"/>
          </a:ln>
          <a:effectLst/>
        </p:spPr>
        <p:txBody>
          <a:bodyPr/>
          <a:lstStyle/>
          <a:p>
            <a:pPr eaLnBrk="0" hangingPunct="0"/>
            <a:r>
              <a:rPr lang="zh-CN" altLang="en-US" sz="2400" b="1">
                <a:solidFill>
                  <a:srgbClr val="000000"/>
                </a:solidFill>
                <a:latin typeface="Times New Roman" panose="02020603050405020304" pitchFamily="18" charset="0"/>
              </a:rPr>
              <a:t>电阻</a:t>
            </a:r>
          </a:p>
        </p:txBody>
      </p:sp>
      <p:sp>
        <p:nvSpPr>
          <p:cNvPr id="85002" name="AutoShape 10"/>
          <p:cNvSpPr/>
          <p:nvPr/>
        </p:nvSpPr>
        <p:spPr bwMode="auto">
          <a:xfrm>
            <a:off x="7618413" y="1408113"/>
            <a:ext cx="1219200" cy="457200"/>
          </a:xfrm>
          <a:prstGeom prst="borderCallout2">
            <a:avLst>
              <a:gd name="adj1" fmla="val 25000"/>
              <a:gd name="adj2" fmla="val -6250"/>
              <a:gd name="adj3" fmla="val 25000"/>
              <a:gd name="adj4" fmla="val -11458"/>
              <a:gd name="adj5" fmla="val 137500"/>
              <a:gd name="adj6" fmla="val -16667"/>
            </a:avLst>
          </a:prstGeom>
          <a:solidFill>
            <a:srgbClr val="FFFFCC"/>
          </a:solidFill>
          <a:ln w="19050">
            <a:solidFill>
              <a:srgbClr val="FF3300"/>
            </a:solidFill>
            <a:miter lim="800000"/>
          </a:ln>
          <a:effectLst/>
        </p:spPr>
        <p:txBody>
          <a:bodyPr/>
          <a:lstStyle/>
          <a:p>
            <a:pPr eaLnBrk="0" hangingPunct="0"/>
            <a:r>
              <a:rPr lang="zh-CN" altLang="en-US" sz="2400" b="1">
                <a:solidFill>
                  <a:srgbClr val="000000"/>
                </a:solidFill>
                <a:latin typeface="Times New Roman" panose="02020603050405020304" pitchFamily="18" charset="0"/>
              </a:rPr>
              <a:t>无量纲</a:t>
            </a:r>
          </a:p>
        </p:txBody>
      </p:sp>
      <p:sp>
        <p:nvSpPr>
          <p:cNvPr id="85003" name="AutoShape 11"/>
          <p:cNvSpPr/>
          <p:nvPr/>
        </p:nvSpPr>
        <p:spPr bwMode="auto">
          <a:xfrm>
            <a:off x="4951413" y="3084513"/>
            <a:ext cx="1219200" cy="457200"/>
          </a:xfrm>
          <a:prstGeom prst="borderCallout2">
            <a:avLst>
              <a:gd name="adj1" fmla="val 25000"/>
              <a:gd name="adj2" fmla="val 106250"/>
              <a:gd name="adj3" fmla="val 25000"/>
              <a:gd name="adj4" fmla="val 117056"/>
              <a:gd name="adj5" fmla="val -51042"/>
              <a:gd name="adj6" fmla="val 128384"/>
            </a:avLst>
          </a:prstGeom>
          <a:solidFill>
            <a:srgbClr val="FFFFCC"/>
          </a:solidFill>
          <a:ln w="19050">
            <a:solidFill>
              <a:srgbClr val="FF3300"/>
            </a:solidFill>
            <a:miter lim="800000"/>
          </a:ln>
          <a:effectLst/>
        </p:spPr>
        <p:txBody>
          <a:bodyPr/>
          <a:lstStyle/>
          <a:p>
            <a:pPr eaLnBrk="0" hangingPunct="0"/>
            <a:r>
              <a:rPr lang="zh-CN" altLang="en-US" sz="2400" b="1">
                <a:solidFill>
                  <a:srgbClr val="000000"/>
                </a:solidFill>
                <a:latin typeface="Times New Roman" panose="02020603050405020304" pitchFamily="18" charset="0"/>
              </a:rPr>
              <a:t>无量纲</a:t>
            </a:r>
          </a:p>
        </p:txBody>
      </p:sp>
      <p:sp>
        <p:nvSpPr>
          <p:cNvPr id="85004" name="AutoShape 12"/>
          <p:cNvSpPr/>
          <p:nvPr/>
        </p:nvSpPr>
        <p:spPr bwMode="auto">
          <a:xfrm>
            <a:off x="7618413" y="3084513"/>
            <a:ext cx="990600" cy="509587"/>
          </a:xfrm>
          <a:prstGeom prst="borderCallout2">
            <a:avLst>
              <a:gd name="adj1" fmla="val 22431"/>
              <a:gd name="adj2" fmla="val -7694"/>
              <a:gd name="adj3" fmla="val 22431"/>
              <a:gd name="adj4" fmla="val -13620"/>
              <a:gd name="adj5" fmla="val -50778"/>
              <a:gd name="adj6" fmla="val -20032"/>
            </a:avLst>
          </a:prstGeom>
          <a:solidFill>
            <a:srgbClr val="FFFFCC"/>
          </a:solidFill>
          <a:ln w="19050">
            <a:solidFill>
              <a:srgbClr val="FF3300"/>
            </a:solidFill>
            <a:miter lim="800000"/>
          </a:ln>
          <a:effectLst/>
        </p:spPr>
        <p:txBody>
          <a:bodyPr/>
          <a:lstStyle/>
          <a:p>
            <a:pPr eaLnBrk="0" hangingPunct="0"/>
            <a:r>
              <a:rPr lang="zh-CN" altLang="en-US" sz="2400" b="1" dirty="0">
                <a:solidFill>
                  <a:srgbClr val="000000"/>
                </a:solidFill>
                <a:latin typeface="Times New Roman" panose="02020603050405020304" pitchFamily="18" charset="0"/>
              </a:rPr>
              <a:t>电导</a:t>
            </a:r>
          </a:p>
        </p:txBody>
      </p:sp>
      <p:sp>
        <p:nvSpPr>
          <p:cNvPr id="4" name="灯片编号占位符 3"/>
          <p:cNvSpPr>
            <a:spLocks noGrp="1"/>
          </p:cNvSpPr>
          <p:nvPr>
            <p:ph type="sldNum" sz="quarter" idx="12"/>
          </p:nvPr>
        </p:nvSpPr>
        <p:spPr/>
        <p:txBody>
          <a:bodyPr/>
          <a:lstStyle/>
          <a:p>
            <a:fld id="{BDB18AC9-7EE5-48E1-A10E-599720087084}" type="slidenum">
              <a:rPr lang="en-US" altLang="zh-CN" smtClean="0"/>
              <a:t>56</a:t>
            </a:fld>
            <a:endParaRPr lang="en-US" altLang="zh-CN"/>
          </a:p>
        </p:txBody>
      </p:sp>
      <p:pic>
        <p:nvPicPr>
          <p:cNvPr id="14"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704263" y="50800"/>
            <a:ext cx="403225" cy="403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84998"/>
                                        </p:tgtEl>
                                        <p:attrNameLst>
                                          <p:attrName>style.visibility</p:attrName>
                                        </p:attrNameLst>
                                      </p:cBhvr>
                                      <p:to>
                                        <p:strVal val="visible"/>
                                      </p:to>
                                    </p:set>
                                    <p:animEffect transition="in" filter="wipe(left)">
                                      <p:cBhvr>
                                        <p:cTn id="7" dur="500"/>
                                        <p:tgtEl>
                                          <p:spTgt spid="8499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499"/>
                                          </p:stCondLst>
                                        </p:cTn>
                                        <p:tgtEl>
                                          <p:spTgt spid="8500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499"/>
                                          </p:stCondLst>
                                        </p:cTn>
                                        <p:tgtEl>
                                          <p:spTgt spid="8500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499"/>
                                          </p:stCondLst>
                                        </p:cTn>
                                        <p:tgtEl>
                                          <p:spTgt spid="8500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499"/>
                                          </p:stCondLst>
                                        </p:cTn>
                                        <p:tgtEl>
                                          <p:spTgt spid="8500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85000">
                                            <p:txEl>
                                              <p:pRg st="0" end="0"/>
                                            </p:txEl>
                                          </p:spTgt>
                                        </p:tgtEl>
                                        <p:attrNameLst>
                                          <p:attrName>style.visibility</p:attrName>
                                        </p:attrNameLst>
                                      </p:cBhvr>
                                      <p:to>
                                        <p:strVal val="visible"/>
                                      </p:to>
                                    </p:set>
                                    <p:animEffect transition="in" filter="wipe(left)">
                                      <p:cBhvr>
                                        <p:cTn id="33" dur="500"/>
                                        <p:tgtEl>
                                          <p:spTgt spid="85000">
                                            <p:txEl>
                                              <p:pRg st="0" end="0"/>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nodeType="clickEffect">
                                  <p:stCondLst>
                                    <p:cond delay="0"/>
                                  </p:stCondLst>
                                  <p:childTnLst>
                                    <p:set>
                                      <p:cBhvr>
                                        <p:cTn id="37" dur="1" fill="hold">
                                          <p:stCondLst>
                                            <p:cond delay="0"/>
                                          </p:stCondLst>
                                        </p:cTn>
                                        <p:tgtEl>
                                          <p:spTgt spid="84999"/>
                                        </p:tgtEl>
                                        <p:attrNameLst>
                                          <p:attrName>style.visibility</p:attrName>
                                        </p:attrNameLst>
                                      </p:cBhvr>
                                      <p:to>
                                        <p:strVal val="visible"/>
                                      </p:to>
                                    </p:set>
                                    <p:animEffect transition="in" filter="wipe(left)">
                                      <p:cBhvr>
                                        <p:cTn id="38" dur="500"/>
                                        <p:tgtEl>
                                          <p:spTgt spid="849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000" grpId="0" build="p" autoUpdateAnimBg="0"/>
      <p:bldP spid="85001" grpId="0" bldLvl="0" animBg="1" autoUpdateAnimBg="0"/>
      <p:bldP spid="85002" grpId="0" bldLvl="0" animBg="1" autoUpdateAnimBg="0"/>
      <p:bldP spid="85003" grpId="0" bldLvl="0" animBg="1" autoUpdateAnimBg="0"/>
      <p:bldP spid="85004" grpId="0" bldLvl="0" animBg="1" autoUpdateAnimBg="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4212" name="Object 4"/>
          <p:cNvGraphicFramePr>
            <a:graphicFrameLocks noGrp="1" noChangeAspect="1"/>
          </p:cNvGraphicFramePr>
          <p:nvPr>
            <p:ph sz="half" idx="1"/>
          </p:nvPr>
        </p:nvGraphicFramePr>
        <p:xfrm>
          <a:off x="3833576" y="3158668"/>
          <a:ext cx="4713350" cy="1506289"/>
        </p:xfrm>
        <a:graphic>
          <a:graphicData uri="http://schemas.openxmlformats.org/presentationml/2006/ole">
            <mc:AlternateContent xmlns:mc="http://schemas.openxmlformats.org/markup-compatibility/2006">
              <mc:Choice xmlns:v="urn:schemas-microsoft-com:vml" Requires="v">
                <p:oleObj name="Photo Editor 照片" r:id="rId2" imgW="21497925" imgH="6867525" progId="MSPhotoEd.3">
                  <p:embed/>
                </p:oleObj>
              </mc:Choice>
              <mc:Fallback>
                <p:oleObj name="Photo Editor 照片" r:id="rId2" imgW="21497925" imgH="6867525" progId="MSPhotoEd.3">
                  <p:embed/>
                  <p:pic>
                    <p:nvPicPr>
                      <p:cNvPr id="0" name="Object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33576" y="3158668"/>
                        <a:ext cx="4713350" cy="1506289"/>
                      </a:xfrm>
                      <a:prstGeom prst="rect">
                        <a:avLst/>
                      </a:prstGeom>
                      <a:noFill/>
                      <a:ln>
                        <a:noFill/>
                      </a:ln>
                      <a:effectLst/>
                    </p:spPr>
                  </p:pic>
                </p:oleObj>
              </mc:Fallback>
            </mc:AlternateContent>
          </a:graphicData>
        </a:graphic>
      </p:graphicFrame>
      <p:graphicFrame>
        <p:nvGraphicFramePr>
          <p:cNvPr id="94210" name="Object 2"/>
          <p:cNvGraphicFramePr>
            <a:graphicFrameLocks noGrp="1" noChangeAspect="1"/>
          </p:cNvGraphicFramePr>
          <p:nvPr>
            <p:ph sz="quarter" idx="2"/>
          </p:nvPr>
        </p:nvGraphicFramePr>
        <p:xfrm>
          <a:off x="565175" y="4597711"/>
          <a:ext cx="5149453" cy="1483342"/>
        </p:xfrm>
        <a:graphic>
          <a:graphicData uri="http://schemas.openxmlformats.org/presentationml/2006/ole">
            <mc:AlternateContent xmlns:mc="http://schemas.openxmlformats.org/markup-compatibility/2006">
              <mc:Choice xmlns:v="urn:schemas-microsoft-com:vml" Requires="v">
                <p:oleObj name="公式" r:id="rId4" imgW="3086100" imgH="889000" progId="Equation.3">
                  <p:embed/>
                </p:oleObj>
              </mc:Choice>
              <mc:Fallback>
                <p:oleObj name="公式" r:id="rId4" imgW="3086100" imgH="889000" progId="Equation.3">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5175" y="4597711"/>
                        <a:ext cx="5149453" cy="1483342"/>
                      </a:xfrm>
                      <a:prstGeom prst="rect">
                        <a:avLst/>
                      </a:prstGeom>
                      <a:solidFill>
                        <a:srgbClr val="66FFFF"/>
                      </a:solidFill>
                      <a:ln w="9525">
                        <a:solidFill>
                          <a:srgbClr val="FF0000"/>
                        </a:solidFill>
                        <a:miter lim="800000"/>
                        <a:headEnd/>
                        <a:tailEnd/>
                      </a:ln>
                    </p:spPr>
                  </p:pic>
                </p:oleObj>
              </mc:Fallback>
            </mc:AlternateContent>
          </a:graphicData>
        </a:graphic>
      </p:graphicFrame>
      <p:graphicFrame>
        <p:nvGraphicFramePr>
          <p:cNvPr id="94216" name="Object 8"/>
          <p:cNvGraphicFramePr>
            <a:graphicFrameLocks noGrp="1" noChangeAspect="1"/>
          </p:cNvGraphicFramePr>
          <p:nvPr>
            <p:ph sz="quarter" idx="3"/>
          </p:nvPr>
        </p:nvGraphicFramePr>
        <p:xfrm>
          <a:off x="581521" y="6245225"/>
          <a:ext cx="5019675" cy="442913"/>
        </p:xfrm>
        <a:graphic>
          <a:graphicData uri="http://schemas.openxmlformats.org/presentationml/2006/ole">
            <mc:AlternateContent xmlns:mc="http://schemas.openxmlformats.org/markup-compatibility/2006">
              <mc:Choice xmlns:v="urn:schemas-microsoft-com:vml" Requires="v">
                <p:oleObj name="公式" r:id="rId6" imgW="2590800" imgH="228600" progId="Equation.3">
                  <p:embed/>
                </p:oleObj>
              </mc:Choice>
              <mc:Fallback>
                <p:oleObj name="公式" r:id="rId6" imgW="2590800" imgH="228600" progId="Equation.3">
                  <p:embed/>
                  <p:pic>
                    <p:nvPicPr>
                      <p:cNvPr id="0" name="Object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81521" y="6245225"/>
                        <a:ext cx="5019675" cy="442913"/>
                      </a:xfrm>
                      <a:prstGeom prst="rect">
                        <a:avLst/>
                      </a:prstGeom>
                      <a:solidFill>
                        <a:srgbClr val="66FFFF"/>
                      </a:solidFill>
                      <a:ln w="9525">
                        <a:solidFill>
                          <a:srgbClr val="FF0000"/>
                        </a:solidFill>
                        <a:miter lim="800000"/>
                        <a:headEnd/>
                        <a:tailEnd/>
                      </a:ln>
                    </p:spPr>
                  </p:pic>
                </p:oleObj>
              </mc:Fallback>
            </mc:AlternateContent>
          </a:graphicData>
        </a:graphic>
      </p:graphicFrame>
      <p:graphicFrame>
        <p:nvGraphicFramePr>
          <p:cNvPr id="94213" name="Object 5"/>
          <p:cNvGraphicFramePr>
            <a:graphicFrameLocks noChangeAspect="1"/>
          </p:cNvGraphicFramePr>
          <p:nvPr/>
        </p:nvGraphicFramePr>
        <p:xfrm>
          <a:off x="574675" y="1866900"/>
          <a:ext cx="2881313" cy="2478088"/>
        </p:xfrm>
        <a:graphic>
          <a:graphicData uri="http://schemas.openxmlformats.org/presentationml/2006/ole">
            <mc:AlternateContent xmlns:mc="http://schemas.openxmlformats.org/markup-compatibility/2006">
              <mc:Choice xmlns:v="urn:schemas-microsoft-com:vml" Requires="v">
                <p:oleObj name="Photo Editor 照片" r:id="rId8" imgW="10925175" imgH="9401175" progId="MSPhotoEd.3">
                  <p:embed/>
                </p:oleObj>
              </mc:Choice>
              <mc:Fallback>
                <p:oleObj name="Photo Editor 照片" r:id="rId8" imgW="10925175" imgH="9401175" progId="MSPhotoEd.3">
                  <p:embed/>
                  <p:pic>
                    <p:nvPicPr>
                      <p:cNvPr id="0" name="Object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74675" y="1866900"/>
                        <a:ext cx="2881313" cy="2478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4214" name="Object 6"/>
          <p:cNvGraphicFramePr>
            <a:graphicFrameLocks noChangeAspect="1"/>
          </p:cNvGraphicFramePr>
          <p:nvPr/>
        </p:nvGraphicFramePr>
        <p:xfrm>
          <a:off x="1150938" y="1435100"/>
          <a:ext cx="1870075" cy="373063"/>
        </p:xfrm>
        <a:graphic>
          <a:graphicData uri="http://schemas.openxmlformats.org/presentationml/2006/ole">
            <mc:AlternateContent xmlns:mc="http://schemas.openxmlformats.org/markup-compatibility/2006">
              <mc:Choice xmlns:v="urn:schemas-microsoft-com:vml" Requires="v">
                <p:oleObj name="Equation" r:id="rId10" imgW="1143000" imgH="228600" progId="Equation.3">
                  <p:embed/>
                </p:oleObj>
              </mc:Choice>
              <mc:Fallback>
                <p:oleObj name="Equation" r:id="rId10" imgW="1143000" imgH="228600" progId="Equation.3">
                  <p:embed/>
                  <p:pic>
                    <p:nvPicPr>
                      <p:cNvPr id="0" name="Object 6"/>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150938" y="1435100"/>
                        <a:ext cx="1870075" cy="3730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4215" name="Object 7"/>
          <p:cNvGraphicFramePr>
            <a:graphicFrameLocks noChangeAspect="1"/>
          </p:cNvGraphicFramePr>
          <p:nvPr/>
        </p:nvGraphicFramePr>
        <p:xfrm>
          <a:off x="4139952" y="1469494"/>
          <a:ext cx="3312691" cy="1581979"/>
        </p:xfrm>
        <a:graphic>
          <a:graphicData uri="http://schemas.openxmlformats.org/presentationml/2006/ole">
            <mc:AlternateContent xmlns:mc="http://schemas.openxmlformats.org/markup-compatibility/2006">
              <mc:Choice xmlns:v="urn:schemas-microsoft-com:vml" Requires="v">
                <p:oleObj name="公式" r:id="rId12" imgW="1968500" imgH="939800" progId="Equation.3">
                  <p:embed/>
                </p:oleObj>
              </mc:Choice>
              <mc:Fallback>
                <p:oleObj name="公式" r:id="rId12" imgW="1968500" imgH="939800" progId="Equation.3">
                  <p:embed/>
                  <p:pic>
                    <p:nvPicPr>
                      <p:cNvPr id="0" name="Object 7"/>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139952" y="1469494"/>
                        <a:ext cx="3312691" cy="1581979"/>
                      </a:xfrm>
                      <a:prstGeom prst="rect">
                        <a:avLst/>
                      </a:prstGeom>
                      <a:solidFill>
                        <a:srgbClr val="66FFFF"/>
                      </a:solidFill>
                      <a:ln w="9525">
                        <a:solidFill>
                          <a:srgbClr val="FF0000"/>
                        </a:solidFill>
                        <a:miter lim="800000"/>
                        <a:headEnd/>
                        <a:tailEnd/>
                      </a:ln>
                    </p:spPr>
                  </p:pic>
                </p:oleObj>
              </mc:Fallback>
            </mc:AlternateContent>
          </a:graphicData>
        </a:graphic>
      </p:graphicFrame>
      <p:sp>
        <p:nvSpPr>
          <p:cNvPr id="7" name="灯片编号占位符 6"/>
          <p:cNvSpPr>
            <a:spLocks noGrp="1"/>
          </p:cNvSpPr>
          <p:nvPr>
            <p:ph type="sldNum" sz="quarter" idx="11"/>
          </p:nvPr>
        </p:nvSpPr>
        <p:spPr/>
        <p:txBody>
          <a:bodyPr/>
          <a:lstStyle/>
          <a:p>
            <a:fld id="{3739C0DF-E0F2-4847-9373-DA67A156C8E4}" type="slidenum">
              <a:rPr lang="en-US" altLang="zh-CN" smtClean="0"/>
              <a:t>57</a:t>
            </a:fld>
            <a:endParaRPr lang="en-US" altLang="zh-CN"/>
          </a:p>
        </p:txBody>
      </p:sp>
      <p:pic>
        <p:nvPicPr>
          <p:cNvPr id="10" name="Picture 7"/>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704263" y="50800"/>
            <a:ext cx="403225" cy="403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Rectangle 3"/>
          <p:cNvSpPr txBox="1">
            <a:spLocks noChangeArrowheads="1"/>
          </p:cNvSpPr>
          <p:nvPr/>
        </p:nvSpPr>
        <p:spPr>
          <a:xfrm>
            <a:off x="143668" y="764704"/>
            <a:ext cx="8856663" cy="504825"/>
          </a:xfrm>
          <a:prstGeom prst="rect">
            <a:avLst/>
          </a:prstGeom>
        </p:spPr>
        <p:txBody>
          <a:bodyPr vert="horz" lIns="91440" tIns="45720" rIns="91440" bIns="45720" rtlCol="0" anchor="ctr">
            <a:normAutofit fontScale="82500" lnSpcReduction="20000"/>
          </a:bodyPr>
          <a:lstStyle>
            <a:lvl1pPr algn="ctr" defTabSz="914400" rtl="0" eaLnBrk="1" latinLnBrk="0" hangingPunct="1">
              <a:spcBef>
                <a:spcPct val="0"/>
              </a:spcBef>
              <a:buNone/>
              <a:defRPr sz="4400" b="0" i="0" u="none" kern="1200">
                <a:solidFill>
                  <a:schemeClr val="tx1"/>
                </a:solidFill>
                <a:latin typeface="+mj-lt"/>
                <a:ea typeface="+mj-ea"/>
                <a:cs typeface="+mj-cs"/>
              </a:defRPr>
            </a:lvl1pPr>
          </a:lstStyle>
          <a:p>
            <a:pPr algn="l" fontAlgn="auto">
              <a:spcAft>
                <a:spcPts val="0"/>
              </a:spcAft>
            </a:pPr>
            <a:r>
              <a:rPr lang="zh-CN" altLang="en-US" sz="3600">
                <a:ea typeface="华文行楷" panose="02010800040101010101" pitchFamily="2" charset="-122"/>
              </a:rPr>
              <a:t>讨论一</a:t>
            </a:r>
            <a:r>
              <a:rPr lang="zh-CN" altLang="en-US" sz="2400" b="1"/>
              <a:t>：</a:t>
            </a:r>
            <a:r>
              <a:rPr lang="zh-CN" altLang="en-US" sz="3100" b="1"/>
              <a:t>阻容耦合共射放大电路的静态分析和动态分析</a:t>
            </a:r>
            <a:endParaRPr lang="zh-CN" altLang="en-US" sz="2400"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94215"/>
                                        </p:tgtEl>
                                        <p:attrNameLst>
                                          <p:attrName>style.visibility</p:attrName>
                                        </p:attrNameLst>
                                      </p:cBhvr>
                                      <p:to>
                                        <p:strVal val="visible"/>
                                      </p:to>
                                    </p:set>
                                    <p:animEffect transition="in" filter="wipe(left)">
                                      <p:cBhvr>
                                        <p:cTn id="7" dur="500"/>
                                        <p:tgtEl>
                                          <p:spTgt spid="9421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94212"/>
                                        </p:tgtEl>
                                        <p:attrNameLst>
                                          <p:attrName>style.visibility</p:attrName>
                                        </p:attrNameLst>
                                      </p:cBhvr>
                                      <p:to>
                                        <p:strVal val="visible"/>
                                      </p:to>
                                    </p:set>
                                    <p:animEffect transition="in" filter="wipe(left)">
                                      <p:cBhvr>
                                        <p:cTn id="12" dur="500"/>
                                        <p:tgtEl>
                                          <p:spTgt spid="9421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94210"/>
                                        </p:tgtEl>
                                        <p:attrNameLst>
                                          <p:attrName>style.visibility</p:attrName>
                                        </p:attrNameLst>
                                      </p:cBhvr>
                                      <p:to>
                                        <p:strVal val="visible"/>
                                      </p:to>
                                    </p:set>
                                    <p:animEffect transition="in" filter="wipe(left)">
                                      <p:cBhvr>
                                        <p:cTn id="17" dur="500"/>
                                        <p:tgtEl>
                                          <p:spTgt spid="9421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94216"/>
                                        </p:tgtEl>
                                        <p:attrNameLst>
                                          <p:attrName>style.visibility</p:attrName>
                                        </p:attrNameLst>
                                      </p:cBhvr>
                                      <p:to>
                                        <p:strVal val="visible"/>
                                      </p:to>
                                    </p:set>
                                    <p:animEffect transition="in" filter="wipe(left)">
                                      <p:cBhvr>
                                        <p:cTn id="22" dur="500"/>
                                        <p:tgtEl>
                                          <p:spTgt spid="942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2"/>
          <p:cNvSpPr>
            <a:spLocks noGrp="1"/>
          </p:cNvSpPr>
          <p:nvPr>
            <p:ph type="ctrTitle"/>
          </p:nvPr>
        </p:nvSpPr>
        <p:spPr>
          <a:xfrm>
            <a:off x="539750" y="1844675"/>
            <a:ext cx="7772400" cy="1143000"/>
          </a:xfrm>
        </p:spPr>
        <p:txBody>
          <a:bodyPr vert="horz" wrap="square" lIns="91440" tIns="45720" rIns="91440" bIns="45720" anchor="ctr" anchorCtr="0"/>
          <a:lstStyle/>
          <a:p>
            <a:pPr eaLnBrk="1" hangingPunct="1">
              <a:buClrTx/>
              <a:buSzTx/>
              <a:buFontTx/>
              <a:buNone/>
            </a:pPr>
            <a:r>
              <a:rPr lang="en-US" altLang="zh-CN" sz="4000" b="1" dirty="0">
                <a:latin typeface="Times New Roman" panose="02020603050405020304" pitchFamily="18" charset="0"/>
                <a:ea typeface="华文行楷" panose="02010800040101010101" pitchFamily="2" charset="-122"/>
              </a:rPr>
              <a:t>L7</a:t>
            </a:r>
            <a:r>
              <a:rPr lang="en-US" altLang="zh-CN" sz="4000" dirty="0">
                <a:latin typeface="华文行楷" panose="02010800040101010101" pitchFamily="2" charset="-122"/>
                <a:ea typeface="华文行楷" panose="02010800040101010101" pitchFamily="2" charset="-122"/>
              </a:rPr>
              <a:t>  </a:t>
            </a:r>
            <a:r>
              <a:rPr lang="zh-CN" altLang="en-US" sz="4000" dirty="0">
                <a:latin typeface="华文行楷" panose="02010800040101010101" pitchFamily="2" charset="-122"/>
                <a:ea typeface="华文行楷" panose="02010800040101010101" pitchFamily="2" charset="-122"/>
              </a:rPr>
              <a:t>静态工作点的稳定</a:t>
            </a:r>
          </a:p>
        </p:txBody>
      </p:sp>
      <p:sp>
        <p:nvSpPr>
          <p:cNvPr id="15362" name="Text Box 9"/>
          <p:cNvSpPr txBox="1"/>
          <p:nvPr/>
        </p:nvSpPr>
        <p:spPr>
          <a:xfrm>
            <a:off x="2051050" y="3141663"/>
            <a:ext cx="5257800" cy="519112"/>
          </a:xfrm>
          <a:prstGeom prst="rect">
            <a:avLst/>
          </a:prstGeom>
          <a:noFill/>
          <a:ln w="9525">
            <a:noFill/>
          </a:ln>
        </p:spPr>
        <p:txBody>
          <a:bodyPr anchor="t" anchorCtr="0">
            <a:spAutoFit/>
          </a:bodyPr>
          <a:lstStyle/>
          <a:p>
            <a:pPr>
              <a:spcBef>
                <a:spcPct val="50000"/>
              </a:spcBef>
              <a:buFontTx/>
            </a:pPr>
            <a:r>
              <a:rPr lang="zh-CN" altLang="en-US" sz="2800" b="1" dirty="0">
                <a:latin typeface="Times New Roman" panose="02020603050405020304" pitchFamily="18" charset="0"/>
                <a:ea typeface="华文楷体" panose="02010600040101010101" pitchFamily="2" charset="-122"/>
              </a:rPr>
              <a:t>一、温度对静态工作点的影响</a:t>
            </a:r>
          </a:p>
        </p:txBody>
      </p:sp>
      <p:sp>
        <p:nvSpPr>
          <p:cNvPr id="15363" name="Text Box 10"/>
          <p:cNvSpPr txBox="1"/>
          <p:nvPr/>
        </p:nvSpPr>
        <p:spPr>
          <a:xfrm>
            <a:off x="2051050" y="3789363"/>
            <a:ext cx="5545138" cy="519112"/>
          </a:xfrm>
          <a:prstGeom prst="rect">
            <a:avLst/>
          </a:prstGeom>
          <a:noFill/>
          <a:ln w="9525">
            <a:noFill/>
          </a:ln>
        </p:spPr>
        <p:txBody>
          <a:bodyPr anchor="t" anchorCtr="0">
            <a:spAutoFit/>
          </a:bodyPr>
          <a:lstStyle/>
          <a:p>
            <a:pPr>
              <a:spcBef>
                <a:spcPct val="50000"/>
              </a:spcBef>
              <a:buFontTx/>
            </a:pPr>
            <a:r>
              <a:rPr lang="zh-CN" altLang="en-US" sz="2800" b="1" dirty="0">
                <a:latin typeface="Times New Roman" panose="02020603050405020304" pitchFamily="18" charset="0"/>
                <a:ea typeface="华文楷体" panose="02010600040101010101" pitchFamily="2" charset="-122"/>
              </a:rPr>
              <a:t>二、静态工作点稳定的典型电路</a:t>
            </a:r>
          </a:p>
        </p:txBody>
      </p:sp>
      <p:sp>
        <p:nvSpPr>
          <p:cNvPr id="15364" name="Text Box 11"/>
          <p:cNvSpPr txBox="1"/>
          <p:nvPr/>
        </p:nvSpPr>
        <p:spPr>
          <a:xfrm>
            <a:off x="2051050" y="4505325"/>
            <a:ext cx="4752975" cy="519113"/>
          </a:xfrm>
          <a:prstGeom prst="rect">
            <a:avLst/>
          </a:prstGeom>
          <a:noFill/>
          <a:ln w="9525">
            <a:noFill/>
          </a:ln>
        </p:spPr>
        <p:txBody>
          <a:bodyPr anchor="t" anchorCtr="0">
            <a:spAutoFit/>
          </a:bodyPr>
          <a:lstStyle/>
          <a:p>
            <a:pPr>
              <a:spcBef>
                <a:spcPct val="50000"/>
              </a:spcBef>
              <a:buFontTx/>
            </a:pPr>
            <a:r>
              <a:rPr lang="zh-CN" altLang="en-US" sz="2800" b="1" dirty="0">
                <a:latin typeface="Times New Roman" panose="02020603050405020304" pitchFamily="18" charset="0"/>
                <a:ea typeface="华文楷体" panose="02010600040101010101" pitchFamily="2" charset="-122"/>
              </a:rPr>
              <a:t>三、稳定静态工作点的方法</a:t>
            </a:r>
          </a:p>
        </p:txBody>
      </p:sp>
    </p:spTree>
  </p:cSld>
  <p:clrMapOvr>
    <a:masterClrMapping/>
  </p:clrMapOvr>
  <p:transition spd="slow"/>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409" name="Object 2"/>
          <p:cNvGraphicFramePr>
            <a:graphicFrameLocks noChangeAspect="1"/>
          </p:cNvGraphicFramePr>
          <p:nvPr/>
        </p:nvGraphicFramePr>
        <p:xfrm>
          <a:off x="827088" y="1916113"/>
          <a:ext cx="3751262" cy="2840037"/>
        </p:xfrm>
        <a:graphic>
          <a:graphicData uri="http://schemas.openxmlformats.org/presentationml/2006/ole">
            <mc:AlternateContent xmlns:mc="http://schemas.openxmlformats.org/markup-compatibility/2006">
              <mc:Choice xmlns:v="urn:schemas-microsoft-com:vml" Requires="v">
                <p:oleObj r:id="rId2" imgW="14430375" imgH="10925175" progId="MSPhotoEd.3">
                  <p:embed/>
                </p:oleObj>
              </mc:Choice>
              <mc:Fallback>
                <p:oleObj r:id="rId2" imgW="14430375" imgH="10925175" progId="MSPhotoEd.3">
                  <p:embed/>
                  <p:pic>
                    <p:nvPicPr>
                      <p:cNvPr id="0" name="图片 3088"/>
                      <p:cNvPicPr/>
                      <p:nvPr/>
                    </p:nvPicPr>
                    <p:blipFill>
                      <a:blip r:embed="rId3"/>
                      <a:stretch>
                        <a:fillRect/>
                      </a:stretch>
                    </p:blipFill>
                    <p:spPr>
                      <a:xfrm>
                        <a:off x="827088" y="1916113"/>
                        <a:ext cx="3751262" cy="2840037"/>
                      </a:xfrm>
                      <a:prstGeom prst="rect">
                        <a:avLst/>
                      </a:prstGeom>
                      <a:noFill/>
                      <a:ln w="38100">
                        <a:noFill/>
                        <a:miter/>
                      </a:ln>
                    </p:spPr>
                  </p:pic>
                </p:oleObj>
              </mc:Fallback>
            </mc:AlternateContent>
          </a:graphicData>
        </a:graphic>
      </p:graphicFrame>
      <p:sp>
        <p:nvSpPr>
          <p:cNvPr id="98307" name="Rectangle 3"/>
          <p:cNvSpPr>
            <a:spLocks noGrp="1" noChangeArrowheads="1"/>
          </p:cNvSpPr>
          <p:nvPr>
            <p:ph type="title"/>
          </p:nvPr>
        </p:nvSpPr>
        <p:spPr>
          <a:xfrm>
            <a:off x="250825" y="908050"/>
            <a:ext cx="7478713" cy="609600"/>
          </a:xfrm>
        </p:spPr>
        <p:txBody>
          <a:bodyPr vert="horz" wrap="square" lIns="91440" tIns="45720" rIns="91440" bIns="45720" numCol="1" rtlCol="0" anchor="ctr" anchorCtr="0" compatLnSpc="1">
            <a:normAutofit fontScale="90000"/>
          </a:body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zh-CN" altLang="en-US" sz="3600" b="0" i="0" u="none" strike="noStrike" kern="1200" cap="none" spc="0" normalizeH="0" baseline="0" noProof="0">
                <a:ln>
                  <a:noFill/>
                </a:ln>
                <a:solidFill>
                  <a:schemeClr val="tx1"/>
                </a:solidFill>
                <a:effectLst/>
                <a:uLnTx/>
                <a:uFillTx/>
                <a:latin typeface="隶书" panose="02010509060101010101" pitchFamily="49" charset="-122"/>
                <a:ea typeface="华文行楷" panose="02010800040101010101" pitchFamily="2" charset="-122"/>
                <a:cs typeface="+mj-cs"/>
              </a:rPr>
              <a:t>一、温度对</a:t>
            </a:r>
            <a:r>
              <a:rPr kumimoji="0" lang="zh-CN" altLang="en-US" sz="3600" b="0" i="0" u="none" strike="noStrike" kern="1200" cap="none" spc="0" normalizeH="0" baseline="0" noProof="0">
                <a:ln>
                  <a:noFill/>
                </a:ln>
                <a:solidFill>
                  <a:schemeClr val="tx1"/>
                </a:solidFill>
                <a:effectLst/>
                <a:uLnTx/>
                <a:uFillTx/>
                <a:latin typeface="+mj-lt"/>
                <a:ea typeface="华文行楷" panose="02010800040101010101" pitchFamily="2" charset="-122"/>
                <a:cs typeface="+mj-cs"/>
              </a:rPr>
              <a:t>静态工作</a:t>
            </a:r>
            <a:r>
              <a:rPr kumimoji="0" lang="zh-CN" altLang="zh-CN" sz="3600" b="0" i="0" u="none" strike="noStrike" kern="1200" cap="none" spc="0" normalizeH="0" baseline="0" noProof="0">
                <a:ln>
                  <a:noFill/>
                </a:ln>
                <a:solidFill>
                  <a:schemeClr val="tx1"/>
                </a:solidFill>
                <a:effectLst/>
                <a:uLnTx/>
                <a:uFillTx/>
                <a:latin typeface="隶书" panose="02010509060101010101" pitchFamily="49" charset="-122"/>
                <a:ea typeface="华文行楷" panose="02010800040101010101" pitchFamily="2" charset="-122"/>
                <a:cs typeface="+mj-cs"/>
              </a:rPr>
              <a:t>点的影响</a:t>
            </a:r>
          </a:p>
        </p:txBody>
      </p:sp>
      <p:sp>
        <p:nvSpPr>
          <p:cNvPr id="98308" name="Text Box 4"/>
          <p:cNvSpPr txBox="1"/>
          <p:nvPr/>
        </p:nvSpPr>
        <p:spPr>
          <a:xfrm>
            <a:off x="838200" y="4872038"/>
            <a:ext cx="7620000" cy="1042987"/>
          </a:xfrm>
          <a:prstGeom prst="rect">
            <a:avLst/>
          </a:prstGeom>
          <a:noFill/>
          <a:ln w="9525">
            <a:noFill/>
          </a:ln>
        </p:spPr>
        <p:txBody>
          <a:bodyPr anchor="t" anchorCtr="0">
            <a:spAutoFit/>
          </a:bodyPr>
          <a:lstStyle/>
          <a:p>
            <a:pPr>
              <a:lnSpc>
                <a:spcPct val="120000"/>
              </a:lnSpc>
              <a:buFontTx/>
            </a:pPr>
            <a:r>
              <a:rPr lang="en-US" altLang="zh-CN" sz="2800" b="1" dirty="0">
                <a:solidFill>
                  <a:srgbClr val="FF0000"/>
                </a:solidFill>
                <a:latin typeface="Verdana" panose="020B0604030504040204" pitchFamily="34" charset="0"/>
                <a:ea typeface="宋体" panose="02010600030101010101" pitchFamily="2" charset="-122"/>
              </a:rPr>
              <a:t>      </a:t>
            </a:r>
            <a:r>
              <a:rPr lang="zh-CN" altLang="en-US" sz="2400" b="1" dirty="0">
                <a:latin typeface="Times New Roman" panose="02020603050405020304" pitchFamily="18" charset="0"/>
                <a:ea typeface="宋体" panose="02010600030101010101" pitchFamily="2" charset="-122"/>
              </a:rPr>
              <a:t>所谓</a:t>
            </a:r>
            <a:r>
              <a:rPr lang="en-US" altLang="zh-CN" sz="2400" b="1" i="1" dirty="0">
                <a:solidFill>
                  <a:srgbClr val="FF0000"/>
                </a:solidFill>
                <a:latin typeface="Times New Roman" panose="02020603050405020304" pitchFamily="18" charset="0"/>
                <a:ea typeface="宋体" panose="02010600030101010101" pitchFamily="2" charset="-122"/>
              </a:rPr>
              <a:t>Q</a:t>
            </a:r>
            <a:r>
              <a:rPr lang="zh-CN" altLang="en-US" sz="2400" b="1" dirty="0">
                <a:solidFill>
                  <a:srgbClr val="FF0000"/>
                </a:solidFill>
                <a:latin typeface="Times New Roman" panose="02020603050405020304" pitchFamily="18" charset="0"/>
                <a:ea typeface="宋体" panose="02010600030101010101" pitchFamily="2" charset="-122"/>
              </a:rPr>
              <a:t>点稳定</a:t>
            </a:r>
            <a:r>
              <a:rPr lang="zh-CN" altLang="en-US" sz="2400" b="1" dirty="0">
                <a:latin typeface="Times New Roman" panose="02020603050405020304" pitchFamily="18" charset="0"/>
                <a:ea typeface="宋体" panose="02010600030101010101" pitchFamily="2" charset="-122"/>
              </a:rPr>
              <a:t>，是指</a:t>
            </a:r>
            <a:r>
              <a:rPr lang="en-US" altLang="zh-CN" sz="2400" b="1" i="1" dirty="0">
                <a:solidFill>
                  <a:srgbClr val="FF0000"/>
                </a:solidFill>
                <a:latin typeface="Times New Roman" panose="02020603050405020304" pitchFamily="18" charset="0"/>
                <a:ea typeface="宋体" panose="02010600030101010101" pitchFamily="2" charset="-122"/>
              </a:rPr>
              <a:t>I</a:t>
            </a:r>
            <a:r>
              <a:rPr lang="en-US" altLang="zh-CN" sz="2400" b="1" baseline="-25000" dirty="0">
                <a:solidFill>
                  <a:srgbClr val="FF0000"/>
                </a:solidFill>
                <a:latin typeface="Times New Roman" panose="02020603050405020304" pitchFamily="18" charset="0"/>
                <a:ea typeface="宋体" panose="02010600030101010101" pitchFamily="2" charset="-122"/>
              </a:rPr>
              <a:t>CQ</a:t>
            </a:r>
            <a:r>
              <a:rPr lang="zh-CN" altLang="en-US" sz="2400" b="1" dirty="0">
                <a:solidFill>
                  <a:srgbClr val="FF0000"/>
                </a:solidFill>
                <a:latin typeface="Times New Roman" panose="02020603050405020304" pitchFamily="18" charset="0"/>
                <a:ea typeface="宋体" panose="02010600030101010101" pitchFamily="2" charset="-122"/>
              </a:rPr>
              <a:t>和</a:t>
            </a:r>
            <a:r>
              <a:rPr lang="en-US" altLang="zh-CN" sz="2400" b="1" i="1" dirty="0">
                <a:solidFill>
                  <a:srgbClr val="FF0000"/>
                </a:solidFill>
                <a:latin typeface="Times New Roman" panose="02020603050405020304" pitchFamily="18" charset="0"/>
                <a:ea typeface="宋体" panose="02010600030101010101" pitchFamily="2" charset="-122"/>
              </a:rPr>
              <a:t>U</a:t>
            </a:r>
            <a:r>
              <a:rPr lang="en-US" altLang="zh-CN" sz="2400" b="1" baseline="-25000" dirty="0">
                <a:solidFill>
                  <a:srgbClr val="FF0000"/>
                </a:solidFill>
                <a:latin typeface="Times New Roman" panose="02020603050405020304" pitchFamily="18" charset="0"/>
                <a:ea typeface="宋体" panose="02010600030101010101" pitchFamily="2" charset="-122"/>
              </a:rPr>
              <a:t>CEQ</a:t>
            </a:r>
            <a:r>
              <a:rPr lang="zh-CN" altLang="en-US" sz="2400" b="1" dirty="0">
                <a:solidFill>
                  <a:srgbClr val="FF0000"/>
                </a:solidFill>
                <a:latin typeface="Times New Roman" panose="02020603050405020304" pitchFamily="18" charset="0"/>
                <a:ea typeface="宋体" panose="02010600030101010101" pitchFamily="2" charset="-122"/>
              </a:rPr>
              <a:t>在温度变化时基本不变</a:t>
            </a:r>
            <a:r>
              <a:rPr lang="zh-CN" altLang="en-US" sz="2400" b="1" dirty="0">
                <a:latin typeface="Times New Roman" panose="02020603050405020304" pitchFamily="18" charset="0"/>
                <a:ea typeface="宋体" panose="02010600030101010101" pitchFamily="2" charset="-122"/>
              </a:rPr>
              <a:t>，这是靠</a:t>
            </a:r>
            <a:r>
              <a:rPr lang="en-US" altLang="zh-CN" sz="2400" b="1" i="1" dirty="0">
                <a:solidFill>
                  <a:srgbClr val="FF0000"/>
                </a:solidFill>
                <a:latin typeface="Times New Roman" panose="02020603050405020304" pitchFamily="18" charset="0"/>
                <a:ea typeface="宋体" panose="02010600030101010101" pitchFamily="2" charset="-122"/>
              </a:rPr>
              <a:t>I</a:t>
            </a:r>
            <a:r>
              <a:rPr lang="en-US" altLang="zh-CN" sz="2400" b="1" baseline="-25000" dirty="0">
                <a:solidFill>
                  <a:srgbClr val="FF0000"/>
                </a:solidFill>
                <a:latin typeface="Times New Roman" panose="02020603050405020304" pitchFamily="18" charset="0"/>
                <a:ea typeface="宋体" panose="02010600030101010101" pitchFamily="2" charset="-122"/>
              </a:rPr>
              <a:t>BQ</a:t>
            </a:r>
            <a:r>
              <a:rPr lang="zh-CN" altLang="en-US" sz="2400" b="1" dirty="0">
                <a:solidFill>
                  <a:srgbClr val="FF0000"/>
                </a:solidFill>
                <a:latin typeface="Times New Roman" panose="02020603050405020304" pitchFamily="18" charset="0"/>
                <a:ea typeface="宋体" panose="02010600030101010101" pitchFamily="2" charset="-122"/>
              </a:rPr>
              <a:t>相对于</a:t>
            </a:r>
            <a:r>
              <a:rPr lang="en-US" altLang="zh-CN" sz="2400" b="1" i="1" dirty="0">
                <a:solidFill>
                  <a:srgbClr val="FF0000"/>
                </a:solidFill>
                <a:latin typeface="Times New Roman" panose="02020603050405020304" pitchFamily="18" charset="0"/>
                <a:ea typeface="宋体" panose="02010600030101010101" pitchFamily="2" charset="-122"/>
              </a:rPr>
              <a:t>I</a:t>
            </a:r>
            <a:r>
              <a:rPr lang="en-US" altLang="zh-CN" sz="2400" b="1" baseline="-25000" dirty="0">
                <a:solidFill>
                  <a:srgbClr val="FF0000"/>
                </a:solidFill>
                <a:latin typeface="Times New Roman" panose="02020603050405020304" pitchFamily="18" charset="0"/>
                <a:ea typeface="宋体" panose="02010600030101010101" pitchFamily="2" charset="-122"/>
              </a:rPr>
              <a:t>CQ</a:t>
            </a:r>
            <a:r>
              <a:rPr lang="zh-CN" altLang="en-US" sz="2400" b="1" dirty="0">
                <a:solidFill>
                  <a:srgbClr val="FF0000"/>
                </a:solidFill>
                <a:latin typeface="Times New Roman" panose="02020603050405020304" pitchFamily="18" charset="0"/>
                <a:ea typeface="宋体" panose="02010600030101010101" pitchFamily="2" charset="-122"/>
              </a:rPr>
              <a:t>的反向变化</a:t>
            </a:r>
            <a:r>
              <a:rPr lang="zh-CN" altLang="en-US" sz="2400" b="1" dirty="0">
                <a:latin typeface="Times New Roman" panose="02020603050405020304" pitchFamily="18" charset="0"/>
                <a:ea typeface="宋体" panose="02010600030101010101" pitchFamily="2" charset="-122"/>
              </a:rPr>
              <a:t>得来的。</a:t>
            </a:r>
            <a:endParaRPr lang="zh-CN" altLang="en-US" sz="2400" b="1" baseline="-25000" dirty="0">
              <a:latin typeface="Times New Roman" panose="02020603050405020304" pitchFamily="18" charset="0"/>
              <a:ea typeface="宋体" panose="02010600030101010101" pitchFamily="2" charset="-122"/>
            </a:endParaRPr>
          </a:p>
        </p:txBody>
      </p:sp>
      <p:sp>
        <p:nvSpPr>
          <p:cNvPr id="98309" name="Text Box 5"/>
          <p:cNvSpPr txBox="1"/>
          <p:nvPr/>
        </p:nvSpPr>
        <p:spPr>
          <a:xfrm>
            <a:off x="4786313" y="3643313"/>
            <a:ext cx="3582987" cy="979487"/>
          </a:xfrm>
          <a:prstGeom prst="rect">
            <a:avLst/>
          </a:prstGeom>
          <a:noFill/>
          <a:ln w="9525">
            <a:noFill/>
          </a:ln>
        </p:spPr>
        <p:txBody>
          <a:bodyPr anchor="t" anchorCtr="0">
            <a:spAutoFit/>
          </a:bodyPr>
          <a:lstStyle/>
          <a:p>
            <a:pPr>
              <a:lnSpc>
                <a:spcPct val="120000"/>
              </a:lnSpc>
              <a:buFontTx/>
            </a:pPr>
            <a:r>
              <a:rPr lang="en-US" altLang="zh-CN" sz="2400" b="1" dirty="0">
                <a:latin typeface="Times New Roman" panose="02020603050405020304" pitchFamily="18" charset="0"/>
                <a:ea typeface="宋体" panose="02010600030101010101" pitchFamily="2" charset="-122"/>
              </a:rPr>
              <a:t>        </a:t>
            </a:r>
            <a:r>
              <a:rPr lang="zh-CN" altLang="en-US" sz="2400" b="1" dirty="0">
                <a:latin typeface="Times New Roman" panose="02020603050405020304" pitchFamily="18" charset="0"/>
                <a:ea typeface="宋体" panose="02010600030101010101" pitchFamily="2" charset="-122"/>
              </a:rPr>
              <a:t>若温度升高时要</a:t>
            </a:r>
            <a:r>
              <a:rPr lang="en-US" altLang="zh-CN" sz="2400" b="1" i="1" dirty="0">
                <a:latin typeface="Times New Roman" panose="02020603050405020304" pitchFamily="18" charset="0"/>
                <a:ea typeface="宋体" panose="02010600030101010101" pitchFamily="2" charset="-122"/>
              </a:rPr>
              <a:t>Q</a:t>
            </a:r>
            <a:r>
              <a:rPr lang="en-US" altLang="zh-CN" sz="2400" b="1" baseline="30000" dirty="0">
                <a:latin typeface="Times New Roman" panose="02020603050405020304" pitchFamily="18" charset="0"/>
                <a:ea typeface="宋体" panose="02010600030101010101" pitchFamily="2" charset="-122"/>
              </a:rPr>
              <a:t>’</a:t>
            </a:r>
            <a:r>
              <a:rPr lang="zh-CN" altLang="en-US" sz="2400" b="1" dirty="0">
                <a:latin typeface="Times New Roman" panose="02020603050405020304" pitchFamily="18" charset="0"/>
                <a:ea typeface="宋体" panose="02010600030101010101" pitchFamily="2" charset="-122"/>
              </a:rPr>
              <a:t>回到</a:t>
            </a:r>
            <a:r>
              <a:rPr lang="en-US" altLang="zh-CN" sz="2400" b="1" i="1" dirty="0">
                <a:latin typeface="Times New Roman" panose="02020603050405020304" pitchFamily="18" charset="0"/>
                <a:ea typeface="宋体" panose="02010600030101010101" pitchFamily="2" charset="-122"/>
              </a:rPr>
              <a:t>Q</a:t>
            </a:r>
            <a:r>
              <a:rPr lang="zh-CN" altLang="en-US" sz="2400" b="1" dirty="0">
                <a:latin typeface="Times New Roman" panose="02020603050405020304" pitchFamily="18" charset="0"/>
                <a:ea typeface="宋体" panose="02010600030101010101" pitchFamily="2" charset="-122"/>
              </a:rPr>
              <a:t>，则只有减小</a:t>
            </a:r>
            <a:r>
              <a:rPr lang="en-US" altLang="zh-CN" sz="2400" b="1" i="1" dirty="0">
                <a:latin typeface="Times New Roman" panose="02020603050405020304" pitchFamily="18" charset="0"/>
                <a:ea typeface="宋体" panose="02010600030101010101" pitchFamily="2" charset="-122"/>
              </a:rPr>
              <a:t>I</a:t>
            </a:r>
            <a:r>
              <a:rPr lang="en-US" altLang="zh-CN" sz="2400" b="1" baseline="-25000" dirty="0">
                <a:latin typeface="Times New Roman" panose="02020603050405020304" pitchFamily="18" charset="0"/>
                <a:ea typeface="宋体" panose="02010600030101010101" pitchFamily="2" charset="-122"/>
              </a:rPr>
              <a:t>BQ</a:t>
            </a:r>
            <a:endParaRPr lang="en-US" altLang="zh-CN" sz="2400" b="1" baseline="30000" dirty="0">
              <a:latin typeface="Times New Roman" panose="02020603050405020304" pitchFamily="18" charset="0"/>
              <a:ea typeface="宋体" panose="02010600030101010101" pitchFamily="2" charset="-122"/>
            </a:endParaRPr>
          </a:p>
        </p:txBody>
      </p:sp>
      <p:grpSp>
        <p:nvGrpSpPr>
          <p:cNvPr id="2" name="Group 6"/>
          <p:cNvGrpSpPr/>
          <p:nvPr/>
        </p:nvGrpSpPr>
        <p:grpSpPr>
          <a:xfrm>
            <a:off x="4419600" y="1747838"/>
            <a:ext cx="4495800" cy="1625600"/>
            <a:chOff x="2784" y="1056"/>
            <a:chExt cx="2832" cy="1024"/>
          </a:xfrm>
        </p:grpSpPr>
        <p:sp>
          <p:nvSpPr>
            <p:cNvPr id="17414" name="Text Box 7"/>
            <p:cNvSpPr txBox="1"/>
            <p:nvPr/>
          </p:nvSpPr>
          <p:spPr>
            <a:xfrm>
              <a:off x="2784" y="1056"/>
              <a:ext cx="2832" cy="328"/>
            </a:xfrm>
            <a:prstGeom prst="rect">
              <a:avLst/>
            </a:prstGeom>
            <a:noFill/>
            <a:ln w="9525">
              <a:noFill/>
            </a:ln>
          </p:spPr>
          <p:txBody>
            <a:bodyPr anchor="t" anchorCtr="0">
              <a:spAutoFit/>
            </a:bodyPr>
            <a:lstStyle/>
            <a:p>
              <a:pPr>
                <a:lnSpc>
                  <a:spcPct val="130000"/>
                </a:lnSpc>
                <a:buFontTx/>
              </a:pPr>
              <a:r>
                <a:rPr lang="en-US" altLang="zh-CN" sz="2400" b="1" i="1" dirty="0">
                  <a:latin typeface="Times New Roman" panose="02020603050405020304" pitchFamily="18" charset="0"/>
                  <a:ea typeface="宋体" panose="02010600030101010101" pitchFamily="2" charset="-122"/>
                </a:rPr>
                <a:t>T</a:t>
              </a:r>
              <a:r>
                <a:rPr lang="zh-CN" altLang="en-US" sz="2400" b="1" dirty="0">
                  <a:latin typeface="Times New Roman" panose="02020603050405020304" pitchFamily="18" charset="0"/>
                  <a:ea typeface="宋体" panose="02010600030101010101" pitchFamily="2" charset="-122"/>
                </a:rPr>
                <a:t>（ ℃ ）→</a:t>
              </a:r>
              <a:r>
                <a:rPr lang="en-US" altLang="zh-CN" sz="2400" b="1" i="1" dirty="0">
                  <a:latin typeface="Times New Roman" panose="02020603050405020304" pitchFamily="18" charset="0"/>
                  <a:ea typeface="宋体" panose="02010600030101010101" pitchFamily="2" charset="-122"/>
                </a:rPr>
                <a:t>β</a:t>
              </a:r>
              <a:r>
                <a:rPr lang="en-US" altLang="zh-CN" sz="2400" b="1" dirty="0">
                  <a:latin typeface="Times New Roman" panose="02020603050405020304" pitchFamily="18" charset="0"/>
                  <a:ea typeface="宋体" panose="02010600030101010101" pitchFamily="2" charset="-122"/>
                </a:rPr>
                <a:t>↑→</a:t>
              </a:r>
              <a:r>
                <a:rPr lang="en-US" altLang="zh-CN" sz="2400" b="1" i="1" dirty="0">
                  <a:latin typeface="Times New Roman" panose="02020603050405020304" pitchFamily="18" charset="0"/>
                  <a:ea typeface="宋体" panose="02010600030101010101" pitchFamily="2" charset="-122"/>
                </a:rPr>
                <a:t>I</a:t>
              </a:r>
              <a:r>
                <a:rPr lang="en-US" altLang="zh-CN" sz="2400" b="1" baseline="-25000" dirty="0">
                  <a:latin typeface="Times New Roman" panose="02020603050405020304" pitchFamily="18" charset="0"/>
                  <a:ea typeface="宋体" panose="02010600030101010101" pitchFamily="2" charset="-122"/>
                </a:rPr>
                <a:t>CQ</a:t>
              </a:r>
              <a:r>
                <a:rPr lang="en-US" altLang="zh-CN" sz="2400" b="1" dirty="0">
                  <a:latin typeface="Times New Roman" panose="02020603050405020304" pitchFamily="18" charset="0"/>
                  <a:ea typeface="宋体" panose="02010600030101010101" pitchFamily="2" charset="-122"/>
                </a:rPr>
                <a:t>↑</a:t>
              </a:r>
            </a:p>
          </p:txBody>
        </p:sp>
        <p:sp>
          <p:nvSpPr>
            <p:cNvPr id="17415" name="Text Box 8"/>
            <p:cNvSpPr txBox="1"/>
            <p:nvPr/>
          </p:nvSpPr>
          <p:spPr>
            <a:xfrm>
              <a:off x="4590" y="1117"/>
              <a:ext cx="624" cy="288"/>
            </a:xfrm>
            <a:prstGeom prst="rect">
              <a:avLst/>
            </a:prstGeom>
            <a:noFill/>
            <a:ln w="9525">
              <a:noFill/>
            </a:ln>
          </p:spPr>
          <p:txBody>
            <a:bodyPr anchor="t" anchorCtr="0">
              <a:spAutoFit/>
            </a:bodyPr>
            <a:lstStyle/>
            <a:p>
              <a:pPr>
                <a:spcBef>
                  <a:spcPct val="50000"/>
                </a:spcBef>
                <a:buFontTx/>
              </a:pPr>
              <a:r>
                <a:rPr lang="en-US" altLang="zh-CN" sz="2400" b="1" dirty="0">
                  <a:latin typeface="Times New Roman" panose="02020603050405020304" pitchFamily="18" charset="0"/>
                  <a:ea typeface="宋体" panose="02010600030101010101" pitchFamily="2" charset="-122"/>
                </a:rPr>
                <a:t>→</a:t>
              </a:r>
              <a:r>
                <a:rPr lang="en-US" altLang="zh-CN" sz="2400" b="1" i="1" dirty="0">
                  <a:latin typeface="Times New Roman" panose="02020603050405020304" pitchFamily="18" charset="0"/>
                  <a:ea typeface="宋体" panose="02010600030101010101" pitchFamily="2" charset="-122"/>
                </a:rPr>
                <a:t>Q</a:t>
              </a:r>
              <a:r>
                <a:rPr lang="en-US" altLang="zh-CN" sz="2400" b="1" baseline="30000" dirty="0">
                  <a:latin typeface="Times New Roman" panose="02020603050405020304" pitchFamily="18" charset="0"/>
                  <a:ea typeface="宋体" panose="02010600030101010101" pitchFamily="2" charset="-122"/>
                </a:rPr>
                <a:t>’</a:t>
              </a:r>
              <a:endParaRPr lang="en-US" altLang="zh-CN" sz="2400" b="1" dirty="0">
                <a:latin typeface="Times New Roman" panose="02020603050405020304" pitchFamily="18" charset="0"/>
                <a:ea typeface="宋体" panose="02010600030101010101" pitchFamily="2" charset="-122"/>
              </a:endParaRPr>
            </a:p>
          </p:txBody>
        </p:sp>
        <p:grpSp>
          <p:nvGrpSpPr>
            <p:cNvPr id="17416" name="Group 9"/>
            <p:cNvGrpSpPr/>
            <p:nvPr/>
          </p:nvGrpSpPr>
          <p:grpSpPr>
            <a:xfrm>
              <a:off x="3257" y="1377"/>
              <a:ext cx="1152" cy="330"/>
              <a:chOff x="3120" y="1271"/>
              <a:chExt cx="1152" cy="330"/>
            </a:xfrm>
          </p:grpSpPr>
          <p:sp>
            <p:nvSpPr>
              <p:cNvPr id="17417" name="Line 10"/>
              <p:cNvSpPr/>
              <p:nvPr/>
            </p:nvSpPr>
            <p:spPr>
              <a:xfrm flipV="1">
                <a:off x="4023" y="1353"/>
                <a:ext cx="192" cy="144"/>
              </a:xfrm>
              <a:prstGeom prst="line">
                <a:avLst/>
              </a:prstGeom>
              <a:ln w="28575" cap="flat" cmpd="sng">
                <a:solidFill>
                  <a:schemeClr val="tx1"/>
                </a:solidFill>
                <a:prstDash val="solid"/>
                <a:round/>
                <a:headEnd type="none" w="med" len="med"/>
                <a:tailEnd type="triangle" w="med" len="med"/>
              </a:ln>
            </p:spPr>
          </p:sp>
          <p:sp>
            <p:nvSpPr>
              <p:cNvPr id="17418" name="Text Box 11"/>
              <p:cNvSpPr txBox="1"/>
              <p:nvPr/>
            </p:nvSpPr>
            <p:spPr>
              <a:xfrm>
                <a:off x="3504" y="1271"/>
                <a:ext cx="768" cy="330"/>
              </a:xfrm>
              <a:prstGeom prst="rect">
                <a:avLst/>
              </a:prstGeom>
              <a:noFill/>
              <a:ln w="9525">
                <a:noFill/>
              </a:ln>
            </p:spPr>
            <p:txBody>
              <a:bodyPr anchor="t" anchorCtr="0">
                <a:spAutoFit/>
              </a:bodyPr>
              <a:lstStyle/>
              <a:p>
                <a:pPr>
                  <a:lnSpc>
                    <a:spcPct val="130000"/>
                  </a:lnSpc>
                  <a:buFontTx/>
                </a:pPr>
                <a:r>
                  <a:rPr lang="en-US" altLang="zh-CN" sz="2400" b="1" i="1" dirty="0">
                    <a:latin typeface="Times New Roman" panose="02020603050405020304" pitchFamily="18" charset="0"/>
                    <a:ea typeface="宋体" panose="02010600030101010101" pitchFamily="2" charset="-122"/>
                  </a:rPr>
                  <a:t>I</a:t>
                </a:r>
                <a:r>
                  <a:rPr lang="en-US" altLang="zh-CN" sz="2400" b="1" baseline="-25000" dirty="0">
                    <a:latin typeface="Times New Roman" panose="02020603050405020304" pitchFamily="18" charset="0"/>
                    <a:ea typeface="宋体" panose="02010600030101010101" pitchFamily="2" charset="-122"/>
                  </a:rPr>
                  <a:t>CEO</a:t>
                </a:r>
                <a:r>
                  <a:rPr lang="en-US" altLang="zh-CN" sz="2400" b="1" dirty="0">
                    <a:latin typeface="Times New Roman" panose="02020603050405020304" pitchFamily="18" charset="0"/>
                    <a:ea typeface="宋体" panose="02010600030101010101" pitchFamily="2" charset="-122"/>
                  </a:rPr>
                  <a:t>↑</a:t>
                </a:r>
              </a:p>
            </p:txBody>
          </p:sp>
          <p:sp>
            <p:nvSpPr>
              <p:cNvPr id="17419" name="Line 12"/>
              <p:cNvSpPr/>
              <p:nvPr/>
            </p:nvSpPr>
            <p:spPr>
              <a:xfrm>
                <a:off x="3120" y="1275"/>
                <a:ext cx="384" cy="192"/>
              </a:xfrm>
              <a:prstGeom prst="line">
                <a:avLst/>
              </a:prstGeom>
              <a:ln w="28575" cap="flat" cmpd="sng">
                <a:solidFill>
                  <a:schemeClr val="tx1"/>
                </a:solidFill>
                <a:prstDash val="solid"/>
                <a:round/>
                <a:headEnd type="none" w="med" len="med"/>
                <a:tailEnd type="triangle" w="med" len="med"/>
              </a:ln>
            </p:spPr>
          </p:sp>
        </p:grpSp>
        <p:grpSp>
          <p:nvGrpSpPr>
            <p:cNvPr id="17420" name="Group 13"/>
            <p:cNvGrpSpPr/>
            <p:nvPr/>
          </p:nvGrpSpPr>
          <p:grpSpPr>
            <a:xfrm>
              <a:off x="2971" y="1384"/>
              <a:ext cx="1824" cy="696"/>
              <a:chOff x="2834" y="1278"/>
              <a:chExt cx="1824" cy="696"/>
            </a:xfrm>
          </p:grpSpPr>
          <p:sp>
            <p:nvSpPr>
              <p:cNvPr id="17421" name="Line 14"/>
              <p:cNvSpPr/>
              <p:nvPr/>
            </p:nvSpPr>
            <p:spPr>
              <a:xfrm flipV="1">
                <a:off x="4119" y="1353"/>
                <a:ext cx="190" cy="363"/>
              </a:xfrm>
              <a:prstGeom prst="line">
                <a:avLst/>
              </a:prstGeom>
              <a:ln w="28575" cap="flat" cmpd="sng">
                <a:solidFill>
                  <a:schemeClr val="tx1"/>
                </a:solidFill>
                <a:prstDash val="solid"/>
                <a:round/>
                <a:headEnd type="none" w="med" len="med"/>
                <a:tailEnd type="triangle" w="med" len="med"/>
              </a:ln>
            </p:spPr>
          </p:sp>
          <p:sp>
            <p:nvSpPr>
              <p:cNvPr id="17422" name="Text Box 15"/>
              <p:cNvSpPr txBox="1"/>
              <p:nvPr/>
            </p:nvSpPr>
            <p:spPr>
              <a:xfrm>
                <a:off x="2834" y="1646"/>
                <a:ext cx="1824" cy="328"/>
              </a:xfrm>
              <a:prstGeom prst="rect">
                <a:avLst/>
              </a:prstGeom>
              <a:noFill/>
              <a:ln w="9525">
                <a:noFill/>
              </a:ln>
            </p:spPr>
            <p:txBody>
              <a:bodyPr anchor="t" anchorCtr="0">
                <a:spAutoFit/>
              </a:bodyPr>
              <a:lstStyle/>
              <a:p>
                <a:pPr>
                  <a:lnSpc>
                    <a:spcPct val="130000"/>
                  </a:lnSpc>
                  <a:buFontTx/>
                </a:pPr>
                <a:r>
                  <a:rPr lang="zh-CN" altLang="en-US" sz="2400" b="1" dirty="0">
                    <a:latin typeface="Times New Roman" panose="02020603050405020304" pitchFamily="18" charset="0"/>
                    <a:ea typeface="宋体" panose="02010600030101010101" pitchFamily="2" charset="-122"/>
                  </a:rPr>
                  <a:t>若</a:t>
                </a:r>
                <a:r>
                  <a:rPr lang="en-US" altLang="zh-CN" sz="2400" b="1" i="1" dirty="0">
                    <a:latin typeface="Times New Roman" panose="02020603050405020304" pitchFamily="18" charset="0"/>
                    <a:ea typeface="宋体" panose="02010600030101010101" pitchFamily="2" charset="-122"/>
                  </a:rPr>
                  <a:t>U</a:t>
                </a:r>
                <a:r>
                  <a:rPr lang="en-US" altLang="zh-CN" sz="2400" b="1" baseline="-25000" dirty="0">
                    <a:latin typeface="Times New Roman" panose="02020603050405020304" pitchFamily="18" charset="0"/>
                    <a:ea typeface="宋体" panose="02010600030101010101" pitchFamily="2" charset="-122"/>
                  </a:rPr>
                  <a:t>BEQ</a:t>
                </a:r>
                <a:r>
                  <a:rPr lang="zh-CN" altLang="en-US" sz="2400" b="1" dirty="0">
                    <a:latin typeface="Times New Roman" panose="02020603050405020304" pitchFamily="18" charset="0"/>
                    <a:ea typeface="宋体" panose="02010600030101010101" pitchFamily="2" charset="-122"/>
                  </a:rPr>
                  <a:t>不变</a:t>
                </a:r>
                <a:r>
                  <a:rPr lang="en-US" altLang="zh-CN" sz="2400" b="1" i="1" dirty="0">
                    <a:latin typeface="Times New Roman" panose="02020603050405020304" pitchFamily="18" charset="0"/>
                    <a:ea typeface="宋体" panose="02010600030101010101" pitchFamily="2" charset="-122"/>
                  </a:rPr>
                  <a:t>I</a:t>
                </a:r>
                <a:r>
                  <a:rPr lang="en-US" altLang="zh-CN" sz="2400" b="1" baseline="-25000" dirty="0">
                    <a:latin typeface="Times New Roman" panose="02020603050405020304" pitchFamily="18" charset="0"/>
                    <a:ea typeface="宋体" panose="02010600030101010101" pitchFamily="2" charset="-122"/>
                  </a:rPr>
                  <a:t>BQ</a:t>
                </a:r>
                <a:r>
                  <a:rPr lang="en-US" altLang="zh-CN" sz="2400" b="1" dirty="0">
                    <a:latin typeface="Times New Roman" panose="02020603050405020304" pitchFamily="18" charset="0"/>
                    <a:ea typeface="宋体" panose="02010600030101010101" pitchFamily="2" charset="-122"/>
                  </a:rPr>
                  <a:t>↑</a:t>
                </a:r>
              </a:p>
            </p:txBody>
          </p:sp>
          <p:sp>
            <p:nvSpPr>
              <p:cNvPr id="17423" name="Line 16"/>
              <p:cNvSpPr/>
              <p:nvPr/>
            </p:nvSpPr>
            <p:spPr>
              <a:xfrm>
                <a:off x="2880" y="1278"/>
                <a:ext cx="90" cy="368"/>
              </a:xfrm>
              <a:prstGeom prst="line">
                <a:avLst/>
              </a:prstGeom>
              <a:ln w="28575" cap="flat" cmpd="sng">
                <a:solidFill>
                  <a:schemeClr val="tx1"/>
                </a:solidFill>
                <a:prstDash val="solid"/>
                <a:round/>
                <a:headEnd type="none" w="med" len="med"/>
                <a:tailEnd type="triangle" w="med" len="med"/>
              </a:ln>
            </p:spPr>
          </p:sp>
        </p:grpSp>
      </p:grpSp>
      <p:grpSp>
        <p:nvGrpSpPr>
          <p:cNvPr id="5" name="Group 17"/>
          <p:cNvGrpSpPr/>
          <p:nvPr/>
        </p:nvGrpSpPr>
        <p:grpSpPr>
          <a:xfrm>
            <a:off x="2349500" y="2781300"/>
            <a:ext cx="493713" cy="563563"/>
            <a:chOff x="1377" y="1525"/>
            <a:chExt cx="311" cy="355"/>
          </a:xfrm>
        </p:grpSpPr>
        <p:sp>
          <p:nvSpPr>
            <p:cNvPr id="17425" name="Line 18"/>
            <p:cNvSpPr/>
            <p:nvPr/>
          </p:nvSpPr>
          <p:spPr>
            <a:xfrm flipH="1" flipV="1">
              <a:off x="1420" y="1766"/>
              <a:ext cx="144" cy="114"/>
            </a:xfrm>
            <a:prstGeom prst="line">
              <a:avLst/>
            </a:prstGeom>
            <a:ln w="28575" cap="flat" cmpd="sng">
              <a:solidFill>
                <a:srgbClr val="FF0000"/>
              </a:solidFill>
              <a:prstDash val="solid"/>
              <a:round/>
              <a:headEnd type="none" w="med" len="med"/>
              <a:tailEnd type="triangle" w="med" len="med"/>
            </a:ln>
          </p:spPr>
        </p:sp>
        <p:grpSp>
          <p:nvGrpSpPr>
            <p:cNvPr id="17426" name="Group 19"/>
            <p:cNvGrpSpPr/>
            <p:nvPr/>
          </p:nvGrpSpPr>
          <p:grpSpPr>
            <a:xfrm>
              <a:off x="1377" y="1525"/>
              <a:ext cx="311" cy="260"/>
              <a:chOff x="1233" y="1525"/>
              <a:chExt cx="311" cy="260"/>
            </a:xfrm>
          </p:grpSpPr>
          <p:sp>
            <p:nvSpPr>
              <p:cNvPr id="17427" name="Oval 20"/>
              <p:cNvSpPr/>
              <p:nvPr/>
            </p:nvSpPr>
            <p:spPr>
              <a:xfrm>
                <a:off x="1233" y="1728"/>
                <a:ext cx="57" cy="57"/>
              </a:xfrm>
              <a:prstGeom prst="ellipse">
                <a:avLst/>
              </a:prstGeom>
              <a:solidFill>
                <a:srgbClr val="FF0000"/>
              </a:solidFill>
              <a:ln w="9525" cap="flat" cmpd="sng">
                <a:solidFill>
                  <a:srgbClr val="FF0000"/>
                </a:solidFill>
                <a:prstDash val="solid"/>
                <a:round/>
                <a:headEnd type="none" w="med" len="med"/>
                <a:tailEnd type="none" w="med" len="med"/>
              </a:ln>
            </p:spPr>
            <p:txBody>
              <a:bodyPr wrap="none" anchor="ctr" anchorCtr="0"/>
              <a:lstStyle/>
              <a:p>
                <a:pPr>
                  <a:buFontTx/>
                </a:pPr>
                <a:endParaRPr lang="zh-CN" altLang="en-US" dirty="0">
                  <a:latin typeface="Verdana" panose="020B0604030504040204" pitchFamily="34" charset="0"/>
                  <a:ea typeface="宋体" panose="02010600030101010101" pitchFamily="2" charset="-122"/>
                </a:endParaRPr>
              </a:p>
            </p:txBody>
          </p:sp>
          <p:sp>
            <p:nvSpPr>
              <p:cNvPr id="17428" name="Text Box 21"/>
              <p:cNvSpPr txBox="1"/>
              <p:nvPr/>
            </p:nvSpPr>
            <p:spPr>
              <a:xfrm>
                <a:off x="1256" y="1525"/>
                <a:ext cx="288" cy="231"/>
              </a:xfrm>
              <a:prstGeom prst="rect">
                <a:avLst/>
              </a:prstGeom>
              <a:noFill/>
              <a:ln w="9525">
                <a:noFill/>
              </a:ln>
            </p:spPr>
            <p:txBody>
              <a:bodyPr anchor="t" anchorCtr="0">
                <a:spAutoFit/>
              </a:bodyPr>
              <a:lstStyle/>
              <a:p>
                <a:pPr>
                  <a:spcBef>
                    <a:spcPct val="50000"/>
                  </a:spcBef>
                  <a:buFontTx/>
                </a:pPr>
                <a:r>
                  <a:rPr lang="en-US" altLang="zh-CN" i="1" dirty="0">
                    <a:solidFill>
                      <a:srgbClr val="FF0000"/>
                    </a:solidFill>
                    <a:latin typeface="Times New Roman" panose="02020603050405020304" pitchFamily="18" charset="0"/>
                    <a:ea typeface="宋体" panose="02010600030101010101" pitchFamily="2" charset="-122"/>
                  </a:rPr>
                  <a:t>Q</a:t>
                </a:r>
                <a:r>
                  <a:rPr lang="en-US" altLang="zh-CN" baseline="30000" dirty="0">
                    <a:solidFill>
                      <a:srgbClr val="FF0000"/>
                    </a:solidFill>
                    <a:latin typeface="Times New Roman" panose="02020603050405020304" pitchFamily="18" charset="0"/>
                    <a:ea typeface="宋体" panose="02010600030101010101" pitchFamily="2" charset="-122"/>
                  </a:rPr>
                  <a:t>’</a:t>
                </a:r>
                <a:endParaRPr lang="en-US" altLang="zh-CN" dirty="0">
                  <a:solidFill>
                    <a:srgbClr val="FF0000"/>
                  </a:solidFill>
                  <a:latin typeface="Times New Roman" panose="02020603050405020304" pitchFamily="18" charset="0"/>
                  <a:ea typeface="宋体" panose="02010600030101010101" pitchFamily="2" charset="-122"/>
                </a:endParaRPr>
              </a:p>
            </p:txBody>
          </p:sp>
        </p:grpSp>
      </p:grpSp>
      <p:sp>
        <p:nvSpPr>
          <p:cNvPr id="17429" name="灯片编号占位符 7"/>
          <p:cNvSpPr>
            <a:spLocks noGrp="1"/>
          </p:cNvSpPr>
          <p:nvPr>
            <p:ph type="sldNum" sz="quarter" idx="4"/>
          </p:nvPr>
        </p:nvSpPr>
        <p:spPr>
          <a:noFill/>
          <a:ln>
            <a:noFill/>
          </a:ln>
        </p:spPr>
        <p:txBody>
          <a:bodyPr wrap="square" lIns="91440" tIns="45720" rIns="91440" bIns="45720" anchor="ctr"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Verdana" panose="020B060403050404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Verdan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Verdan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Verdan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Verdana" panose="020B0604030504040204" pitchFamily="34" charset="0"/>
                <a:ea typeface="宋体" panose="02010600030101010101" pitchFamily="2" charset="-122"/>
                <a:cs typeface="+mn-cs"/>
              </a:defRPr>
            </a:lvl5pPr>
          </a:lstStyle>
          <a:p>
            <a:pPr lvl="0" algn="r" eaLnBrk="1" hangingPunct="1">
              <a:buFontTx/>
            </a:pPr>
            <a:fld id="{9A0DB2DC-4C9A-4742-B13C-FB6460FD3503}" type="slidenum">
              <a:rPr lang="en-US" altLang="zh-CN" sz="1200" dirty="0">
                <a:solidFill>
                  <a:srgbClr val="898989"/>
                </a:solidFill>
                <a:latin typeface="Verdana" panose="020B0604030504040204" pitchFamily="34" charset="0"/>
                <a:ea typeface="宋体" panose="02010600030101010101" pitchFamily="2" charset="-122"/>
              </a:rPr>
              <a:t>59</a:t>
            </a:fld>
            <a:endParaRPr lang="en-US" altLang="zh-CN" sz="1200" dirty="0">
              <a:solidFill>
                <a:srgbClr val="898989"/>
              </a:solidFill>
              <a:latin typeface="Verdana" panose="020B0604030504040204" pitchFamily="34"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down)">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98309">
                                            <p:txEl>
                                              <p:pRg st="0" end="0"/>
                                            </p:txEl>
                                          </p:spTgt>
                                        </p:tgtEl>
                                        <p:attrNameLst>
                                          <p:attrName>style.visibility</p:attrName>
                                        </p:attrNameLst>
                                      </p:cBhvr>
                                      <p:to>
                                        <p:strVal val="visible"/>
                                      </p:to>
                                    </p:set>
                                    <p:animEffect transition="in" filter="wipe(left)">
                                      <p:cBhvr>
                                        <p:cTn id="17" dur="500"/>
                                        <p:tgtEl>
                                          <p:spTgt spid="98309">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98308">
                                            <p:txEl>
                                              <p:pRg st="0" end="0"/>
                                            </p:txEl>
                                          </p:spTgt>
                                        </p:tgtEl>
                                        <p:attrNameLst>
                                          <p:attrName>style.visibility</p:attrName>
                                        </p:attrNameLst>
                                      </p:cBhvr>
                                      <p:to>
                                        <p:strVal val="visible"/>
                                      </p:to>
                                    </p:set>
                                    <p:animEffect transition="in" filter="wipe(left)">
                                      <p:cBhvr>
                                        <p:cTn id="22" dur="500"/>
                                        <p:tgtEl>
                                          <p:spTgt spid="9830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308" grpId="0" build="p"/>
      <p:bldP spid="98309"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custDataLst>
              <p:tags r:id="rId2"/>
            </p:custDataLst>
          </p:nvPr>
        </p:nvSpPr>
        <p:spPr>
          <a:xfrm>
            <a:off x="914400" y="611188"/>
            <a:ext cx="7315200" cy="2143125"/>
          </a:xfrm>
          <a:prstGeom prst="rect">
            <a:avLst/>
          </a:prstGeom>
          <a:no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l" defTabSz="914400" rtl="0" eaLnBrk="0" fontAlgn="base" latinLnBrk="0" hangingPunct="0">
              <a:lnSpc>
                <a:spcPct val="150000"/>
              </a:lnSpc>
              <a:spcBef>
                <a:spcPct val="0"/>
              </a:spcBef>
              <a:spcAft>
                <a:spcPct val="0"/>
              </a:spcAft>
              <a:buClrTx/>
              <a:buSzTx/>
              <a:buFontTx/>
              <a:buNone/>
              <a:defRPr/>
            </a:pPr>
            <a:r>
              <a:rPr kumimoji="0" lang="zh-CN" altLang="en-US" sz="2800" b="1" i="0" u="none" strike="noStrike" kern="120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cs"/>
              </a:rPr>
              <a:t>为什么半导体器件的温度稳定性差？是多子还是少子是影响温度稳定性的主要因素？</a:t>
            </a:r>
          </a:p>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600" b="0" i="0" u="none" strike="noStrike" kern="1200" cap="none" spc="0" normalizeH="0" baseline="0" noProof="0" dirty="0">
              <a:ln>
                <a:noFill/>
              </a:ln>
              <a:solidFill>
                <a:srgbClr val="000000"/>
              </a:solidFill>
              <a:effectLst/>
              <a:uLnTx/>
              <a:uFillTx/>
              <a:latin typeface="+mn-lt"/>
              <a:ea typeface="+mn-ea"/>
              <a:cs typeface="+mn-cs"/>
            </a:endParaRPr>
          </a:p>
        </p:txBody>
      </p:sp>
      <p:sp>
        <p:nvSpPr>
          <p:cNvPr id="11266" name="灯片编号占位符 1"/>
          <p:cNvSpPr>
            <a:spLocks noGrp="1"/>
          </p:cNvSpPr>
          <p:nvPr>
            <p:ph type="sldNum" sz="quarter" idx="12"/>
          </p:nvPr>
        </p:nvSpPr>
        <p:spPr/>
        <p:txBody>
          <a:bodyPr wrap="square" lIns="91440" tIns="45720" rIns="91440" bIns="45720" anchor="t"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400" dirty="0"/>
              <a:t>6</a:t>
            </a:fld>
            <a:endParaRPr lang="en-US" altLang="zh-CN" sz="1400" dirty="0"/>
          </a:p>
        </p:txBody>
      </p:sp>
    </p:spTree>
    <p:custDataLst>
      <p:tags r:id="rId1"/>
    </p:custDataLst>
  </p:cSld>
  <p:clrMapOvr>
    <a:masterClrMapping/>
  </p:clrMapOvr>
  <p:transition spd="slow"/>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29" name="Picture 2" descr="Dz020402"/>
          <p:cNvPicPr>
            <a:picLocks noChangeAspect="1"/>
          </p:cNvPicPr>
          <p:nvPr/>
        </p:nvPicPr>
        <p:blipFill>
          <a:blip r:embed="rId2"/>
          <a:srcRect l="70410" r="-354" b="13460"/>
          <a:stretch>
            <a:fillRect/>
          </a:stretch>
        </p:blipFill>
        <p:spPr>
          <a:xfrm>
            <a:off x="6804025" y="225425"/>
            <a:ext cx="1828800" cy="2124075"/>
          </a:xfrm>
          <a:prstGeom prst="rect">
            <a:avLst/>
          </a:prstGeom>
          <a:noFill/>
          <a:ln w="9525">
            <a:noFill/>
          </a:ln>
        </p:spPr>
      </p:pic>
      <p:sp>
        <p:nvSpPr>
          <p:cNvPr id="101378" name="Rectangle 2"/>
          <p:cNvSpPr>
            <a:spLocks noGrp="1" noChangeArrowheads="1"/>
          </p:cNvSpPr>
          <p:nvPr>
            <p:ph type="title"/>
          </p:nvPr>
        </p:nvSpPr>
        <p:spPr>
          <a:xfrm>
            <a:off x="250825" y="765175"/>
            <a:ext cx="4495800" cy="457200"/>
          </a:xfrm>
        </p:spPr>
        <p:txBody>
          <a:bodyPr vert="horz" wrap="square" lIns="91440" tIns="45720" rIns="91440" bIns="45720" numCol="1" rtlCol="0" anchor="ctr" anchorCtr="0" compatLnSpc="1">
            <a:normAutofit fontScale="90000"/>
          </a:bodyPr>
          <a:lstStyle/>
          <a:p>
            <a:pPr marL="0" marR="0" lvl="0" indent="0" algn="l" defTabSz="914400" rtl="0" eaLnBrk="1" fontAlgn="auto" latinLnBrk="0" hangingPunct="1">
              <a:lnSpc>
                <a:spcPct val="120000"/>
              </a:lnSpc>
              <a:spcBef>
                <a:spcPct val="0"/>
              </a:spcBef>
              <a:spcAft>
                <a:spcPts val="0"/>
              </a:spcAft>
              <a:buClrTx/>
              <a:buSzTx/>
              <a:buFontTx/>
              <a:buNone/>
              <a:defRPr/>
            </a:pPr>
            <a:r>
              <a:rPr kumimoji="0" lang="en-US" altLang="zh-CN" sz="2800" b="1" i="1" u="none" strike="noStrike" kern="1200" cap="none" spc="0" normalizeH="0" baseline="0" noProof="0" dirty="0">
                <a:ln>
                  <a:noFill/>
                </a:ln>
                <a:solidFill>
                  <a:schemeClr val="tx1"/>
                </a:solidFill>
                <a:effectLst/>
                <a:uLnTx/>
                <a:uFillTx/>
                <a:latin typeface="Times New Roman" panose="02020603050405020304" pitchFamily="18" charset="0"/>
                <a:ea typeface="+mj-ea"/>
                <a:cs typeface="Times New Roman" panose="02020603050405020304" pitchFamily="18" charset="0"/>
              </a:rPr>
              <a:t>R</a:t>
            </a:r>
            <a:r>
              <a:rPr kumimoji="0" lang="en-US" altLang="zh-CN" sz="2800" b="1" i="0" u="none" strike="noStrike" kern="1200" cap="none" spc="0" normalizeH="0" baseline="-25000" noProof="0" dirty="0">
                <a:ln>
                  <a:noFill/>
                </a:ln>
                <a:solidFill>
                  <a:schemeClr val="tx1"/>
                </a:solidFill>
                <a:effectLst/>
                <a:uLnTx/>
                <a:uFillTx/>
                <a:latin typeface="Times New Roman" panose="02020603050405020304" pitchFamily="18" charset="0"/>
                <a:ea typeface="+mj-ea"/>
                <a:cs typeface="Times New Roman" panose="02020603050405020304" pitchFamily="18" charset="0"/>
              </a:rPr>
              <a:t>e </a:t>
            </a:r>
            <a:r>
              <a:rPr kumimoji="0" lang="zh-CN" altLang="zh-CN" sz="2800" b="1" i="0" u="none" strike="noStrike" kern="1200" cap="none" spc="0" normalizeH="0" baseline="0" noProof="0" dirty="0">
                <a:ln>
                  <a:noFill/>
                </a:ln>
                <a:solidFill>
                  <a:schemeClr val="tx1"/>
                </a:solidFill>
                <a:effectLst/>
                <a:uLnTx/>
                <a:uFillTx/>
                <a:latin typeface="+mj-lt"/>
                <a:ea typeface="+mj-ea"/>
                <a:cs typeface="+mj-cs"/>
              </a:rPr>
              <a:t>的</a:t>
            </a:r>
            <a:r>
              <a:rPr kumimoji="0" lang="zh-CN" altLang="zh-CN" sz="2800" b="1" i="0" u="none" strike="noStrike" kern="1200" cap="none" spc="0" normalizeH="0" baseline="0" noProof="0" dirty="0">
                <a:ln>
                  <a:noFill/>
                </a:ln>
                <a:solidFill>
                  <a:schemeClr val="tx1"/>
                </a:solidFill>
                <a:effectLst/>
                <a:uLnTx/>
                <a:uFillTx/>
                <a:latin typeface="宋体" panose="02010600030101010101" pitchFamily="2" charset="-122"/>
                <a:ea typeface="+mj-ea"/>
                <a:cs typeface="+mj-cs"/>
              </a:rPr>
              <a:t>作用</a:t>
            </a:r>
            <a:endParaRPr kumimoji="0" lang="zh-CN" altLang="en-US" sz="2800" b="1" i="0" u="none" strike="noStrike" kern="1200" cap="none" spc="0" normalizeH="0" baseline="0" noProof="0" dirty="0">
              <a:ln>
                <a:noFill/>
              </a:ln>
              <a:solidFill>
                <a:schemeClr val="tx1"/>
              </a:solidFill>
              <a:effectLst/>
              <a:uLnTx/>
              <a:uFillTx/>
              <a:latin typeface="宋体" panose="02010600030101010101" pitchFamily="2" charset="-122"/>
              <a:ea typeface="+mj-ea"/>
              <a:cs typeface="+mj-cs"/>
            </a:endParaRPr>
          </a:p>
        </p:txBody>
      </p:sp>
      <p:sp>
        <p:nvSpPr>
          <p:cNvPr id="101379" name="Text Box 3"/>
          <p:cNvSpPr txBox="1"/>
          <p:nvPr/>
        </p:nvSpPr>
        <p:spPr>
          <a:xfrm>
            <a:off x="322263" y="1382713"/>
            <a:ext cx="6337300" cy="400050"/>
          </a:xfrm>
          <a:prstGeom prst="rect">
            <a:avLst/>
          </a:prstGeom>
          <a:solidFill>
            <a:srgbClr val="00FFFF"/>
          </a:solidFill>
          <a:ln w="9525" cap="flat" cmpd="sng">
            <a:solidFill>
              <a:srgbClr val="FF3300"/>
            </a:solidFill>
            <a:prstDash val="solid"/>
            <a:miter/>
            <a:headEnd type="none" w="med" len="med"/>
            <a:tailEnd type="none" w="med" len="med"/>
          </a:ln>
        </p:spPr>
        <p:txBody>
          <a:bodyPr anchor="t" anchorCtr="0">
            <a:spAutoFit/>
          </a:bodyPr>
          <a:lstStyle/>
          <a:p>
            <a:pPr>
              <a:spcBef>
                <a:spcPct val="50000"/>
              </a:spcBef>
              <a:buFontTx/>
            </a:pPr>
            <a:r>
              <a:rPr lang="en-US" altLang="zh-CN" sz="2000" b="1" i="1" dirty="0">
                <a:solidFill>
                  <a:srgbClr val="000000"/>
                </a:solidFill>
                <a:latin typeface="Times New Roman" panose="02020603050405020304" pitchFamily="18" charset="0"/>
                <a:ea typeface="宋体" panose="02010600030101010101" pitchFamily="2" charset="-122"/>
              </a:rPr>
              <a:t>T</a:t>
            </a:r>
            <a:r>
              <a:rPr lang="en-US" altLang="zh-CN" sz="2000" b="1" dirty="0">
                <a:solidFill>
                  <a:srgbClr val="000000"/>
                </a:solidFill>
                <a:latin typeface="Times New Roman" panose="02020603050405020304" pitchFamily="18" charset="0"/>
                <a:ea typeface="宋体" panose="02010600030101010101" pitchFamily="2" charset="-122"/>
              </a:rPr>
              <a:t>(℃)↑→</a:t>
            </a:r>
            <a:r>
              <a:rPr lang="en-US" altLang="zh-CN" sz="2000" b="1" i="1" dirty="0">
                <a:solidFill>
                  <a:srgbClr val="000000"/>
                </a:solidFill>
                <a:latin typeface="Times New Roman" panose="02020603050405020304" pitchFamily="18" charset="0"/>
                <a:ea typeface="宋体" panose="02010600030101010101" pitchFamily="2" charset="-122"/>
              </a:rPr>
              <a:t>I</a:t>
            </a:r>
            <a:r>
              <a:rPr lang="en-US" altLang="zh-CN" sz="2000" b="1" baseline="-25000" dirty="0">
                <a:solidFill>
                  <a:srgbClr val="000000"/>
                </a:solidFill>
                <a:latin typeface="Times New Roman" panose="02020603050405020304" pitchFamily="18" charset="0"/>
                <a:ea typeface="宋体" panose="02010600030101010101" pitchFamily="2" charset="-122"/>
              </a:rPr>
              <a:t>C</a:t>
            </a:r>
            <a:r>
              <a:rPr lang="en-US" altLang="zh-CN" sz="2000" b="1" dirty="0">
                <a:solidFill>
                  <a:srgbClr val="000000"/>
                </a:solidFill>
                <a:latin typeface="Times New Roman" panose="02020603050405020304" pitchFamily="18" charset="0"/>
                <a:ea typeface="宋体" panose="02010600030101010101" pitchFamily="2" charset="-122"/>
              </a:rPr>
              <a:t>↑→</a:t>
            </a:r>
            <a:r>
              <a:rPr lang="en-US" altLang="zh-CN" sz="2000" b="1" i="1" dirty="0">
                <a:solidFill>
                  <a:srgbClr val="000000"/>
                </a:solidFill>
                <a:latin typeface="Times New Roman" panose="02020603050405020304" pitchFamily="18" charset="0"/>
                <a:ea typeface="宋体" panose="02010600030101010101" pitchFamily="2" charset="-122"/>
              </a:rPr>
              <a:t>U</a:t>
            </a:r>
            <a:r>
              <a:rPr lang="en-US" altLang="zh-CN" sz="2000" b="1" baseline="-25000" dirty="0">
                <a:solidFill>
                  <a:srgbClr val="000000"/>
                </a:solidFill>
                <a:latin typeface="Times New Roman" panose="02020603050405020304" pitchFamily="18" charset="0"/>
                <a:ea typeface="宋体" panose="02010600030101010101" pitchFamily="2" charset="-122"/>
              </a:rPr>
              <a:t>E </a:t>
            </a:r>
            <a:r>
              <a:rPr lang="en-US" altLang="zh-CN" sz="2000" b="1" dirty="0">
                <a:solidFill>
                  <a:srgbClr val="000000"/>
                </a:solidFill>
                <a:latin typeface="Times New Roman" panose="02020603050405020304" pitchFamily="18" charset="0"/>
                <a:ea typeface="宋体" panose="02010600030101010101" pitchFamily="2" charset="-122"/>
              </a:rPr>
              <a:t>↑→</a:t>
            </a:r>
            <a:r>
              <a:rPr lang="en-US" altLang="zh-CN" sz="2000" b="1" i="1" dirty="0">
                <a:solidFill>
                  <a:srgbClr val="000000"/>
                </a:solidFill>
                <a:latin typeface="Times New Roman" panose="02020603050405020304" pitchFamily="18" charset="0"/>
                <a:ea typeface="宋体" panose="02010600030101010101" pitchFamily="2" charset="-122"/>
              </a:rPr>
              <a:t>U</a:t>
            </a:r>
            <a:r>
              <a:rPr lang="en-US" altLang="zh-CN" sz="2000" b="1" baseline="-25000" dirty="0">
                <a:solidFill>
                  <a:srgbClr val="000000"/>
                </a:solidFill>
                <a:latin typeface="Times New Roman" panose="02020603050405020304" pitchFamily="18" charset="0"/>
                <a:ea typeface="宋体" panose="02010600030101010101" pitchFamily="2" charset="-122"/>
              </a:rPr>
              <a:t>BE</a:t>
            </a:r>
            <a:r>
              <a:rPr lang="en-US" altLang="zh-CN" sz="2000" b="1" dirty="0">
                <a:solidFill>
                  <a:srgbClr val="000000"/>
                </a:solidFill>
                <a:latin typeface="Times New Roman" panose="02020603050405020304" pitchFamily="18" charset="0"/>
                <a:ea typeface="宋体" panose="02010600030101010101" pitchFamily="2" charset="-122"/>
              </a:rPr>
              <a:t>↓</a:t>
            </a:r>
            <a:r>
              <a:rPr lang="zh-CN" altLang="en-US" sz="2000" b="1" dirty="0">
                <a:solidFill>
                  <a:srgbClr val="000000"/>
                </a:solidFill>
                <a:latin typeface="Times New Roman" panose="02020603050405020304" pitchFamily="18" charset="0"/>
                <a:ea typeface="宋体" panose="02010600030101010101" pitchFamily="2" charset="-122"/>
              </a:rPr>
              <a:t>（</a:t>
            </a:r>
            <a:r>
              <a:rPr lang="en-US" altLang="zh-CN" sz="2000" b="1" i="1" dirty="0">
                <a:solidFill>
                  <a:srgbClr val="000000"/>
                </a:solidFill>
                <a:latin typeface="Times New Roman" panose="02020603050405020304" pitchFamily="18" charset="0"/>
                <a:ea typeface="宋体" panose="02010600030101010101" pitchFamily="2" charset="-122"/>
              </a:rPr>
              <a:t>U</a:t>
            </a:r>
            <a:r>
              <a:rPr lang="en-US" altLang="zh-CN" sz="2000" b="1" baseline="-25000" dirty="0">
                <a:solidFill>
                  <a:srgbClr val="000000"/>
                </a:solidFill>
                <a:latin typeface="Times New Roman" panose="02020603050405020304" pitchFamily="18" charset="0"/>
                <a:ea typeface="宋体" panose="02010600030101010101" pitchFamily="2" charset="-122"/>
              </a:rPr>
              <a:t>B</a:t>
            </a:r>
            <a:r>
              <a:rPr lang="zh-CN" altLang="en-US" sz="2000" b="1" dirty="0">
                <a:solidFill>
                  <a:srgbClr val="000000"/>
                </a:solidFill>
                <a:latin typeface="Times New Roman" panose="02020603050405020304" pitchFamily="18" charset="0"/>
                <a:ea typeface="宋体" panose="02010600030101010101" pitchFamily="2" charset="-122"/>
              </a:rPr>
              <a:t>基本不变）→ </a:t>
            </a:r>
            <a:r>
              <a:rPr lang="en-US" altLang="zh-CN" sz="2000" b="1" i="1" dirty="0">
                <a:solidFill>
                  <a:srgbClr val="000000"/>
                </a:solidFill>
                <a:latin typeface="Times New Roman" panose="02020603050405020304" pitchFamily="18" charset="0"/>
                <a:ea typeface="宋体" panose="02010600030101010101" pitchFamily="2" charset="-122"/>
              </a:rPr>
              <a:t>I</a:t>
            </a:r>
            <a:r>
              <a:rPr lang="en-US" altLang="zh-CN" sz="2000" b="1" baseline="-25000" dirty="0">
                <a:solidFill>
                  <a:srgbClr val="000000"/>
                </a:solidFill>
                <a:latin typeface="Times New Roman" panose="02020603050405020304" pitchFamily="18" charset="0"/>
                <a:ea typeface="宋体" panose="02010600030101010101" pitchFamily="2" charset="-122"/>
              </a:rPr>
              <a:t>B</a:t>
            </a:r>
            <a:r>
              <a:rPr lang="en-US" altLang="zh-CN" sz="2000" b="1" dirty="0">
                <a:solidFill>
                  <a:srgbClr val="000000"/>
                </a:solidFill>
                <a:latin typeface="Times New Roman" panose="02020603050405020304" pitchFamily="18" charset="0"/>
                <a:ea typeface="宋体" panose="02010600030101010101" pitchFamily="2" charset="-122"/>
              </a:rPr>
              <a:t> ↓→ </a:t>
            </a:r>
            <a:r>
              <a:rPr lang="en-US" altLang="zh-CN" sz="2000" b="1" i="1" dirty="0">
                <a:solidFill>
                  <a:srgbClr val="000000"/>
                </a:solidFill>
                <a:latin typeface="Times New Roman" panose="02020603050405020304" pitchFamily="18" charset="0"/>
                <a:ea typeface="宋体" panose="02010600030101010101" pitchFamily="2" charset="-122"/>
              </a:rPr>
              <a:t>I</a:t>
            </a:r>
            <a:r>
              <a:rPr lang="en-US" altLang="zh-CN" sz="2000" b="1" baseline="-25000" dirty="0">
                <a:solidFill>
                  <a:srgbClr val="000000"/>
                </a:solidFill>
                <a:latin typeface="Times New Roman" panose="02020603050405020304" pitchFamily="18" charset="0"/>
                <a:ea typeface="宋体" panose="02010600030101010101" pitchFamily="2" charset="-122"/>
              </a:rPr>
              <a:t>C</a:t>
            </a:r>
            <a:r>
              <a:rPr lang="en-US" altLang="zh-CN" sz="2000" b="1" dirty="0">
                <a:solidFill>
                  <a:srgbClr val="000000"/>
                </a:solidFill>
                <a:latin typeface="Times New Roman" panose="02020603050405020304" pitchFamily="18" charset="0"/>
                <a:ea typeface="宋体" panose="02010600030101010101" pitchFamily="2" charset="-122"/>
              </a:rPr>
              <a:t>↓ </a:t>
            </a:r>
          </a:p>
        </p:txBody>
      </p:sp>
      <p:sp>
        <p:nvSpPr>
          <p:cNvPr id="101380" name="Text Box 4"/>
          <p:cNvSpPr txBox="1"/>
          <p:nvPr/>
        </p:nvSpPr>
        <p:spPr>
          <a:xfrm>
            <a:off x="631825" y="5516563"/>
            <a:ext cx="7396163" cy="431800"/>
          </a:xfrm>
          <a:prstGeom prst="rect">
            <a:avLst/>
          </a:prstGeom>
          <a:solidFill>
            <a:srgbClr val="66FFFF"/>
          </a:solidFill>
          <a:ln w="9525" cap="flat" cmpd="sng">
            <a:solidFill>
              <a:srgbClr val="FF0000"/>
            </a:solidFill>
            <a:prstDash val="solid"/>
            <a:miter/>
            <a:headEnd type="none" w="med" len="med"/>
            <a:tailEnd type="none" w="med" len="med"/>
          </a:ln>
        </p:spPr>
        <p:txBody>
          <a:bodyPr anchor="t" anchorCtr="0">
            <a:spAutoFit/>
          </a:bodyPr>
          <a:lstStyle/>
          <a:p>
            <a:pPr>
              <a:spcBef>
                <a:spcPct val="50000"/>
              </a:spcBef>
              <a:buFontTx/>
            </a:pPr>
            <a:r>
              <a:rPr lang="en-US" altLang="zh-CN" sz="2200" b="1" i="1" dirty="0">
                <a:latin typeface="Times New Roman" panose="02020603050405020304" pitchFamily="18" charset="0"/>
                <a:ea typeface="宋体" panose="02010600030101010101" pitchFamily="2" charset="-122"/>
              </a:rPr>
              <a:t>R</a:t>
            </a:r>
            <a:r>
              <a:rPr lang="en-US" altLang="zh-CN" sz="2200" b="1" baseline="-25000" dirty="0">
                <a:latin typeface="Times New Roman" panose="02020603050405020304" pitchFamily="18" charset="0"/>
                <a:ea typeface="宋体" panose="02010600030101010101" pitchFamily="2" charset="-122"/>
              </a:rPr>
              <a:t>e</a:t>
            </a:r>
            <a:r>
              <a:rPr lang="zh-CN" altLang="en-US" sz="2200" b="1" dirty="0">
                <a:latin typeface="Times New Roman" panose="02020603050405020304" pitchFamily="18" charset="0"/>
                <a:ea typeface="宋体" panose="02010600030101010101" pitchFamily="2" charset="-122"/>
              </a:rPr>
              <a:t>起直流负反馈作用，其值越大，反馈越强，</a:t>
            </a:r>
            <a:r>
              <a:rPr lang="en-US" altLang="zh-CN" sz="2200" b="1" i="1" dirty="0">
                <a:latin typeface="Times New Roman" panose="02020603050405020304" pitchFamily="18" charset="0"/>
                <a:ea typeface="宋体" panose="02010600030101010101" pitchFamily="2" charset="-122"/>
              </a:rPr>
              <a:t>Q</a:t>
            </a:r>
            <a:r>
              <a:rPr lang="zh-CN" altLang="en-US" sz="2200" b="1" dirty="0">
                <a:latin typeface="Times New Roman" panose="02020603050405020304" pitchFamily="18" charset="0"/>
                <a:ea typeface="宋体" panose="02010600030101010101" pitchFamily="2" charset="-122"/>
              </a:rPr>
              <a:t>点越稳定。</a:t>
            </a:r>
            <a:endParaRPr lang="zh-CN" altLang="en-US" sz="2200" b="1" baseline="-25000" dirty="0">
              <a:latin typeface="Times New Roman" panose="02020603050405020304" pitchFamily="18" charset="0"/>
              <a:ea typeface="宋体" panose="02010600030101010101" pitchFamily="2" charset="-122"/>
            </a:endParaRPr>
          </a:p>
        </p:txBody>
      </p:sp>
      <p:sp>
        <p:nvSpPr>
          <p:cNvPr id="101381" name="Text Box 5"/>
          <p:cNvSpPr txBox="1"/>
          <p:nvPr/>
        </p:nvSpPr>
        <p:spPr>
          <a:xfrm>
            <a:off x="708025" y="1878013"/>
            <a:ext cx="7848600" cy="2720975"/>
          </a:xfrm>
          <a:prstGeom prst="rect">
            <a:avLst/>
          </a:prstGeom>
          <a:noFill/>
          <a:ln w="9525">
            <a:noFill/>
          </a:ln>
        </p:spPr>
        <p:txBody>
          <a:bodyPr anchor="t" anchorCtr="0">
            <a:spAutoFit/>
          </a:bodyPr>
          <a:lstStyle/>
          <a:p>
            <a:pPr>
              <a:lnSpc>
                <a:spcPct val="120000"/>
              </a:lnSpc>
              <a:buFontTx/>
            </a:pPr>
            <a:r>
              <a:rPr lang="zh-CN" altLang="en-US" sz="2400" b="1" dirty="0">
                <a:latin typeface="Times New Roman" panose="02020603050405020304" pitchFamily="18" charset="0"/>
                <a:ea typeface="宋体" panose="02010600030101010101" pitchFamily="2" charset="-122"/>
              </a:rPr>
              <a:t>关于反馈的一些概念：</a:t>
            </a:r>
          </a:p>
          <a:p>
            <a:pPr>
              <a:lnSpc>
                <a:spcPct val="120000"/>
              </a:lnSpc>
              <a:buFontTx/>
            </a:pPr>
            <a:r>
              <a:rPr lang="zh-CN" altLang="en-US" sz="2400" b="1" dirty="0">
                <a:latin typeface="Times New Roman" panose="02020603050405020304" pitchFamily="18" charset="0"/>
                <a:ea typeface="宋体" panose="02010600030101010101" pitchFamily="2" charset="-122"/>
              </a:rPr>
              <a:t>    将输出量通过一定的方式引回输入回路影响输入量的措施称为反馈。</a:t>
            </a:r>
          </a:p>
          <a:p>
            <a:pPr>
              <a:lnSpc>
                <a:spcPct val="120000"/>
              </a:lnSpc>
              <a:buFontTx/>
            </a:pPr>
            <a:r>
              <a:rPr lang="zh-CN" altLang="en-US" sz="2400" b="1" dirty="0">
                <a:latin typeface="Times New Roman" panose="02020603050405020304" pitchFamily="18" charset="0"/>
                <a:ea typeface="宋体" panose="02010600030101010101" pitchFamily="2" charset="-122"/>
              </a:rPr>
              <a:t>    直流通路中的反馈称为直流反馈。</a:t>
            </a:r>
          </a:p>
          <a:p>
            <a:pPr>
              <a:lnSpc>
                <a:spcPct val="120000"/>
              </a:lnSpc>
              <a:buFontTx/>
            </a:pPr>
            <a:r>
              <a:rPr lang="zh-CN" altLang="en-US" sz="2400" b="1" dirty="0">
                <a:latin typeface="Times New Roman" panose="02020603050405020304" pitchFamily="18" charset="0"/>
                <a:ea typeface="宋体" panose="02010600030101010101" pitchFamily="2" charset="-122"/>
              </a:rPr>
              <a:t>    反馈的结果使输出量的</a:t>
            </a:r>
            <a:r>
              <a:rPr lang="zh-CN" altLang="en-US" sz="2400" b="1" dirty="0">
                <a:solidFill>
                  <a:srgbClr val="FF0000"/>
                </a:solidFill>
                <a:latin typeface="Times New Roman" panose="02020603050405020304" pitchFamily="18" charset="0"/>
                <a:ea typeface="宋体" panose="02010600030101010101" pitchFamily="2" charset="-122"/>
              </a:rPr>
              <a:t>变化减小</a:t>
            </a:r>
            <a:r>
              <a:rPr lang="zh-CN" altLang="en-US" sz="2400" b="1" dirty="0">
                <a:latin typeface="Times New Roman" panose="02020603050405020304" pitchFamily="18" charset="0"/>
                <a:ea typeface="宋体" panose="02010600030101010101" pitchFamily="2" charset="-122"/>
              </a:rPr>
              <a:t>的称为负反馈，反之称为正反馈。</a:t>
            </a:r>
          </a:p>
        </p:txBody>
      </p:sp>
      <p:grpSp>
        <p:nvGrpSpPr>
          <p:cNvPr id="2" name="Group 7"/>
          <p:cNvGrpSpPr/>
          <p:nvPr/>
        </p:nvGrpSpPr>
        <p:grpSpPr>
          <a:xfrm>
            <a:off x="2917825" y="2792413"/>
            <a:ext cx="5989638" cy="1906587"/>
            <a:chOff x="1824" y="1632"/>
            <a:chExt cx="3675" cy="1201"/>
          </a:xfrm>
        </p:grpSpPr>
        <p:sp>
          <p:nvSpPr>
            <p:cNvPr id="22535" name="AutoShape 8"/>
            <p:cNvSpPr/>
            <p:nvPr/>
          </p:nvSpPr>
          <p:spPr>
            <a:xfrm>
              <a:off x="2928" y="2496"/>
              <a:ext cx="2571" cy="337"/>
            </a:xfrm>
            <a:prstGeom prst="borderCallout1">
              <a:avLst>
                <a:gd name="adj1" fmla="val 21366"/>
                <a:gd name="adj2" fmla="val -1921"/>
                <a:gd name="adj3" fmla="val -252523"/>
                <a:gd name="adj4" fmla="val -18389"/>
              </a:avLst>
            </a:prstGeom>
            <a:solidFill>
              <a:srgbClr val="FFFFCC"/>
            </a:solidFill>
            <a:ln w="19050" cap="flat" cmpd="sng">
              <a:solidFill>
                <a:srgbClr val="FF0000"/>
              </a:solidFill>
              <a:prstDash val="solid"/>
              <a:miter/>
              <a:headEnd type="none" w="med" len="med"/>
              <a:tailEnd type="none" w="med" len="med"/>
            </a:ln>
          </p:spPr>
          <p:txBody>
            <a:bodyPr anchor="t" anchorCtr="0"/>
            <a:lstStyle/>
            <a:p>
              <a:pPr>
                <a:buFontTx/>
              </a:pPr>
              <a:r>
                <a:rPr lang="en-US" altLang="zh-CN" sz="2400" b="1" dirty="0">
                  <a:latin typeface="Times New Roman" panose="02020603050405020304" pitchFamily="18" charset="0"/>
                  <a:ea typeface="宋体" panose="02010600030101010101" pitchFamily="2" charset="-122"/>
                </a:rPr>
                <a:t>Δ</a:t>
              </a:r>
              <a:r>
                <a:rPr lang="en-US" altLang="zh-CN" sz="2400" b="1" i="1" dirty="0">
                  <a:latin typeface="Times New Roman" panose="02020603050405020304" pitchFamily="18" charset="0"/>
                  <a:ea typeface="宋体" panose="02010600030101010101" pitchFamily="2" charset="-122"/>
                </a:rPr>
                <a:t>I</a:t>
              </a:r>
              <a:r>
                <a:rPr lang="en-US" altLang="zh-CN" sz="2400" b="1" baseline="-25000" dirty="0">
                  <a:latin typeface="Times New Roman" panose="02020603050405020304" pitchFamily="18" charset="0"/>
                  <a:ea typeface="宋体" panose="02010600030101010101" pitchFamily="2" charset="-122"/>
                </a:rPr>
                <a:t>C</a:t>
              </a:r>
              <a:r>
                <a:rPr lang="zh-CN" altLang="en-US" sz="2400" b="1" dirty="0">
                  <a:latin typeface="Times New Roman" panose="02020603050405020304" pitchFamily="18" charset="0"/>
                  <a:ea typeface="宋体" panose="02010600030101010101" pitchFamily="2" charset="-122"/>
                </a:rPr>
                <a:t>通过</a:t>
              </a:r>
              <a:r>
                <a:rPr lang="en-US" altLang="zh-CN" sz="2400" b="1" i="1" dirty="0">
                  <a:latin typeface="Times New Roman" panose="02020603050405020304" pitchFamily="18" charset="0"/>
                  <a:ea typeface="宋体" panose="02010600030101010101" pitchFamily="2" charset="-122"/>
                </a:rPr>
                <a:t>R</a:t>
              </a:r>
              <a:r>
                <a:rPr lang="en-US" altLang="zh-CN" sz="2400" b="1" baseline="-25000" dirty="0">
                  <a:latin typeface="Times New Roman" panose="02020603050405020304" pitchFamily="18" charset="0"/>
                  <a:ea typeface="宋体" panose="02010600030101010101" pitchFamily="2" charset="-122"/>
                </a:rPr>
                <a:t>e</a:t>
              </a:r>
              <a:r>
                <a:rPr lang="zh-CN" altLang="en-US" sz="2400" b="1" dirty="0">
                  <a:latin typeface="Times New Roman" panose="02020603050405020304" pitchFamily="18" charset="0"/>
                  <a:ea typeface="宋体" panose="02010600030101010101" pitchFamily="2" charset="-122"/>
                </a:rPr>
                <a:t>转换为</a:t>
              </a:r>
              <a:r>
                <a:rPr lang="en-US" altLang="zh-CN" sz="2400" b="1" dirty="0">
                  <a:latin typeface="Times New Roman" panose="02020603050405020304" pitchFamily="18" charset="0"/>
                  <a:ea typeface="宋体" panose="02010600030101010101" pitchFamily="2" charset="-122"/>
                </a:rPr>
                <a:t>Δ</a:t>
              </a:r>
              <a:r>
                <a:rPr lang="en-US" altLang="zh-CN" sz="2400" b="1" i="1" dirty="0">
                  <a:latin typeface="Times New Roman" panose="02020603050405020304" pitchFamily="18" charset="0"/>
                  <a:ea typeface="宋体" panose="02010600030101010101" pitchFamily="2" charset="-122"/>
                </a:rPr>
                <a:t>U</a:t>
              </a:r>
              <a:r>
                <a:rPr lang="en-US" altLang="zh-CN" sz="2400" b="1" baseline="-25000" dirty="0">
                  <a:latin typeface="Times New Roman" panose="02020603050405020304" pitchFamily="18" charset="0"/>
                  <a:ea typeface="宋体" panose="02010600030101010101" pitchFamily="2" charset="-122"/>
                </a:rPr>
                <a:t>E</a:t>
              </a:r>
              <a:r>
                <a:rPr lang="zh-CN" altLang="en-US" sz="2400" b="1" dirty="0">
                  <a:latin typeface="Times New Roman" panose="02020603050405020304" pitchFamily="18" charset="0"/>
                  <a:ea typeface="宋体" panose="02010600030101010101" pitchFamily="2" charset="-122"/>
                </a:rPr>
                <a:t>影响</a:t>
              </a:r>
              <a:r>
                <a:rPr lang="en-US" altLang="zh-CN" sz="2400" b="1" i="1" dirty="0">
                  <a:latin typeface="Times New Roman" panose="02020603050405020304" pitchFamily="18" charset="0"/>
                  <a:ea typeface="宋体" panose="02010600030101010101" pitchFamily="2" charset="-122"/>
                </a:rPr>
                <a:t>U</a:t>
              </a:r>
              <a:r>
                <a:rPr lang="en-US" altLang="zh-CN" sz="2400" b="1" baseline="-25000" dirty="0">
                  <a:latin typeface="Times New Roman" panose="02020603050405020304" pitchFamily="18" charset="0"/>
                  <a:ea typeface="宋体" panose="02010600030101010101" pitchFamily="2" charset="-122"/>
                </a:rPr>
                <a:t>BE</a:t>
              </a:r>
              <a:endParaRPr lang="en-US" altLang="zh-CN" sz="2400" b="1" dirty="0">
                <a:latin typeface="Times New Roman" panose="02020603050405020304" pitchFamily="18" charset="0"/>
                <a:ea typeface="宋体" panose="02010600030101010101" pitchFamily="2" charset="-122"/>
              </a:endParaRPr>
            </a:p>
          </p:txBody>
        </p:sp>
        <p:sp>
          <p:nvSpPr>
            <p:cNvPr id="22536" name="Line 9"/>
            <p:cNvSpPr/>
            <p:nvPr/>
          </p:nvSpPr>
          <p:spPr>
            <a:xfrm>
              <a:off x="1824" y="1632"/>
              <a:ext cx="960" cy="0"/>
            </a:xfrm>
            <a:prstGeom prst="line">
              <a:avLst/>
            </a:prstGeom>
            <a:ln w="28575" cap="flat" cmpd="sng">
              <a:solidFill>
                <a:srgbClr val="FF0000"/>
              </a:solidFill>
              <a:prstDash val="solid"/>
              <a:round/>
              <a:headEnd type="none" w="med" len="med"/>
              <a:tailEnd type="none" w="med" len="med"/>
            </a:ln>
          </p:spPr>
        </p:sp>
      </p:grpSp>
      <p:grpSp>
        <p:nvGrpSpPr>
          <p:cNvPr id="3" name="Group 10"/>
          <p:cNvGrpSpPr/>
          <p:nvPr/>
        </p:nvGrpSpPr>
        <p:grpSpPr>
          <a:xfrm>
            <a:off x="1089025" y="4124325"/>
            <a:ext cx="7543800" cy="1182688"/>
            <a:chOff x="672" y="2471"/>
            <a:chExt cx="4752" cy="745"/>
          </a:xfrm>
        </p:grpSpPr>
        <p:sp>
          <p:nvSpPr>
            <p:cNvPr id="22538" name="AutoShape 11"/>
            <p:cNvSpPr/>
            <p:nvPr/>
          </p:nvSpPr>
          <p:spPr>
            <a:xfrm>
              <a:off x="1968" y="2918"/>
              <a:ext cx="3456" cy="298"/>
            </a:xfrm>
            <a:prstGeom prst="borderCallout1">
              <a:avLst>
                <a:gd name="adj1" fmla="val 24162"/>
                <a:gd name="adj2" fmla="val -1389"/>
                <a:gd name="adj3" fmla="val -141611"/>
                <a:gd name="adj4" fmla="val -14324"/>
              </a:avLst>
            </a:prstGeom>
            <a:solidFill>
              <a:srgbClr val="FFFFCC"/>
            </a:solidFill>
            <a:ln w="19050" cap="flat" cmpd="sng">
              <a:solidFill>
                <a:srgbClr val="FF0000"/>
              </a:solidFill>
              <a:prstDash val="solid"/>
              <a:miter/>
              <a:headEnd type="none" w="med" len="med"/>
              <a:tailEnd type="none" w="med" len="med"/>
            </a:ln>
          </p:spPr>
          <p:txBody>
            <a:bodyPr anchor="t" anchorCtr="0"/>
            <a:lstStyle/>
            <a:p>
              <a:pPr>
                <a:buFontTx/>
              </a:pPr>
              <a:r>
                <a:rPr lang="zh-CN" altLang="en-US" sz="2400" b="1" dirty="0">
                  <a:latin typeface="Times New Roman" panose="02020603050405020304" pitchFamily="18" charset="0"/>
                  <a:ea typeface="宋体" panose="02010600030101010101" pitchFamily="2" charset="-122"/>
                </a:rPr>
                <a:t>温度升高</a:t>
              </a:r>
              <a:r>
                <a:rPr lang="en-US" altLang="zh-CN" sz="2400" b="1" i="1" dirty="0">
                  <a:latin typeface="Times New Roman" panose="02020603050405020304" pitchFamily="18" charset="0"/>
                  <a:ea typeface="宋体" panose="02010600030101010101" pitchFamily="2" charset="-122"/>
                </a:rPr>
                <a:t>I</a:t>
              </a:r>
              <a:r>
                <a:rPr lang="en-US" altLang="zh-CN" sz="2400" b="1" baseline="-25000" dirty="0">
                  <a:latin typeface="Times New Roman" panose="02020603050405020304" pitchFamily="18" charset="0"/>
                  <a:ea typeface="宋体" panose="02010600030101010101" pitchFamily="2" charset="-122"/>
                </a:rPr>
                <a:t>C</a:t>
              </a:r>
              <a:r>
                <a:rPr lang="zh-CN" altLang="en-US" sz="2400" b="1" dirty="0">
                  <a:latin typeface="Times New Roman" panose="02020603050405020304" pitchFamily="18" charset="0"/>
                  <a:ea typeface="宋体" panose="02010600030101010101" pitchFamily="2" charset="-122"/>
                </a:rPr>
                <a:t>增大，反馈的结果使之减小</a:t>
              </a:r>
            </a:p>
          </p:txBody>
        </p:sp>
        <p:sp>
          <p:nvSpPr>
            <p:cNvPr id="22539" name="Line 12"/>
            <p:cNvSpPr/>
            <p:nvPr/>
          </p:nvSpPr>
          <p:spPr>
            <a:xfrm>
              <a:off x="672" y="2471"/>
              <a:ext cx="960" cy="0"/>
            </a:xfrm>
            <a:prstGeom prst="line">
              <a:avLst/>
            </a:prstGeom>
            <a:ln w="28575" cap="flat" cmpd="sng">
              <a:solidFill>
                <a:srgbClr val="FF0000"/>
              </a:solidFill>
              <a:prstDash val="solid"/>
              <a:round/>
              <a:headEnd type="none" w="med" len="med"/>
              <a:tailEnd type="none" w="med" len="med"/>
            </a:ln>
          </p:spPr>
        </p:sp>
      </p:grpSp>
      <p:pic>
        <p:nvPicPr>
          <p:cNvPr id="22540" name="Picture 15"/>
          <p:cNvPicPr>
            <a:picLocks noChangeAspect="1"/>
          </p:cNvPicPr>
          <p:nvPr/>
        </p:nvPicPr>
        <p:blipFill>
          <a:blip r:embed="rId3"/>
          <a:stretch>
            <a:fillRect/>
          </a:stretch>
        </p:blipFill>
        <p:spPr>
          <a:xfrm>
            <a:off x="8705850" y="44450"/>
            <a:ext cx="403225" cy="404813"/>
          </a:xfrm>
          <a:prstGeom prst="rect">
            <a:avLst/>
          </a:prstGeom>
          <a:noFill/>
          <a:ln w="9525">
            <a:noFill/>
          </a:ln>
        </p:spPr>
      </p:pic>
      <p:sp>
        <p:nvSpPr>
          <p:cNvPr id="22541" name="灯片编号占位符 4"/>
          <p:cNvSpPr>
            <a:spLocks noGrp="1"/>
          </p:cNvSpPr>
          <p:nvPr>
            <p:ph type="sldNum" sz="quarter" idx="4"/>
          </p:nvPr>
        </p:nvSpPr>
        <p:spPr>
          <a:noFill/>
          <a:ln>
            <a:noFill/>
          </a:ln>
        </p:spPr>
        <p:txBody>
          <a:bodyPr wrap="square" lIns="91440" tIns="45720" rIns="91440" bIns="45720" anchor="ctr"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Verdana" panose="020B060403050404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Verdan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Verdan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Verdan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Verdana" panose="020B0604030504040204" pitchFamily="34" charset="0"/>
                <a:ea typeface="宋体" panose="02010600030101010101" pitchFamily="2" charset="-122"/>
                <a:cs typeface="+mn-cs"/>
              </a:defRPr>
            </a:lvl5pPr>
          </a:lstStyle>
          <a:p>
            <a:pPr lvl="0" algn="r" eaLnBrk="1" hangingPunct="1">
              <a:buFontTx/>
            </a:pPr>
            <a:fld id="{9A0DB2DC-4C9A-4742-B13C-FB6460FD3503}" type="slidenum">
              <a:rPr lang="en-US" altLang="zh-CN" sz="1200" dirty="0">
                <a:solidFill>
                  <a:srgbClr val="898989"/>
                </a:solidFill>
                <a:latin typeface="Verdana" panose="020B0604030504040204" pitchFamily="34" charset="0"/>
                <a:ea typeface="宋体" panose="02010600030101010101" pitchFamily="2" charset="-122"/>
              </a:rPr>
              <a:t>60</a:t>
            </a:fld>
            <a:endParaRPr lang="en-US" altLang="zh-CN" sz="1200" dirty="0">
              <a:solidFill>
                <a:srgbClr val="898989"/>
              </a:solidFill>
              <a:latin typeface="Verdana" panose="020B0604030504040204" pitchFamily="34"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1379"/>
                                        </p:tgtEl>
                                        <p:attrNameLst>
                                          <p:attrName>style.visibility</p:attrName>
                                        </p:attrNameLst>
                                      </p:cBhvr>
                                      <p:to>
                                        <p:strVal val="visible"/>
                                      </p:to>
                                    </p:set>
                                    <p:animEffect transition="in" filter="wipe(left)">
                                      <p:cBhvr>
                                        <p:cTn id="7" dur="500"/>
                                        <p:tgtEl>
                                          <p:spTgt spid="10137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01381">
                                            <p:txEl>
                                              <p:pRg st="0" end="0"/>
                                            </p:txEl>
                                          </p:spTgt>
                                        </p:tgtEl>
                                        <p:attrNameLst>
                                          <p:attrName>style.visibility</p:attrName>
                                        </p:attrNameLst>
                                      </p:cBhvr>
                                      <p:to>
                                        <p:strVal val="visible"/>
                                      </p:to>
                                    </p:set>
                                    <p:animEffect transition="in" filter="wipe(left)">
                                      <p:cBhvr>
                                        <p:cTn id="12" dur="500"/>
                                        <p:tgtEl>
                                          <p:spTgt spid="101381">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01381">
                                            <p:txEl>
                                              <p:pRg st="1" end="1"/>
                                            </p:txEl>
                                          </p:spTgt>
                                        </p:tgtEl>
                                        <p:attrNameLst>
                                          <p:attrName>style.visibility</p:attrName>
                                        </p:attrNameLst>
                                      </p:cBhvr>
                                      <p:to>
                                        <p:strVal val="visible"/>
                                      </p:to>
                                    </p:set>
                                    <p:animEffect transition="in" filter="wipe(left)">
                                      <p:cBhvr>
                                        <p:cTn id="17" dur="500"/>
                                        <p:tgtEl>
                                          <p:spTgt spid="101381">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01381">
                                            <p:txEl>
                                              <p:pRg st="2" end="2"/>
                                            </p:txEl>
                                          </p:spTgt>
                                        </p:tgtEl>
                                        <p:attrNameLst>
                                          <p:attrName>style.visibility</p:attrName>
                                        </p:attrNameLst>
                                      </p:cBhvr>
                                      <p:to>
                                        <p:strVal val="visible"/>
                                      </p:to>
                                    </p:set>
                                    <p:animEffect transition="in" filter="wipe(left)">
                                      <p:cBhvr>
                                        <p:cTn id="22" dur="500"/>
                                        <p:tgtEl>
                                          <p:spTgt spid="101381">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01381">
                                            <p:txEl>
                                              <p:pRg st="3" end="3"/>
                                            </p:txEl>
                                          </p:spTgt>
                                        </p:tgtEl>
                                        <p:attrNameLst>
                                          <p:attrName>style.visibility</p:attrName>
                                        </p:attrNameLst>
                                      </p:cBhvr>
                                      <p:to>
                                        <p:strVal val="visible"/>
                                      </p:to>
                                    </p:set>
                                    <p:animEffect transition="in" filter="wipe(left)">
                                      <p:cBhvr>
                                        <p:cTn id="27" dur="500"/>
                                        <p:tgtEl>
                                          <p:spTgt spid="101381">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2"/>
                                        </p:tgtEl>
                                        <p:attrNameLst>
                                          <p:attrName>style.visibility</p:attrName>
                                        </p:attrNameLst>
                                      </p:cBhvr>
                                      <p:to>
                                        <p:strVal val="visible"/>
                                      </p:to>
                                    </p:set>
                                    <p:animEffect transition="in" filter="wipe(left)">
                                      <p:cBhvr>
                                        <p:cTn id="32" dur="500"/>
                                        <p:tgtEl>
                                          <p:spTgt spid="2"/>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3"/>
                                        </p:tgtEl>
                                        <p:attrNameLst>
                                          <p:attrName>style.visibility</p:attrName>
                                        </p:attrNameLst>
                                      </p:cBhvr>
                                      <p:to>
                                        <p:strVal val="visible"/>
                                      </p:to>
                                    </p:set>
                                    <p:animEffect transition="in" filter="wipe(left)">
                                      <p:cBhvr>
                                        <p:cTn id="37" dur="500"/>
                                        <p:tgtEl>
                                          <p:spTgt spid="3"/>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01380"/>
                                        </p:tgtEl>
                                        <p:attrNameLst>
                                          <p:attrName>style.visibility</p:attrName>
                                        </p:attrNameLst>
                                      </p:cBhvr>
                                      <p:to>
                                        <p:strVal val="visible"/>
                                      </p:to>
                                    </p:set>
                                    <p:animEffect transition="in" filter="wipe(left)">
                                      <p:cBhvr>
                                        <p:cTn id="42" dur="500"/>
                                        <p:tgtEl>
                                          <p:spTgt spid="1013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379" grpId="0" bldLvl="0" animBg="1"/>
      <p:bldP spid="101380" grpId="0" bldLvl="0" animBg="1"/>
      <p:bldP spid="101381" grpId="0" build="p"/>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5" name="Picture 2" descr="Dz020402"/>
          <p:cNvPicPr>
            <a:picLocks noChangeAspect="1"/>
          </p:cNvPicPr>
          <p:nvPr/>
        </p:nvPicPr>
        <p:blipFill>
          <a:blip r:embed="rId2"/>
          <a:srcRect l="70410" r="-354" b="13460"/>
          <a:stretch>
            <a:fillRect/>
          </a:stretch>
        </p:blipFill>
        <p:spPr>
          <a:xfrm>
            <a:off x="762000" y="1600200"/>
            <a:ext cx="2754313" cy="3200400"/>
          </a:xfrm>
          <a:prstGeom prst="rect">
            <a:avLst/>
          </a:prstGeom>
          <a:noFill/>
          <a:ln w="9525">
            <a:noFill/>
          </a:ln>
        </p:spPr>
      </p:pic>
      <p:graphicFrame>
        <p:nvGraphicFramePr>
          <p:cNvPr id="100355" name="Object 3"/>
          <p:cNvGraphicFramePr>
            <a:graphicFrameLocks noChangeAspect="1"/>
          </p:cNvGraphicFramePr>
          <p:nvPr/>
        </p:nvGraphicFramePr>
        <p:xfrm>
          <a:off x="4614863" y="2565400"/>
          <a:ext cx="2884487" cy="863600"/>
        </p:xfrm>
        <a:graphic>
          <a:graphicData uri="http://schemas.openxmlformats.org/presentationml/2006/ole">
            <mc:AlternateContent xmlns:mc="http://schemas.openxmlformats.org/markup-compatibility/2006">
              <mc:Choice xmlns:v="urn:schemas-microsoft-com:vml" Requires="v">
                <p:oleObj r:id="rId3" imgW="1269365" imgH="431800" progId="Equation.3">
                  <p:embed/>
                </p:oleObj>
              </mc:Choice>
              <mc:Fallback>
                <p:oleObj r:id="rId3" imgW="1269365" imgH="431800" progId="Equation.3">
                  <p:embed/>
                  <p:pic>
                    <p:nvPicPr>
                      <p:cNvPr id="0" name="图片 3086"/>
                      <p:cNvPicPr/>
                      <p:nvPr/>
                    </p:nvPicPr>
                    <p:blipFill>
                      <a:blip r:embed="rId4"/>
                      <a:stretch>
                        <a:fillRect/>
                      </a:stretch>
                    </p:blipFill>
                    <p:spPr>
                      <a:xfrm>
                        <a:off x="4614863" y="2565400"/>
                        <a:ext cx="2884487" cy="863600"/>
                      </a:xfrm>
                      <a:prstGeom prst="rect">
                        <a:avLst/>
                      </a:prstGeom>
                      <a:solidFill>
                        <a:srgbClr val="66FFFF"/>
                      </a:solidFill>
                      <a:ln w="9525" cap="flat" cmpd="sng">
                        <a:solidFill>
                          <a:srgbClr val="FF0000"/>
                        </a:solidFill>
                        <a:prstDash val="solid"/>
                        <a:miter/>
                        <a:headEnd type="none" w="med" len="med"/>
                        <a:tailEnd type="none" w="med" len="med"/>
                      </a:ln>
                    </p:spPr>
                  </p:pic>
                </p:oleObj>
              </mc:Fallback>
            </mc:AlternateContent>
          </a:graphicData>
        </a:graphic>
      </p:graphicFrame>
      <p:graphicFrame>
        <p:nvGraphicFramePr>
          <p:cNvPr id="100356" name="Object 4"/>
          <p:cNvGraphicFramePr>
            <a:graphicFrameLocks noChangeAspect="1"/>
          </p:cNvGraphicFramePr>
          <p:nvPr/>
        </p:nvGraphicFramePr>
        <p:xfrm>
          <a:off x="4643438" y="4371975"/>
          <a:ext cx="2743200" cy="928688"/>
        </p:xfrm>
        <a:graphic>
          <a:graphicData uri="http://schemas.openxmlformats.org/presentationml/2006/ole">
            <mc:AlternateContent xmlns:mc="http://schemas.openxmlformats.org/markup-compatibility/2006">
              <mc:Choice xmlns:v="urn:schemas-microsoft-com:vml" Requires="v">
                <p:oleObj r:id="rId5" imgW="1155065" imgH="444500" progId="Equation.3">
                  <p:embed/>
                </p:oleObj>
              </mc:Choice>
              <mc:Fallback>
                <p:oleObj r:id="rId5" imgW="1155065" imgH="444500" progId="Equation.3">
                  <p:embed/>
                  <p:pic>
                    <p:nvPicPr>
                      <p:cNvPr id="0" name="图片 3087"/>
                      <p:cNvPicPr/>
                      <p:nvPr/>
                    </p:nvPicPr>
                    <p:blipFill>
                      <a:blip r:embed="rId6"/>
                      <a:stretch>
                        <a:fillRect/>
                      </a:stretch>
                    </p:blipFill>
                    <p:spPr>
                      <a:xfrm>
                        <a:off x="4643438" y="4371975"/>
                        <a:ext cx="2743200" cy="928688"/>
                      </a:xfrm>
                      <a:prstGeom prst="rect">
                        <a:avLst/>
                      </a:prstGeom>
                      <a:solidFill>
                        <a:srgbClr val="66FFFF"/>
                      </a:solidFill>
                      <a:ln w="9525" cap="flat" cmpd="sng">
                        <a:solidFill>
                          <a:srgbClr val="FF0000"/>
                        </a:solidFill>
                        <a:prstDash val="solid"/>
                        <a:miter/>
                        <a:headEnd type="none" w="med" len="med"/>
                        <a:tailEnd type="none" w="med" len="med"/>
                      </a:ln>
                    </p:spPr>
                  </p:pic>
                </p:oleObj>
              </mc:Fallback>
            </mc:AlternateContent>
          </a:graphicData>
        </a:graphic>
      </p:graphicFrame>
      <p:sp>
        <p:nvSpPr>
          <p:cNvPr id="21508" name="Rectangle 5"/>
          <p:cNvSpPr>
            <a:spLocks noGrp="1"/>
          </p:cNvSpPr>
          <p:nvPr>
            <p:ph type="title"/>
          </p:nvPr>
        </p:nvSpPr>
        <p:spPr>
          <a:xfrm>
            <a:off x="395288" y="908050"/>
            <a:ext cx="2895600" cy="533400"/>
          </a:xfrm>
        </p:spPr>
        <p:txBody>
          <a:bodyPr vert="horz" wrap="square" lIns="91440" tIns="45720" rIns="91440" bIns="45720" anchor="ctr" anchorCtr="0"/>
          <a:lstStyle/>
          <a:p>
            <a:pPr algn="l" eaLnBrk="1" hangingPunct="1"/>
            <a:r>
              <a:rPr lang="en-US" altLang="zh-CN" sz="2800" dirty="0">
                <a:latin typeface="华文行楷" panose="02010800040101010101" pitchFamily="2" charset="-122"/>
                <a:ea typeface="华文行楷" panose="02010800040101010101" pitchFamily="2" charset="-122"/>
              </a:rPr>
              <a:t>2.  </a:t>
            </a:r>
            <a:r>
              <a:rPr lang="zh-CN" altLang="en-US" sz="2800" dirty="0">
                <a:latin typeface="华文行楷" panose="02010800040101010101" pitchFamily="2" charset="-122"/>
                <a:ea typeface="华文行楷" panose="02010800040101010101" pitchFamily="2" charset="-122"/>
              </a:rPr>
              <a:t>稳定原理</a:t>
            </a:r>
          </a:p>
        </p:txBody>
      </p:sp>
      <p:sp>
        <p:nvSpPr>
          <p:cNvPr id="100358" name="Text Box 6"/>
          <p:cNvSpPr txBox="1"/>
          <p:nvPr/>
        </p:nvSpPr>
        <p:spPr>
          <a:xfrm>
            <a:off x="3635375" y="1484313"/>
            <a:ext cx="4724400" cy="968375"/>
          </a:xfrm>
          <a:prstGeom prst="rect">
            <a:avLst/>
          </a:prstGeom>
          <a:noFill/>
          <a:ln w="9525">
            <a:noFill/>
          </a:ln>
        </p:spPr>
        <p:txBody>
          <a:bodyPr anchor="t" anchorCtr="0">
            <a:spAutoFit/>
          </a:bodyPr>
          <a:lstStyle/>
          <a:p>
            <a:pPr>
              <a:lnSpc>
                <a:spcPct val="120000"/>
              </a:lnSpc>
              <a:spcBef>
                <a:spcPct val="50000"/>
              </a:spcBef>
              <a:buFontTx/>
            </a:pPr>
            <a:r>
              <a:rPr lang="en-US" altLang="zh-CN" sz="2400" dirty="0">
                <a:latin typeface="Times New Roman" panose="02020603050405020304" pitchFamily="18" charset="0"/>
                <a:ea typeface="宋体" panose="02010600030101010101" pitchFamily="2" charset="-122"/>
              </a:rPr>
              <a:t>   </a:t>
            </a:r>
            <a:r>
              <a:rPr lang="zh-CN" altLang="en-US" sz="2400" b="1" dirty="0">
                <a:latin typeface="Times New Roman" panose="02020603050405020304" pitchFamily="18" charset="0"/>
                <a:ea typeface="宋体" panose="02010600030101010101" pitchFamily="2" charset="-122"/>
              </a:rPr>
              <a:t>为了稳定</a:t>
            </a:r>
            <a:r>
              <a:rPr lang="en-US" altLang="zh-CN" sz="2400" b="1" i="1" dirty="0">
                <a:latin typeface="Times New Roman" panose="02020603050405020304" pitchFamily="18" charset="0"/>
                <a:ea typeface="宋体" panose="02010600030101010101" pitchFamily="2" charset="-122"/>
              </a:rPr>
              <a:t>Q</a:t>
            </a:r>
            <a:r>
              <a:rPr lang="zh-CN" altLang="en-US" sz="2400" b="1" dirty="0">
                <a:latin typeface="Times New Roman" panose="02020603050405020304" pitchFamily="18" charset="0"/>
                <a:ea typeface="宋体" panose="02010600030101010101" pitchFamily="2" charset="-122"/>
              </a:rPr>
              <a:t>点，通常</a:t>
            </a:r>
            <a:r>
              <a:rPr lang="en-US" altLang="zh-CN" sz="2400" b="1" i="1" dirty="0">
                <a:latin typeface="Times New Roman" panose="02020603050405020304" pitchFamily="18" charset="0"/>
                <a:ea typeface="宋体" panose="02010600030101010101" pitchFamily="2" charset="-122"/>
              </a:rPr>
              <a:t>I</a:t>
            </a:r>
            <a:r>
              <a:rPr lang="en-US" altLang="zh-CN" sz="2400" b="1" baseline="-25000" dirty="0">
                <a:latin typeface="Times New Roman" panose="02020603050405020304" pitchFamily="18" charset="0"/>
                <a:ea typeface="宋体" panose="02010600030101010101" pitchFamily="2" charset="-122"/>
              </a:rPr>
              <a:t>1</a:t>
            </a:r>
            <a:r>
              <a:rPr lang="en-US" altLang="zh-CN" sz="2400" b="1" dirty="0">
                <a:latin typeface="Times New Roman" panose="02020603050405020304" pitchFamily="18" charset="0"/>
                <a:ea typeface="宋体" panose="02010600030101010101" pitchFamily="2" charset="-122"/>
              </a:rPr>
              <a:t>&gt;&gt; </a:t>
            </a:r>
            <a:r>
              <a:rPr lang="en-US" altLang="zh-CN" sz="2400" b="1" i="1" dirty="0">
                <a:latin typeface="Times New Roman" panose="02020603050405020304" pitchFamily="18" charset="0"/>
                <a:ea typeface="宋体" panose="02010600030101010101" pitchFamily="2" charset="-122"/>
              </a:rPr>
              <a:t>I</a:t>
            </a:r>
            <a:r>
              <a:rPr lang="en-US" altLang="zh-CN" sz="2400" b="1" baseline="-25000" dirty="0">
                <a:latin typeface="Times New Roman" panose="02020603050405020304" pitchFamily="18" charset="0"/>
                <a:ea typeface="宋体" panose="02010600030101010101" pitchFamily="2" charset="-122"/>
              </a:rPr>
              <a:t>B</a:t>
            </a:r>
            <a:r>
              <a:rPr lang="zh-CN" altLang="en-US" sz="2400" b="1" dirty="0">
                <a:latin typeface="Times New Roman" panose="02020603050405020304" pitchFamily="18" charset="0"/>
                <a:ea typeface="宋体" panose="02010600030101010101" pitchFamily="2" charset="-122"/>
              </a:rPr>
              <a:t>，即</a:t>
            </a:r>
            <a:r>
              <a:rPr lang="en-US" altLang="zh-CN" sz="2400" b="1" i="1" dirty="0">
                <a:latin typeface="Times New Roman" panose="02020603050405020304" pitchFamily="18" charset="0"/>
                <a:ea typeface="宋体" panose="02010600030101010101" pitchFamily="2" charset="-122"/>
              </a:rPr>
              <a:t>I</a:t>
            </a:r>
            <a:r>
              <a:rPr lang="en-US" altLang="zh-CN" sz="2400" b="1" baseline="-25000" dirty="0">
                <a:latin typeface="Times New Roman" panose="02020603050405020304" pitchFamily="18" charset="0"/>
                <a:ea typeface="宋体" panose="02010600030101010101" pitchFamily="2" charset="-122"/>
              </a:rPr>
              <a:t>1</a:t>
            </a:r>
            <a:r>
              <a:rPr lang="en-US" altLang="zh-CN" sz="2400" b="1" dirty="0">
                <a:latin typeface="Times New Roman" panose="02020603050405020304" pitchFamily="18" charset="0"/>
                <a:ea typeface="宋体" panose="02010600030101010101" pitchFamily="2" charset="-122"/>
              </a:rPr>
              <a:t>≈ </a:t>
            </a:r>
            <a:r>
              <a:rPr lang="en-US" altLang="zh-CN" sz="2400" b="1" i="1" dirty="0">
                <a:latin typeface="Times New Roman" panose="02020603050405020304" pitchFamily="18" charset="0"/>
                <a:ea typeface="宋体" panose="02010600030101010101" pitchFamily="2" charset="-122"/>
              </a:rPr>
              <a:t>I</a:t>
            </a:r>
            <a:r>
              <a:rPr lang="en-US" altLang="zh-CN" sz="2400" b="1" baseline="-25000" dirty="0">
                <a:latin typeface="Times New Roman" panose="02020603050405020304" pitchFamily="18" charset="0"/>
                <a:ea typeface="宋体" panose="02010600030101010101" pitchFamily="2" charset="-122"/>
              </a:rPr>
              <a:t>2</a:t>
            </a:r>
            <a:r>
              <a:rPr lang="zh-CN" altLang="en-US" sz="2400" b="1" dirty="0">
                <a:latin typeface="Times New Roman" panose="02020603050405020304" pitchFamily="18" charset="0"/>
                <a:ea typeface="宋体" panose="02010600030101010101" pitchFamily="2" charset="-122"/>
              </a:rPr>
              <a:t>；因此</a:t>
            </a:r>
          </a:p>
        </p:txBody>
      </p:sp>
      <p:sp>
        <p:nvSpPr>
          <p:cNvPr id="100359" name="Text Box 7"/>
          <p:cNvSpPr txBox="1"/>
          <p:nvPr/>
        </p:nvSpPr>
        <p:spPr>
          <a:xfrm>
            <a:off x="3962400" y="3644900"/>
            <a:ext cx="3048000" cy="457200"/>
          </a:xfrm>
          <a:prstGeom prst="rect">
            <a:avLst/>
          </a:prstGeom>
          <a:noFill/>
          <a:ln w="9525">
            <a:noFill/>
          </a:ln>
        </p:spPr>
        <p:txBody>
          <a:bodyPr anchor="t" anchorCtr="0">
            <a:spAutoFit/>
          </a:bodyPr>
          <a:lstStyle/>
          <a:p>
            <a:pPr>
              <a:spcBef>
                <a:spcPct val="50000"/>
              </a:spcBef>
              <a:buFontTx/>
            </a:pPr>
            <a:r>
              <a:rPr lang="zh-CN" altLang="en-US" sz="2400" b="1" dirty="0">
                <a:latin typeface="Times New Roman" panose="02020603050405020304" pitchFamily="18" charset="0"/>
                <a:ea typeface="宋体" panose="02010600030101010101" pitchFamily="2" charset="-122"/>
              </a:rPr>
              <a:t>基本不随温度变化。</a:t>
            </a:r>
          </a:p>
        </p:txBody>
      </p:sp>
      <p:sp>
        <p:nvSpPr>
          <p:cNvPr id="100360" name="Text Box 8"/>
          <p:cNvSpPr txBox="1"/>
          <p:nvPr/>
        </p:nvSpPr>
        <p:spPr>
          <a:xfrm>
            <a:off x="533400" y="5516563"/>
            <a:ext cx="8610600" cy="457200"/>
          </a:xfrm>
          <a:prstGeom prst="rect">
            <a:avLst/>
          </a:prstGeom>
          <a:noFill/>
          <a:ln w="9525">
            <a:noFill/>
          </a:ln>
        </p:spPr>
        <p:txBody>
          <a:bodyPr anchor="t" anchorCtr="0">
            <a:spAutoFit/>
          </a:bodyPr>
          <a:lstStyle/>
          <a:p>
            <a:pPr>
              <a:spcBef>
                <a:spcPct val="50000"/>
              </a:spcBef>
              <a:buFontTx/>
            </a:pPr>
            <a:r>
              <a:rPr lang="zh-CN" altLang="en-US" sz="2400" b="1" dirty="0">
                <a:latin typeface="Times New Roman" panose="02020603050405020304" pitchFamily="18" charset="0"/>
                <a:ea typeface="宋体" panose="02010600030101010101" pitchFamily="2" charset="-122"/>
              </a:rPr>
              <a:t>设</a:t>
            </a:r>
            <a:r>
              <a:rPr lang="en-US" altLang="zh-CN" sz="2400" b="1" i="1" dirty="0">
                <a:latin typeface="Times New Roman" panose="02020603050405020304" pitchFamily="18" charset="0"/>
                <a:ea typeface="宋体" panose="02010600030101010101" pitchFamily="2" charset="-122"/>
              </a:rPr>
              <a:t>U</a:t>
            </a:r>
            <a:r>
              <a:rPr lang="en-US" altLang="zh-CN" sz="2400" b="1" baseline="-25000" dirty="0">
                <a:latin typeface="Times New Roman" panose="02020603050405020304" pitchFamily="18" charset="0"/>
                <a:ea typeface="宋体" panose="02010600030101010101" pitchFamily="2" charset="-122"/>
              </a:rPr>
              <a:t>BEQ</a:t>
            </a:r>
            <a:r>
              <a:rPr lang="zh-CN" altLang="en-US" sz="2400" b="1" dirty="0">
                <a:latin typeface="Times New Roman" panose="02020603050405020304" pitchFamily="18" charset="0"/>
                <a:ea typeface="宋体" panose="02010600030101010101" pitchFamily="2" charset="-122"/>
              </a:rPr>
              <a:t>＝ </a:t>
            </a:r>
            <a:r>
              <a:rPr lang="en-US" altLang="zh-CN" sz="2400" b="1" i="1" dirty="0">
                <a:latin typeface="Times New Roman" panose="02020603050405020304" pitchFamily="18" charset="0"/>
                <a:ea typeface="宋体" panose="02010600030101010101" pitchFamily="2" charset="-122"/>
              </a:rPr>
              <a:t>U</a:t>
            </a:r>
            <a:r>
              <a:rPr lang="en-US" altLang="zh-CN" sz="2400" b="1" baseline="-25000" dirty="0">
                <a:latin typeface="Times New Roman" panose="02020603050405020304" pitchFamily="18" charset="0"/>
                <a:ea typeface="宋体" panose="02010600030101010101" pitchFamily="2" charset="-122"/>
              </a:rPr>
              <a:t>BE</a:t>
            </a:r>
            <a:r>
              <a:rPr lang="zh-CN" altLang="en-US" sz="2400" b="1" dirty="0">
                <a:latin typeface="Times New Roman" panose="02020603050405020304" pitchFamily="18" charset="0"/>
                <a:ea typeface="宋体" panose="02010600030101010101" pitchFamily="2" charset="-122"/>
              </a:rPr>
              <a:t>＋</a:t>
            </a:r>
            <a:r>
              <a:rPr lang="en-US" altLang="zh-CN" sz="2400" b="1" dirty="0">
                <a:latin typeface="Times New Roman" panose="02020603050405020304" pitchFamily="18" charset="0"/>
                <a:ea typeface="宋体" panose="02010600030101010101" pitchFamily="2" charset="-122"/>
              </a:rPr>
              <a:t>Δ</a:t>
            </a:r>
            <a:r>
              <a:rPr lang="en-US" altLang="zh-CN" sz="2400" b="1" i="1" dirty="0">
                <a:latin typeface="Times New Roman" panose="02020603050405020304" pitchFamily="18" charset="0"/>
                <a:ea typeface="宋体" panose="02010600030101010101" pitchFamily="2" charset="-122"/>
              </a:rPr>
              <a:t>U</a:t>
            </a:r>
            <a:r>
              <a:rPr lang="en-US" altLang="zh-CN" sz="2400" b="1" baseline="-25000" dirty="0">
                <a:latin typeface="Times New Roman" panose="02020603050405020304" pitchFamily="18" charset="0"/>
                <a:ea typeface="宋体" panose="02010600030101010101" pitchFamily="2" charset="-122"/>
              </a:rPr>
              <a:t>BE</a:t>
            </a:r>
            <a:r>
              <a:rPr lang="zh-CN" altLang="en-US" sz="2400" b="1" dirty="0">
                <a:latin typeface="Times New Roman" panose="02020603050405020304" pitchFamily="18" charset="0"/>
                <a:ea typeface="宋体" panose="02010600030101010101" pitchFamily="2" charset="-122"/>
              </a:rPr>
              <a:t>，若 </a:t>
            </a:r>
            <a:r>
              <a:rPr lang="en-US" altLang="zh-CN" sz="2400" b="1" i="1" dirty="0">
                <a:solidFill>
                  <a:srgbClr val="FF0000"/>
                </a:solidFill>
                <a:latin typeface="Times New Roman" panose="02020603050405020304" pitchFamily="18" charset="0"/>
                <a:ea typeface="宋体" panose="02010600030101010101" pitchFamily="2" charset="-122"/>
              </a:rPr>
              <a:t>U</a:t>
            </a:r>
            <a:r>
              <a:rPr lang="en-US" altLang="zh-CN" sz="2400" b="1" baseline="-25000" dirty="0">
                <a:solidFill>
                  <a:srgbClr val="FF0000"/>
                </a:solidFill>
                <a:latin typeface="Times New Roman" panose="02020603050405020304" pitchFamily="18" charset="0"/>
                <a:ea typeface="宋体" panose="02010600030101010101" pitchFamily="2" charset="-122"/>
              </a:rPr>
              <a:t>BE</a:t>
            </a:r>
            <a:r>
              <a:rPr lang="en-US" altLang="zh-CN" sz="2400" b="1" dirty="0">
                <a:solidFill>
                  <a:srgbClr val="FF0000"/>
                </a:solidFill>
                <a:latin typeface="Times New Roman" panose="02020603050405020304" pitchFamily="18" charset="0"/>
                <a:ea typeface="宋体" panose="02010600030101010101" pitchFamily="2" charset="-122"/>
              </a:rPr>
              <a:t>&gt;&gt;Δ</a:t>
            </a:r>
            <a:r>
              <a:rPr lang="en-US" altLang="zh-CN" sz="2400" b="1" i="1" dirty="0">
                <a:solidFill>
                  <a:srgbClr val="FF0000"/>
                </a:solidFill>
                <a:latin typeface="Times New Roman" panose="02020603050405020304" pitchFamily="18" charset="0"/>
                <a:ea typeface="宋体" panose="02010600030101010101" pitchFamily="2" charset="-122"/>
              </a:rPr>
              <a:t>U</a:t>
            </a:r>
            <a:r>
              <a:rPr lang="en-US" altLang="zh-CN" sz="2400" b="1" baseline="-25000" dirty="0">
                <a:solidFill>
                  <a:srgbClr val="FF0000"/>
                </a:solidFill>
                <a:latin typeface="Times New Roman" panose="02020603050405020304" pitchFamily="18" charset="0"/>
                <a:ea typeface="宋体" panose="02010600030101010101" pitchFamily="2" charset="-122"/>
              </a:rPr>
              <a:t>BE</a:t>
            </a:r>
            <a:r>
              <a:rPr lang="zh-CN" altLang="en-US" sz="2400" b="1" dirty="0">
                <a:latin typeface="Times New Roman" panose="02020603050405020304" pitchFamily="18" charset="0"/>
                <a:ea typeface="宋体" panose="02010600030101010101" pitchFamily="2" charset="-122"/>
              </a:rPr>
              <a:t>，则</a:t>
            </a:r>
            <a:r>
              <a:rPr lang="en-US" altLang="zh-CN" sz="2400" b="1" i="1" dirty="0">
                <a:latin typeface="Times New Roman" panose="02020603050405020304" pitchFamily="18" charset="0"/>
                <a:ea typeface="宋体" panose="02010600030101010101" pitchFamily="2" charset="-122"/>
              </a:rPr>
              <a:t>I</a:t>
            </a:r>
            <a:r>
              <a:rPr lang="en-US" altLang="zh-CN" sz="2400" b="1" baseline="-25000" dirty="0">
                <a:latin typeface="Times New Roman" panose="02020603050405020304" pitchFamily="18" charset="0"/>
                <a:ea typeface="宋体" panose="02010600030101010101" pitchFamily="2" charset="-122"/>
              </a:rPr>
              <a:t>EQ</a:t>
            </a:r>
            <a:r>
              <a:rPr lang="zh-CN" altLang="en-US" sz="2400" b="1" dirty="0">
                <a:latin typeface="Times New Roman" panose="02020603050405020304" pitchFamily="18" charset="0"/>
                <a:ea typeface="宋体" panose="02010600030101010101" pitchFamily="2" charset="-122"/>
              </a:rPr>
              <a:t>稳定。</a:t>
            </a:r>
            <a:endParaRPr lang="zh-CN" altLang="en-US" sz="2400" b="1" baseline="-25000" dirty="0">
              <a:latin typeface="Times New Roman" panose="02020603050405020304" pitchFamily="18" charset="0"/>
              <a:ea typeface="宋体" panose="02010600030101010101" pitchFamily="2" charset="-122"/>
            </a:endParaRPr>
          </a:p>
        </p:txBody>
      </p:sp>
      <p:sp>
        <p:nvSpPr>
          <p:cNvPr id="21512" name="灯片编号占位符 2"/>
          <p:cNvSpPr>
            <a:spLocks noGrp="1"/>
          </p:cNvSpPr>
          <p:nvPr>
            <p:ph type="sldNum" sz="quarter" idx="4"/>
          </p:nvPr>
        </p:nvSpPr>
        <p:spPr>
          <a:noFill/>
          <a:ln>
            <a:noFill/>
          </a:ln>
        </p:spPr>
        <p:txBody>
          <a:bodyPr wrap="square" lIns="91440" tIns="45720" rIns="91440" bIns="45720" anchor="ctr"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Verdana" panose="020B060403050404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Verdan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Verdan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Verdan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Verdana" panose="020B0604030504040204" pitchFamily="34" charset="0"/>
                <a:ea typeface="宋体" panose="02010600030101010101" pitchFamily="2" charset="-122"/>
                <a:cs typeface="+mn-cs"/>
              </a:defRPr>
            </a:lvl5pPr>
          </a:lstStyle>
          <a:p>
            <a:pPr lvl="0" algn="r" eaLnBrk="1" hangingPunct="1">
              <a:buFontTx/>
            </a:pPr>
            <a:fld id="{9A0DB2DC-4C9A-4742-B13C-FB6460FD3503}" type="slidenum">
              <a:rPr lang="en-US" altLang="zh-CN" sz="1200" dirty="0">
                <a:solidFill>
                  <a:srgbClr val="898989"/>
                </a:solidFill>
                <a:latin typeface="Verdana" panose="020B0604030504040204" pitchFamily="34" charset="0"/>
                <a:ea typeface="宋体" panose="02010600030101010101" pitchFamily="2" charset="-122"/>
              </a:rPr>
              <a:t>61</a:t>
            </a:fld>
            <a:endParaRPr lang="en-US" altLang="zh-CN" sz="1200" dirty="0">
              <a:solidFill>
                <a:srgbClr val="898989"/>
              </a:solidFill>
              <a:latin typeface="Verdana" panose="020B0604030504040204" pitchFamily="34"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0358">
                                            <p:txEl>
                                              <p:pRg st="0" end="0"/>
                                            </p:txEl>
                                          </p:spTgt>
                                        </p:tgtEl>
                                        <p:attrNameLst>
                                          <p:attrName>style.visibility</p:attrName>
                                        </p:attrNameLst>
                                      </p:cBhvr>
                                      <p:to>
                                        <p:strVal val="visible"/>
                                      </p:to>
                                    </p:set>
                                    <p:animEffect transition="in" filter="wipe(left)">
                                      <p:cBhvr>
                                        <p:cTn id="7" dur="500"/>
                                        <p:tgtEl>
                                          <p:spTgt spid="10035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00355"/>
                                        </p:tgtEl>
                                        <p:attrNameLst>
                                          <p:attrName>style.visibility</p:attrName>
                                        </p:attrNameLst>
                                      </p:cBhvr>
                                      <p:to>
                                        <p:strVal val="visible"/>
                                      </p:to>
                                    </p:set>
                                    <p:animEffect transition="in" filter="wipe(left)">
                                      <p:cBhvr>
                                        <p:cTn id="12" dur="500"/>
                                        <p:tgtEl>
                                          <p:spTgt spid="10035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00359">
                                            <p:txEl>
                                              <p:pRg st="0" end="0"/>
                                            </p:txEl>
                                          </p:spTgt>
                                        </p:tgtEl>
                                        <p:attrNameLst>
                                          <p:attrName>style.visibility</p:attrName>
                                        </p:attrNameLst>
                                      </p:cBhvr>
                                      <p:to>
                                        <p:strVal val="visible"/>
                                      </p:to>
                                    </p:set>
                                    <p:animEffect transition="in" filter="wipe(left)">
                                      <p:cBhvr>
                                        <p:cTn id="17" dur="500"/>
                                        <p:tgtEl>
                                          <p:spTgt spid="100359">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00356"/>
                                        </p:tgtEl>
                                        <p:attrNameLst>
                                          <p:attrName>style.visibility</p:attrName>
                                        </p:attrNameLst>
                                      </p:cBhvr>
                                      <p:to>
                                        <p:strVal val="visible"/>
                                      </p:to>
                                    </p:set>
                                    <p:animEffect transition="in" filter="wipe(left)">
                                      <p:cBhvr>
                                        <p:cTn id="22" dur="500"/>
                                        <p:tgtEl>
                                          <p:spTgt spid="10035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00360">
                                            <p:txEl>
                                              <p:pRg st="0" end="0"/>
                                            </p:txEl>
                                          </p:spTgt>
                                        </p:tgtEl>
                                        <p:attrNameLst>
                                          <p:attrName>style.visibility</p:attrName>
                                        </p:attrNameLst>
                                      </p:cBhvr>
                                      <p:to>
                                        <p:strVal val="visible"/>
                                      </p:to>
                                    </p:set>
                                    <p:animEffect transition="in" filter="wipe(left)">
                                      <p:cBhvr>
                                        <p:cTn id="27" dur="500"/>
                                        <p:tgtEl>
                                          <p:spTgt spid="10036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358" grpId="0" build="p"/>
      <p:bldP spid="100359" grpId="0" build="p"/>
      <p:bldP spid="100360" grpId="0"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custDataLst>
              <p:tags r:id="rId2"/>
            </p:custDataLst>
          </p:nvPr>
        </p:nvSpPr>
        <p:spPr>
          <a:xfrm>
            <a:off x="914400" y="428625"/>
            <a:ext cx="7315200" cy="2143125"/>
          </a:xfrm>
          <a:prstGeom prst="rect">
            <a:avLst/>
          </a:prstGeom>
          <a:no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l" defTabSz="914400" rtl="0" eaLnBrk="1" fontAlgn="base" latinLnBrk="0" hangingPunct="1">
              <a:lnSpc>
                <a:spcPct val="150000"/>
              </a:lnSpc>
              <a:spcBef>
                <a:spcPct val="50000"/>
              </a:spcBef>
              <a:spcAft>
                <a:spcPct val="0"/>
              </a:spcAft>
              <a:buClrTx/>
              <a:buSzTx/>
              <a:buFontTx/>
              <a:buNone/>
              <a:defRPr/>
            </a:pPr>
            <a:r>
              <a:rPr kumimoji="1" lang="en-US" altLang="zh-CN" sz="2800" b="1" i="1" u="none" strike="noStrike" kern="1200" cap="none" spc="0" normalizeH="0" baseline="0" noProof="0" dirty="0">
                <a:ln>
                  <a:noFill/>
                </a:ln>
                <a:solidFill>
                  <a:schemeClr val="tx1"/>
                </a:solidFill>
                <a:effectLst/>
                <a:uLnTx/>
                <a:uFillTx/>
                <a:latin typeface="Times New Roman" panose="02020603050405020304" pitchFamily="18" charset="0"/>
                <a:ea typeface="楷体" panose="02010609060101010101" pitchFamily="49" charset="-122"/>
                <a:cs typeface="Times New Roman" panose="02020603050405020304" pitchFamily="18" charset="0"/>
              </a:rPr>
              <a:t>R</a:t>
            </a:r>
            <a:r>
              <a:rPr kumimoji="1" lang="en-US" altLang="zh-CN" sz="2800" b="1" i="0" u="none" strike="noStrike" kern="1200" cap="none" spc="0" normalizeH="0" baseline="-25000" noProof="0" dirty="0">
                <a:ln>
                  <a:noFill/>
                </a:ln>
                <a:solidFill>
                  <a:schemeClr val="tx1"/>
                </a:solidFill>
                <a:effectLst/>
                <a:uLnTx/>
                <a:uFillTx/>
                <a:latin typeface="Times New Roman" panose="02020603050405020304" pitchFamily="18" charset="0"/>
                <a:ea typeface="楷体" panose="02010609060101010101" pitchFamily="49" charset="-122"/>
                <a:cs typeface="Times New Roman" panose="02020603050405020304" pitchFamily="18" charset="0"/>
              </a:rPr>
              <a:t>e</a:t>
            </a:r>
            <a:r>
              <a:rPr kumimoji="1" lang="zh-CN" altLang="en-US" sz="2800" b="1" i="0" u="none" strike="noStrike" kern="1200" cap="none" spc="0" normalizeH="0" baseline="0" noProof="0" dirty="0">
                <a:ln>
                  <a:noFill/>
                </a:ln>
                <a:solidFill>
                  <a:schemeClr val="tx1"/>
                </a:solidFill>
                <a:effectLst/>
                <a:uLnTx/>
                <a:uFillTx/>
                <a:latin typeface="Times New Roman" panose="02020603050405020304" pitchFamily="18" charset="0"/>
                <a:ea typeface="楷体" panose="02010609060101010101" pitchFamily="49" charset="-122"/>
                <a:cs typeface="Times New Roman" panose="02020603050405020304" pitchFamily="18" charset="0"/>
              </a:rPr>
              <a:t>起直流负反馈作用，其值越大，反馈越强，</a:t>
            </a:r>
            <a:r>
              <a:rPr kumimoji="1" lang="en-US" altLang="zh-CN" sz="2800" b="1" i="1" u="none" strike="noStrike" kern="1200" cap="none" spc="0" normalizeH="0" baseline="0" noProof="0" dirty="0">
                <a:ln>
                  <a:noFill/>
                </a:ln>
                <a:solidFill>
                  <a:schemeClr val="tx1"/>
                </a:solidFill>
                <a:effectLst/>
                <a:uLnTx/>
                <a:uFillTx/>
                <a:latin typeface="Times New Roman" panose="02020603050405020304" pitchFamily="18" charset="0"/>
                <a:ea typeface="楷体" panose="02010609060101010101" pitchFamily="49" charset="-122"/>
                <a:cs typeface="Times New Roman" panose="02020603050405020304" pitchFamily="18" charset="0"/>
              </a:rPr>
              <a:t>Q</a:t>
            </a:r>
            <a:r>
              <a:rPr kumimoji="1" lang="zh-CN" altLang="en-US" sz="2800" b="1" i="0" u="none" strike="noStrike" kern="1200" cap="none" spc="0" normalizeH="0" baseline="0" noProof="0" dirty="0">
                <a:ln>
                  <a:noFill/>
                </a:ln>
                <a:solidFill>
                  <a:schemeClr val="tx1"/>
                </a:solidFill>
                <a:effectLst/>
                <a:uLnTx/>
                <a:uFillTx/>
                <a:latin typeface="Times New Roman" panose="02020603050405020304" pitchFamily="18" charset="0"/>
                <a:ea typeface="楷体" panose="02010609060101010101" pitchFamily="49" charset="-122"/>
                <a:cs typeface="Times New Roman" panose="02020603050405020304" pitchFamily="18" charset="0"/>
              </a:rPr>
              <a:t>点越稳定。</a:t>
            </a:r>
            <a:r>
              <a:rPr kumimoji="1" lang="en-US" altLang="zh-CN" sz="2800" b="1" i="1" u="none" strike="noStrike" kern="1200" cap="none" spc="0" normalizeH="0" baseline="0" noProof="0" dirty="0">
                <a:ln>
                  <a:noFill/>
                </a:ln>
                <a:solidFill>
                  <a:schemeClr val="tx1"/>
                </a:solidFill>
                <a:effectLst/>
                <a:uLnTx/>
                <a:uFillTx/>
                <a:latin typeface="Times New Roman" panose="02020603050405020304" pitchFamily="18" charset="0"/>
                <a:ea typeface="楷体" panose="02010609060101010101" pitchFamily="49" charset="-122"/>
                <a:cs typeface="Times New Roman" panose="02020603050405020304" pitchFamily="18" charset="0"/>
              </a:rPr>
              <a:t> </a:t>
            </a:r>
            <a:r>
              <a:rPr kumimoji="1" lang="en-US" altLang="zh-CN" sz="2800" b="1" i="1" u="none" strike="noStrike" kern="1200" cap="none" spc="0" normalizeH="0" baseline="0" noProof="0" dirty="0">
                <a:ln>
                  <a:noFill/>
                </a:ln>
                <a:solidFill>
                  <a:srgbClr val="FF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R</a:t>
            </a:r>
            <a:r>
              <a:rPr kumimoji="1" lang="en-US" altLang="zh-CN" sz="2800" b="1" i="0" u="none" strike="noStrike" kern="1200" cap="none" spc="0" normalizeH="0" baseline="-25000" noProof="0" dirty="0">
                <a:ln>
                  <a:noFill/>
                </a:ln>
                <a:solidFill>
                  <a:srgbClr val="FF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e</a:t>
            </a:r>
            <a:r>
              <a:rPr kumimoji="1" lang="zh-CN" altLang="en-US" sz="2800" b="1" i="0" u="none" strike="noStrike" kern="1200" cap="none" spc="0" normalizeH="0" baseline="0" noProof="0" dirty="0">
                <a:ln>
                  <a:noFill/>
                </a:ln>
                <a:solidFill>
                  <a:srgbClr val="FF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的取值有上限和下限吗？</a:t>
            </a:r>
            <a:endParaRPr kumimoji="1" lang="zh-CN" altLang="en-US" sz="2800" b="1" i="0" u="none" strike="noStrike" kern="1200" cap="none" spc="0" normalizeH="0" baseline="-25000" noProof="0" dirty="0">
              <a:ln>
                <a:noFill/>
              </a:ln>
              <a:solidFill>
                <a:srgbClr val="FF0000"/>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p:txBody>
      </p:sp>
      <p:sp>
        <p:nvSpPr>
          <p:cNvPr id="7" name="矩形 6"/>
          <p:cNvSpPr/>
          <p:nvPr>
            <p:custDataLst>
              <p:tags r:id="rId3"/>
            </p:custDataLst>
          </p:nvPr>
        </p:nvSpPr>
        <p:spPr>
          <a:xfrm>
            <a:off x="1828800" y="2786063"/>
            <a:ext cx="2743200" cy="642938"/>
          </a:xfrm>
          <a:prstGeom prst="rect">
            <a:avLst/>
          </a:prstGeom>
          <a:no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600" b="1"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无上限、无下限</a:t>
            </a:r>
          </a:p>
        </p:txBody>
      </p:sp>
      <p:sp>
        <p:nvSpPr>
          <p:cNvPr id="8" name="矩形 7"/>
          <p:cNvSpPr/>
          <p:nvPr>
            <p:custDataLst>
              <p:tags r:id="rId4"/>
            </p:custDataLst>
          </p:nvPr>
        </p:nvSpPr>
        <p:spPr>
          <a:xfrm>
            <a:off x="1828800" y="3643313"/>
            <a:ext cx="2743200" cy="642938"/>
          </a:xfrm>
          <a:prstGeom prst="rect">
            <a:avLst/>
          </a:prstGeom>
          <a:no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600" b="1"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无上限、有下限</a:t>
            </a:r>
          </a:p>
        </p:txBody>
      </p:sp>
      <p:sp>
        <p:nvSpPr>
          <p:cNvPr id="9" name="矩形 8"/>
          <p:cNvSpPr/>
          <p:nvPr>
            <p:custDataLst>
              <p:tags r:id="rId5"/>
            </p:custDataLst>
          </p:nvPr>
        </p:nvSpPr>
        <p:spPr>
          <a:xfrm>
            <a:off x="1828800" y="4500563"/>
            <a:ext cx="2743200" cy="642938"/>
          </a:xfrm>
          <a:prstGeom prst="rect">
            <a:avLst/>
          </a:prstGeom>
          <a:no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600" b="1"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有上限、无下限</a:t>
            </a:r>
          </a:p>
        </p:txBody>
      </p:sp>
      <p:sp>
        <p:nvSpPr>
          <p:cNvPr id="10" name="矩形 9"/>
          <p:cNvSpPr/>
          <p:nvPr>
            <p:custDataLst>
              <p:tags r:id="rId6"/>
            </p:custDataLst>
          </p:nvPr>
        </p:nvSpPr>
        <p:spPr>
          <a:xfrm>
            <a:off x="1828800" y="5357813"/>
            <a:ext cx="2743200" cy="642938"/>
          </a:xfrm>
          <a:prstGeom prst="rect">
            <a:avLst/>
          </a:prstGeom>
          <a:no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600" b="1"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有上限、有下限</a:t>
            </a:r>
          </a:p>
        </p:txBody>
      </p:sp>
      <p:sp>
        <p:nvSpPr>
          <p:cNvPr id="11" name="椭圆 10"/>
          <p:cNvSpPr>
            <a:spLocks noChangeAspect="1"/>
          </p:cNvSpPr>
          <p:nvPr>
            <p:custDataLst>
              <p:tags r:id="rId7"/>
            </p:custDataLst>
          </p:nvPr>
        </p:nvSpPr>
        <p:spPr>
          <a:xfrm>
            <a:off x="1114425" y="2849563"/>
            <a:ext cx="514350" cy="514350"/>
          </a:xfrm>
          <a:prstGeom prst="ellipse">
            <a:avLst/>
          </a:prstGeom>
          <a:solidFill>
            <a:srgbClr val="808080"/>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anchor="ctr" anchorCtr="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6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A</a:t>
            </a:r>
            <a:endParaRPr kumimoji="0" lang="zh-CN" altLang="en-US" sz="16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12" name="椭圆 11"/>
          <p:cNvSpPr>
            <a:spLocks noChangeAspect="1"/>
          </p:cNvSpPr>
          <p:nvPr>
            <p:custDataLst>
              <p:tags r:id="rId8"/>
            </p:custDataLst>
          </p:nvPr>
        </p:nvSpPr>
        <p:spPr>
          <a:xfrm>
            <a:off x="1114425" y="3706813"/>
            <a:ext cx="514350" cy="514350"/>
          </a:xfrm>
          <a:prstGeom prst="ellipse">
            <a:avLst/>
          </a:prstGeom>
          <a:solidFill>
            <a:srgbClr val="808080"/>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anchor="ctr" anchorCtr="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6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B</a:t>
            </a:r>
            <a:endParaRPr kumimoji="0" lang="zh-CN" altLang="en-US" sz="16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13" name="椭圆 12"/>
          <p:cNvSpPr>
            <a:spLocks noChangeAspect="1"/>
          </p:cNvSpPr>
          <p:nvPr>
            <p:custDataLst>
              <p:tags r:id="rId9"/>
            </p:custDataLst>
          </p:nvPr>
        </p:nvSpPr>
        <p:spPr>
          <a:xfrm>
            <a:off x="1114425" y="4564063"/>
            <a:ext cx="514350" cy="514350"/>
          </a:xfrm>
          <a:prstGeom prst="ellipse">
            <a:avLst/>
          </a:prstGeom>
          <a:solidFill>
            <a:srgbClr val="808080"/>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anchor="ctr" anchorCtr="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6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C</a:t>
            </a:r>
            <a:endParaRPr kumimoji="0" lang="zh-CN" altLang="en-US" sz="16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14" name="椭圆 13"/>
          <p:cNvSpPr>
            <a:spLocks noChangeAspect="1"/>
          </p:cNvSpPr>
          <p:nvPr>
            <p:custDataLst>
              <p:tags r:id="rId10"/>
            </p:custDataLst>
          </p:nvPr>
        </p:nvSpPr>
        <p:spPr>
          <a:xfrm>
            <a:off x="1114425" y="5421313"/>
            <a:ext cx="514350" cy="514350"/>
          </a:xfrm>
          <a:prstGeom prst="ellipse">
            <a:avLst/>
          </a:prstGeom>
          <a:solidFill>
            <a:srgbClr val="00FF00"/>
          </a:solidFill>
          <a:ln w="254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anchor="ctr" anchorCtr="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6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rPr>
              <a:t>D</a:t>
            </a:r>
            <a:endParaRPr kumimoji="0" lang="zh-CN" altLang="en-US" sz="1600" b="1"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15" name="圆角矩形 14"/>
          <p:cNvSpPr/>
          <p:nvPr>
            <p:custDataLst>
              <p:tags r:id="rId11"/>
            </p:custDataLst>
          </p:nvPr>
        </p:nvSpPr>
        <p:spPr>
          <a:xfrm>
            <a:off x="6172200" y="6215063"/>
            <a:ext cx="1543050" cy="411163"/>
          </a:xfrm>
          <a:prstGeom prst="roundRect">
            <a:avLst/>
          </a:prstGeom>
          <a:solidFill>
            <a:srgbClr val="808080"/>
          </a:solidFill>
          <a:ln w="381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anchor="ctr" anchorCtr="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600" b="0" i="0" u="none" strike="noStrike" kern="1200" cap="none" spc="0" normalizeH="0" baseline="0" noProof="0">
                <a:ln>
                  <a:noFill/>
                </a:ln>
                <a:solidFill>
                  <a:srgbClr val="FFFFFF"/>
                </a:solidFill>
                <a:effectLst/>
                <a:uLnTx/>
                <a:uFillTx/>
                <a:latin typeface="+mn-lt"/>
                <a:ea typeface="+mn-ea"/>
                <a:cs typeface="+mn-cs"/>
              </a:rPr>
              <a:t>提交</a:t>
            </a:r>
          </a:p>
        </p:txBody>
      </p:sp>
      <p:pic>
        <p:nvPicPr>
          <p:cNvPr id="23563" name="Picture 2" descr="Dz020402"/>
          <p:cNvPicPr>
            <a:picLocks noChangeAspect="1"/>
          </p:cNvPicPr>
          <p:nvPr/>
        </p:nvPicPr>
        <p:blipFill>
          <a:blip r:embed="rId18"/>
          <a:srcRect l="70410" r="-354" b="13460"/>
          <a:stretch>
            <a:fillRect/>
          </a:stretch>
        </p:blipFill>
        <p:spPr>
          <a:xfrm>
            <a:off x="5153025" y="2844800"/>
            <a:ext cx="2665413" cy="3095625"/>
          </a:xfrm>
          <a:prstGeom prst="rect">
            <a:avLst/>
          </a:prstGeom>
          <a:noFill/>
          <a:ln w="9525">
            <a:noFill/>
          </a:ln>
        </p:spPr>
      </p:pic>
      <p:sp>
        <p:nvSpPr>
          <p:cNvPr id="23564" name="灯片编号占位符 1"/>
          <p:cNvSpPr>
            <a:spLocks noGrp="1"/>
          </p:cNvSpPr>
          <p:nvPr>
            <p:ph type="sldNum" sz="quarter" idx="4"/>
          </p:nvPr>
        </p:nvSpPr>
        <p:spPr>
          <a:noFill/>
          <a:ln>
            <a:noFill/>
          </a:ln>
        </p:spPr>
        <p:txBody>
          <a:bodyPr wrap="square" lIns="91440" tIns="45720" rIns="91440" bIns="45720" anchor="ctr"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Verdana" panose="020B060403050404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Verdan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Verdan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Verdan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Verdana" panose="020B0604030504040204" pitchFamily="34" charset="0"/>
                <a:ea typeface="宋体" panose="02010600030101010101" pitchFamily="2" charset="-122"/>
                <a:cs typeface="+mn-cs"/>
              </a:defRPr>
            </a:lvl5pPr>
          </a:lstStyle>
          <a:p>
            <a:pPr lvl="0" algn="r" eaLnBrk="1" hangingPunct="1">
              <a:buFontTx/>
            </a:pPr>
            <a:fld id="{9A0DB2DC-4C9A-4742-B13C-FB6460FD3503}" type="slidenum">
              <a:rPr lang="en-US" altLang="zh-CN" sz="1200" dirty="0">
                <a:solidFill>
                  <a:srgbClr val="898989"/>
                </a:solidFill>
                <a:latin typeface="Verdana" panose="020B0604030504040204" pitchFamily="34" charset="0"/>
                <a:ea typeface="宋体" panose="02010600030101010101" pitchFamily="2" charset="-122"/>
              </a:rPr>
              <a:t>62</a:t>
            </a:fld>
            <a:endParaRPr lang="en-US" altLang="zh-CN" sz="1200" dirty="0">
              <a:solidFill>
                <a:srgbClr val="898989"/>
              </a:solidFill>
              <a:latin typeface="Verdana" panose="020B0604030504040204" pitchFamily="34" charset="0"/>
              <a:ea typeface="宋体" panose="02010600030101010101" pitchFamily="2" charset="-122"/>
            </a:endParaRPr>
          </a:p>
        </p:txBody>
      </p:sp>
      <p:grpSp>
        <p:nvGrpSpPr>
          <p:cNvPr id="23565" name="组合 20"/>
          <p:cNvGrpSpPr/>
          <p:nvPr/>
        </p:nvGrpSpPr>
        <p:grpSpPr>
          <a:xfrm>
            <a:off x="0" y="0"/>
            <a:ext cx="9144000" cy="635000"/>
            <a:chOff x="0" y="0"/>
            <a:chExt cx="9144000" cy="635000"/>
          </a:xfrm>
        </p:grpSpPr>
        <p:sp>
          <p:nvSpPr>
            <p:cNvPr id="17" name="TitleBackground"/>
            <p:cNvSpPr/>
            <p:nvPr>
              <p:custDataLst>
                <p:tags r:id="rId13"/>
              </p:custDataLst>
            </p:nvPr>
          </p:nvSpPr>
          <p:spPr>
            <a:xfrm>
              <a:off x="0" y="0"/>
              <a:ext cx="9144000" cy="635000"/>
            </a:xfrm>
            <a:prstGeom prst="rect">
              <a:avLst/>
            </a:prstGeom>
            <a:solidFill>
              <a:srgbClr val="F6F7F8"/>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6" name="ColorBlock"/>
            <p:cNvSpPr/>
            <p:nvPr>
              <p:custDataLst>
                <p:tags r:id="rId14"/>
              </p:custDataLst>
            </p:nvPr>
          </p:nvSpPr>
          <p:spPr>
            <a:xfrm>
              <a:off x="0" y="0"/>
              <a:ext cx="254000" cy="635000"/>
            </a:xfrm>
            <a:prstGeom prst="rect">
              <a:avLst/>
            </a:prstGeom>
            <a:solidFill>
              <a:srgbClr val="639EF4"/>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8" name="TypeText"/>
            <p:cNvSpPr/>
            <p:nvPr>
              <p:custDataLst>
                <p:tags r:id="rId15"/>
              </p:custDataLst>
            </p:nvPr>
          </p:nvSpPr>
          <p:spPr>
            <a:xfrm>
              <a:off x="254000" y="0"/>
              <a:ext cx="1905000" cy="635000"/>
            </a:xfrm>
            <a:prstGeom prst="rect">
              <a:avLst/>
            </a:prstGeom>
            <a:no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6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单选题</a:t>
              </a:r>
            </a:p>
          </p:txBody>
        </p:sp>
        <p:sp>
          <p:nvSpPr>
            <p:cNvPr id="20" name="TipText"/>
            <p:cNvSpPr/>
            <p:nvPr>
              <p:custDataLst>
                <p:tags r:id="rId16"/>
              </p:custDataLst>
            </p:nvPr>
          </p:nvSpPr>
          <p:spPr>
            <a:xfrm>
              <a:off x="1525588" y="109538"/>
              <a:ext cx="2286000" cy="508000"/>
            </a:xfrm>
            <a:prstGeom prst="rect">
              <a:avLst/>
            </a:prstGeom>
            <a:no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000" b="0" i="0" u="none" strike="noStrike" kern="1200" cap="none" spc="0" normalizeH="0" baseline="0" noProof="0">
                  <a:ln>
                    <a:noFill/>
                  </a:ln>
                  <a:solidFill>
                    <a:srgbClr val="80808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1</a:t>
              </a:r>
              <a:r>
                <a:rPr kumimoji="0" lang="zh-CN" altLang="en-US" sz="2000" b="0" i="0" u="none" strike="noStrike" kern="1200" cap="none" spc="0" normalizeH="0" baseline="0" noProof="0">
                  <a:ln>
                    <a:noFill/>
                  </a:ln>
                  <a:solidFill>
                    <a:srgbClr val="80808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分</a:t>
              </a:r>
            </a:p>
          </p:txBody>
        </p:sp>
      </p:grpSp>
      <p:pic>
        <p:nvPicPr>
          <p:cNvPr id="23570" name="图片 2"/>
          <p:cNvPicPr/>
          <p:nvPr>
            <p:custDataLst>
              <p:tags r:id="rId12"/>
            </p:custDataLst>
          </p:nvPr>
        </p:nvPicPr>
        <p:blipFill>
          <a:blip r:embed="rId19"/>
          <a:stretch>
            <a:fillRect/>
          </a:stretch>
        </p:blipFill>
        <p:spPr>
          <a:xfrm>
            <a:off x="7594600" y="63500"/>
            <a:ext cx="1422400" cy="508000"/>
          </a:xfrm>
          <a:prstGeom prst="rect">
            <a:avLst/>
          </a:prstGeom>
          <a:noFill/>
          <a:ln w="9525">
            <a:noFill/>
          </a:ln>
        </p:spPr>
      </p:pic>
    </p:spTree>
    <p:custDataLst>
      <p:tags r:id="rId1"/>
    </p:custData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custDataLst>
              <p:tags r:id="rId2"/>
            </p:custDataLst>
          </p:nvPr>
        </p:nvSpPr>
        <p:spPr>
          <a:xfrm>
            <a:off x="914400" y="428625"/>
            <a:ext cx="7315200" cy="2143125"/>
          </a:xfrm>
          <a:prstGeom prst="rect">
            <a:avLst/>
          </a:prstGeom>
          <a:no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2600" b="0" i="0" u="none" strike="noStrike" kern="1200" cap="none" spc="0" normalizeH="0" baseline="0" noProof="0" dirty="0">
              <a:ln>
                <a:noFill/>
              </a:ln>
              <a:solidFill>
                <a:srgbClr val="000000"/>
              </a:solidFill>
              <a:effectLst/>
              <a:uLnTx/>
              <a:uFillTx/>
              <a:latin typeface="+mn-lt"/>
              <a:ea typeface="+mn-ea"/>
              <a:cs typeface="+mn-cs"/>
            </a:endParaRPr>
          </a:p>
        </p:txBody>
      </p:sp>
      <p:sp>
        <p:nvSpPr>
          <p:cNvPr id="5" name="矩形 4"/>
          <p:cNvSpPr/>
          <p:nvPr>
            <p:custDataLst>
              <p:tags r:id="rId3"/>
            </p:custDataLst>
          </p:nvPr>
        </p:nvSpPr>
        <p:spPr>
          <a:xfrm>
            <a:off x="1828800" y="4581525"/>
            <a:ext cx="1590675" cy="642938"/>
          </a:xfrm>
          <a:prstGeom prst="rect">
            <a:avLst/>
          </a:prstGeom>
          <a:no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600" b="1"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可以</a:t>
            </a:r>
          </a:p>
        </p:txBody>
      </p:sp>
      <p:sp>
        <p:nvSpPr>
          <p:cNvPr id="9" name="矩形 8"/>
          <p:cNvSpPr>
            <a:spLocks noChangeAspect="1"/>
          </p:cNvSpPr>
          <p:nvPr>
            <p:custDataLst>
              <p:tags r:id="rId4"/>
            </p:custDataLst>
          </p:nvPr>
        </p:nvSpPr>
        <p:spPr>
          <a:xfrm>
            <a:off x="1114425" y="4645025"/>
            <a:ext cx="514350" cy="514350"/>
          </a:xfrm>
          <a:prstGeom prst="rect">
            <a:avLst/>
          </a:prstGeom>
          <a:solidFill>
            <a:srgbClr val="808080"/>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anchor="ctr" anchorCtr="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6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rPr>
              <a:t>A</a:t>
            </a:r>
            <a:endParaRPr kumimoji="0" lang="zh-CN" altLang="en-US" sz="16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13" name="圆角矩形 12"/>
          <p:cNvSpPr/>
          <p:nvPr>
            <p:custDataLst>
              <p:tags r:id="rId5"/>
            </p:custDataLst>
          </p:nvPr>
        </p:nvSpPr>
        <p:spPr>
          <a:xfrm>
            <a:off x="6172200" y="6215063"/>
            <a:ext cx="1543050" cy="411163"/>
          </a:xfrm>
          <a:prstGeom prst="roundRect">
            <a:avLst/>
          </a:prstGeom>
          <a:solidFill>
            <a:srgbClr val="808080"/>
          </a:solidFill>
          <a:ln w="381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anchor="ctr" anchorCtr="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600" b="0" i="0" u="none" strike="noStrike" kern="1200" cap="none" spc="0" normalizeH="0" baseline="0" noProof="0">
                <a:ln>
                  <a:noFill/>
                </a:ln>
                <a:solidFill>
                  <a:srgbClr val="FFFFFF"/>
                </a:solidFill>
                <a:effectLst/>
                <a:uLnTx/>
                <a:uFillTx/>
                <a:latin typeface="+mn-lt"/>
                <a:ea typeface="+mn-ea"/>
                <a:cs typeface="+mn-cs"/>
              </a:rPr>
              <a:t>提交</a:t>
            </a:r>
          </a:p>
        </p:txBody>
      </p:sp>
      <p:pic>
        <p:nvPicPr>
          <p:cNvPr id="25605" name="Picture 2" descr="Dz020402"/>
          <p:cNvPicPr>
            <a:picLocks noChangeAspect="1"/>
          </p:cNvPicPr>
          <p:nvPr/>
        </p:nvPicPr>
        <p:blipFill>
          <a:blip r:embed="rId18"/>
          <a:srcRect l="70410" r="-354" b="13460"/>
          <a:stretch>
            <a:fillRect/>
          </a:stretch>
        </p:blipFill>
        <p:spPr>
          <a:xfrm>
            <a:off x="611188" y="836613"/>
            <a:ext cx="2886075" cy="3352800"/>
          </a:xfrm>
          <a:prstGeom prst="rect">
            <a:avLst/>
          </a:prstGeom>
          <a:noFill/>
          <a:ln w="9525">
            <a:noFill/>
          </a:ln>
        </p:spPr>
      </p:pic>
      <p:graphicFrame>
        <p:nvGraphicFramePr>
          <p:cNvPr id="25606" name="Object 5"/>
          <p:cNvGraphicFramePr>
            <a:graphicFrameLocks noChangeAspect="1"/>
          </p:cNvGraphicFramePr>
          <p:nvPr/>
        </p:nvGraphicFramePr>
        <p:xfrm>
          <a:off x="5940425" y="836613"/>
          <a:ext cx="2447925" cy="1312862"/>
        </p:xfrm>
        <a:graphic>
          <a:graphicData uri="http://schemas.openxmlformats.org/presentationml/2006/ole">
            <mc:AlternateContent xmlns:mc="http://schemas.openxmlformats.org/markup-compatibility/2006">
              <mc:Choice xmlns:v="urn:schemas-microsoft-com:vml" Requires="v">
                <p:oleObj r:id="rId19" imgW="1231265" imgH="660400" progId="Equation.3">
                  <p:embed/>
                </p:oleObj>
              </mc:Choice>
              <mc:Fallback>
                <p:oleObj r:id="rId19" imgW="1231265" imgH="660400" progId="Equation.3">
                  <p:embed/>
                  <p:pic>
                    <p:nvPicPr>
                      <p:cNvPr id="0" name="图片 3081"/>
                      <p:cNvPicPr/>
                      <p:nvPr/>
                    </p:nvPicPr>
                    <p:blipFill>
                      <a:blip r:embed="rId20"/>
                      <a:stretch>
                        <a:fillRect/>
                      </a:stretch>
                    </p:blipFill>
                    <p:spPr>
                      <a:xfrm>
                        <a:off x="5940425" y="836613"/>
                        <a:ext cx="2447925" cy="1312862"/>
                      </a:xfrm>
                      <a:prstGeom prst="rect">
                        <a:avLst/>
                      </a:prstGeom>
                      <a:solidFill>
                        <a:srgbClr val="00FFFF"/>
                      </a:solidFill>
                      <a:ln w="9525" cap="flat" cmpd="sng">
                        <a:solidFill>
                          <a:srgbClr val="FF3300"/>
                        </a:solidFill>
                        <a:prstDash val="solid"/>
                        <a:miter/>
                        <a:headEnd type="none" w="med" len="med"/>
                        <a:tailEnd type="none" w="med" len="med"/>
                      </a:ln>
                    </p:spPr>
                  </p:pic>
                </p:oleObj>
              </mc:Fallback>
            </mc:AlternateContent>
          </a:graphicData>
        </a:graphic>
      </p:graphicFrame>
      <p:grpSp>
        <p:nvGrpSpPr>
          <p:cNvPr id="25607" name="Group 12"/>
          <p:cNvGrpSpPr/>
          <p:nvPr/>
        </p:nvGrpSpPr>
        <p:grpSpPr>
          <a:xfrm>
            <a:off x="2916238" y="981075"/>
            <a:ext cx="2486025" cy="2794000"/>
            <a:chOff x="1824" y="672"/>
            <a:chExt cx="1566" cy="1760"/>
          </a:xfrm>
        </p:grpSpPr>
        <p:sp>
          <p:nvSpPr>
            <p:cNvPr id="25608" name="AutoShape 13"/>
            <p:cNvSpPr/>
            <p:nvPr/>
          </p:nvSpPr>
          <p:spPr>
            <a:xfrm>
              <a:off x="1824" y="1440"/>
              <a:ext cx="336" cy="144"/>
            </a:xfrm>
            <a:prstGeom prst="rightArrow">
              <a:avLst>
                <a:gd name="adj1" fmla="val 50000"/>
                <a:gd name="adj2" fmla="val 58322"/>
              </a:avLst>
            </a:prstGeom>
            <a:solidFill>
              <a:srgbClr val="66FFFF"/>
            </a:solidFill>
            <a:ln w="28575" cap="flat" cmpd="sng">
              <a:solidFill>
                <a:srgbClr val="FF0000"/>
              </a:solidFill>
              <a:prstDash val="solid"/>
              <a:miter/>
              <a:headEnd type="none" w="med" len="med"/>
              <a:tailEnd type="none" w="med" len="med"/>
            </a:ln>
          </p:spPr>
          <p:txBody>
            <a:bodyPr wrap="none" anchor="ctr" anchorCtr="0"/>
            <a:lstStyle/>
            <a:p>
              <a:pPr>
                <a:buFontTx/>
              </a:pPr>
              <a:endParaRPr lang="zh-CN" altLang="en-US" dirty="0">
                <a:latin typeface="Verdana" panose="020B0604030504040204" pitchFamily="34" charset="0"/>
                <a:ea typeface="宋体" panose="02010600030101010101" pitchFamily="2" charset="-122"/>
              </a:endParaRPr>
            </a:p>
          </p:txBody>
        </p:sp>
        <p:graphicFrame>
          <p:nvGraphicFramePr>
            <p:cNvPr id="25609" name="Object 14"/>
            <p:cNvGraphicFramePr>
              <a:graphicFrameLocks noChangeAspect="1"/>
            </p:cNvGraphicFramePr>
            <p:nvPr/>
          </p:nvGraphicFramePr>
          <p:xfrm>
            <a:off x="2256" y="672"/>
            <a:ext cx="1134" cy="1760"/>
          </p:xfrm>
          <a:graphic>
            <a:graphicData uri="http://schemas.openxmlformats.org/presentationml/2006/ole">
              <mc:AlternateContent xmlns:mc="http://schemas.openxmlformats.org/markup-compatibility/2006">
                <mc:Choice xmlns:v="urn:schemas-microsoft-com:vml" Requires="v">
                  <p:oleObj r:id="rId21" imgW="6067425" imgH="9420225" progId="MSPhotoEd.3">
                    <p:embed/>
                  </p:oleObj>
                </mc:Choice>
                <mc:Fallback>
                  <p:oleObj r:id="rId21" imgW="6067425" imgH="9420225" progId="MSPhotoEd.3">
                    <p:embed/>
                    <p:pic>
                      <p:nvPicPr>
                        <p:cNvPr id="0" name="图片 3082"/>
                        <p:cNvPicPr/>
                        <p:nvPr/>
                      </p:nvPicPr>
                      <p:blipFill>
                        <a:blip r:embed="rId22"/>
                        <a:stretch>
                          <a:fillRect/>
                        </a:stretch>
                      </p:blipFill>
                      <p:spPr>
                        <a:xfrm>
                          <a:off x="2256" y="672"/>
                          <a:ext cx="1134" cy="1760"/>
                        </a:xfrm>
                        <a:prstGeom prst="rect">
                          <a:avLst/>
                        </a:prstGeom>
                        <a:noFill/>
                        <a:ln w="38100">
                          <a:noFill/>
                          <a:miter/>
                        </a:ln>
                      </p:spPr>
                    </p:pic>
                  </p:oleObj>
                </mc:Fallback>
              </mc:AlternateContent>
            </a:graphicData>
          </a:graphic>
        </p:graphicFrame>
      </p:grpSp>
      <p:sp>
        <p:nvSpPr>
          <p:cNvPr id="25610" name="AutoShape 15"/>
          <p:cNvSpPr/>
          <p:nvPr/>
        </p:nvSpPr>
        <p:spPr>
          <a:xfrm>
            <a:off x="5867400" y="2347913"/>
            <a:ext cx="2592388" cy="838200"/>
          </a:xfrm>
          <a:prstGeom prst="borderCallout2">
            <a:avLst>
              <a:gd name="adj1" fmla="val 13634"/>
              <a:gd name="adj2" fmla="val -2940"/>
              <a:gd name="adj3" fmla="val 13634"/>
              <a:gd name="adj4" fmla="val -35764"/>
              <a:gd name="adj5" fmla="val -60606"/>
              <a:gd name="adj6" fmla="val -70481"/>
            </a:avLst>
          </a:prstGeom>
          <a:solidFill>
            <a:srgbClr val="FFFFCC"/>
          </a:solidFill>
          <a:ln w="19050" cap="sq" cmpd="sng">
            <a:solidFill>
              <a:srgbClr val="FF3300"/>
            </a:solidFill>
            <a:prstDash val="solid"/>
            <a:miter/>
            <a:headEnd type="none" w="sm" len="sm"/>
            <a:tailEnd type="none" w="sm" len="sm"/>
          </a:ln>
        </p:spPr>
        <p:txBody>
          <a:bodyPr anchor="t" anchorCtr="0"/>
          <a:lstStyle/>
          <a:p>
            <a:pPr eaLnBrk="0" hangingPunct="0">
              <a:buFontTx/>
            </a:pPr>
            <a:r>
              <a:rPr lang="en-US" altLang="zh-CN" sz="2400" b="1" i="1" dirty="0">
                <a:latin typeface="Times New Roman" panose="02020603050405020304" pitchFamily="18" charset="0"/>
                <a:ea typeface="宋体" panose="02010600030101010101" pitchFamily="2" charset="-122"/>
              </a:rPr>
              <a:t>R</a:t>
            </a:r>
            <a:r>
              <a:rPr lang="en-US" altLang="zh-CN" sz="2400" b="1" baseline="-25000" dirty="0">
                <a:latin typeface="Times New Roman" panose="02020603050405020304" pitchFamily="18" charset="0"/>
                <a:ea typeface="宋体" panose="02010600030101010101" pitchFamily="2" charset="-122"/>
              </a:rPr>
              <a:t>b</a:t>
            </a:r>
            <a:r>
              <a:rPr lang="zh-CN" altLang="en-US" sz="2400" b="1" dirty="0">
                <a:latin typeface="Times New Roman" panose="02020603050405020304" pitchFamily="18" charset="0"/>
                <a:ea typeface="宋体" panose="02010600030101010101" pitchFamily="2" charset="-122"/>
              </a:rPr>
              <a:t>上静态电压是否可忽略不计？</a:t>
            </a:r>
          </a:p>
        </p:txBody>
      </p:sp>
      <p:sp>
        <p:nvSpPr>
          <p:cNvPr id="25611" name="灯片编号占位符 6"/>
          <p:cNvSpPr>
            <a:spLocks noGrp="1"/>
          </p:cNvSpPr>
          <p:nvPr>
            <p:ph type="sldNum" sz="quarter" idx="4"/>
          </p:nvPr>
        </p:nvSpPr>
        <p:spPr>
          <a:noFill/>
          <a:ln>
            <a:noFill/>
          </a:ln>
        </p:spPr>
        <p:txBody>
          <a:bodyPr wrap="square" lIns="91440" tIns="45720" rIns="91440" bIns="45720" anchor="ctr"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Verdana" panose="020B060403050404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Verdan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Verdan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Verdan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Verdana" panose="020B0604030504040204" pitchFamily="34" charset="0"/>
                <a:ea typeface="宋体" panose="02010600030101010101" pitchFamily="2" charset="-122"/>
                <a:cs typeface="+mn-cs"/>
              </a:defRPr>
            </a:lvl5pPr>
          </a:lstStyle>
          <a:p>
            <a:pPr lvl="0" algn="r" eaLnBrk="1" hangingPunct="1">
              <a:buFontTx/>
            </a:pPr>
            <a:fld id="{9A0DB2DC-4C9A-4742-B13C-FB6460FD3503}" type="slidenum">
              <a:rPr lang="en-US" altLang="zh-CN" sz="1200" dirty="0">
                <a:solidFill>
                  <a:srgbClr val="898989"/>
                </a:solidFill>
                <a:latin typeface="Verdana" panose="020B0604030504040204" pitchFamily="34" charset="0"/>
                <a:ea typeface="宋体" panose="02010600030101010101" pitchFamily="2" charset="-122"/>
              </a:rPr>
              <a:t>63</a:t>
            </a:fld>
            <a:endParaRPr lang="en-US" altLang="zh-CN" sz="1200" dirty="0">
              <a:solidFill>
                <a:srgbClr val="898989"/>
              </a:solidFill>
              <a:latin typeface="Verdana" panose="020B0604030504040204" pitchFamily="34" charset="0"/>
              <a:ea typeface="宋体" panose="02010600030101010101" pitchFamily="2" charset="-122"/>
            </a:endParaRPr>
          </a:p>
        </p:txBody>
      </p:sp>
      <p:sp>
        <p:nvSpPr>
          <p:cNvPr id="29" name="矩形 28"/>
          <p:cNvSpPr/>
          <p:nvPr>
            <p:custDataLst>
              <p:tags r:id="rId6"/>
            </p:custDataLst>
          </p:nvPr>
        </p:nvSpPr>
        <p:spPr>
          <a:xfrm>
            <a:off x="5592763" y="4581525"/>
            <a:ext cx="3155950" cy="642938"/>
          </a:xfrm>
          <a:prstGeom prst="rect">
            <a:avLst/>
          </a:prstGeom>
          <a:no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600" b="1"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与</a:t>
            </a:r>
            <a:r>
              <a:rPr kumimoji="0" lang="en-US" altLang="zh-CN" sz="2600" b="1"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R</a:t>
            </a:r>
            <a:r>
              <a:rPr kumimoji="0" lang="en-US" altLang="zh-CN" sz="2000" b="1"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b1</a:t>
            </a:r>
            <a:r>
              <a:rPr kumimoji="0" lang="zh-CN" altLang="en-US" sz="2600" b="1"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和</a:t>
            </a:r>
            <a:r>
              <a:rPr kumimoji="0" lang="en-US" altLang="zh-CN" sz="2600" b="1"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R</a:t>
            </a:r>
            <a:r>
              <a:rPr kumimoji="0" lang="en-US" altLang="zh-CN" sz="2000" b="1"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e</a:t>
            </a:r>
            <a:r>
              <a:rPr kumimoji="0" lang="zh-CN" altLang="en-US" sz="2600" b="1"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阻值大小关系有关</a:t>
            </a:r>
          </a:p>
        </p:txBody>
      </p:sp>
      <p:sp>
        <p:nvSpPr>
          <p:cNvPr id="31" name="矩形 30"/>
          <p:cNvSpPr>
            <a:spLocks noChangeAspect="1"/>
          </p:cNvSpPr>
          <p:nvPr>
            <p:custDataLst>
              <p:tags r:id="rId7"/>
            </p:custDataLst>
          </p:nvPr>
        </p:nvSpPr>
        <p:spPr>
          <a:xfrm>
            <a:off x="4878388" y="4645025"/>
            <a:ext cx="514350" cy="514350"/>
          </a:xfrm>
          <a:prstGeom prst="rect">
            <a:avLst/>
          </a:prstGeom>
          <a:solidFill>
            <a:srgbClr val="00FF00"/>
          </a:solidFill>
          <a:ln w="254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anchor="ctr" anchorCtr="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6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rPr>
              <a:t>B</a:t>
            </a:r>
            <a:endParaRPr kumimoji="0" lang="zh-CN" altLang="en-US" sz="16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32" name="矩形 31"/>
          <p:cNvSpPr/>
          <p:nvPr>
            <p:custDataLst>
              <p:tags r:id="rId8"/>
            </p:custDataLst>
          </p:nvPr>
        </p:nvSpPr>
        <p:spPr>
          <a:xfrm>
            <a:off x="1828800" y="5373688"/>
            <a:ext cx="3049588" cy="642938"/>
          </a:xfrm>
          <a:prstGeom prst="rect">
            <a:avLst/>
          </a:prstGeom>
          <a:no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600" b="1"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与</a:t>
            </a:r>
            <a:r>
              <a:rPr kumimoji="0" lang="en-US" altLang="zh-CN" sz="2600" b="1"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R</a:t>
            </a:r>
            <a:r>
              <a:rPr kumimoji="0" lang="en-US" altLang="zh-CN" sz="2000" b="1"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b2</a:t>
            </a:r>
            <a:r>
              <a:rPr kumimoji="0" lang="zh-CN" altLang="en-US" sz="2600" b="1"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和</a:t>
            </a:r>
            <a:r>
              <a:rPr kumimoji="0" lang="en-US" altLang="zh-CN" sz="2600" b="1"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R</a:t>
            </a:r>
            <a:r>
              <a:rPr kumimoji="0" lang="en-US" altLang="zh-CN" sz="2000" b="1"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e</a:t>
            </a:r>
            <a:r>
              <a:rPr kumimoji="0" lang="zh-CN" altLang="en-US" sz="2600" b="1"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阻值大小关系有关</a:t>
            </a:r>
          </a:p>
        </p:txBody>
      </p:sp>
      <p:sp>
        <p:nvSpPr>
          <p:cNvPr id="33" name="矩形 32"/>
          <p:cNvSpPr>
            <a:spLocks noChangeAspect="1"/>
          </p:cNvSpPr>
          <p:nvPr>
            <p:custDataLst>
              <p:tags r:id="rId9"/>
            </p:custDataLst>
          </p:nvPr>
        </p:nvSpPr>
        <p:spPr>
          <a:xfrm>
            <a:off x="1114425" y="5437188"/>
            <a:ext cx="514350" cy="514350"/>
          </a:xfrm>
          <a:prstGeom prst="rect">
            <a:avLst/>
          </a:prstGeom>
          <a:solidFill>
            <a:srgbClr val="00FF00"/>
          </a:solidFill>
          <a:ln w="254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anchor="ctr" anchorCtr="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6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rPr>
              <a:t>C</a:t>
            </a:r>
            <a:endParaRPr kumimoji="0" lang="zh-CN" altLang="en-US" sz="16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34" name="矩形 33"/>
          <p:cNvSpPr/>
          <p:nvPr>
            <p:custDataLst>
              <p:tags r:id="rId10"/>
            </p:custDataLst>
          </p:nvPr>
        </p:nvSpPr>
        <p:spPr>
          <a:xfrm>
            <a:off x="5592763" y="5365750"/>
            <a:ext cx="3208338" cy="642938"/>
          </a:xfrm>
          <a:prstGeom prst="rect">
            <a:avLst/>
          </a:prstGeom>
          <a:no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600" b="1"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与三极管</a:t>
            </a:r>
            <a:r>
              <a:rPr kumimoji="0" lang="en-US" altLang="zh-CN" sz="2600" b="1"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T</a:t>
            </a:r>
            <a:r>
              <a:rPr kumimoji="0" lang="zh-CN" altLang="en-US" sz="2600" b="1"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的</a:t>
            </a:r>
            <a:r>
              <a:rPr kumimoji="0" lang="en-US" altLang="zh-CN" sz="2600" b="1"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β</a:t>
            </a:r>
            <a:r>
              <a:rPr kumimoji="0" lang="zh-CN" altLang="en-US" sz="2600" b="1"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有关</a:t>
            </a:r>
          </a:p>
        </p:txBody>
      </p:sp>
      <p:sp>
        <p:nvSpPr>
          <p:cNvPr id="35" name="矩形 34"/>
          <p:cNvSpPr>
            <a:spLocks noChangeAspect="1"/>
          </p:cNvSpPr>
          <p:nvPr>
            <p:custDataLst>
              <p:tags r:id="rId11"/>
            </p:custDataLst>
          </p:nvPr>
        </p:nvSpPr>
        <p:spPr>
          <a:xfrm>
            <a:off x="4878388" y="5429250"/>
            <a:ext cx="514350" cy="514350"/>
          </a:xfrm>
          <a:prstGeom prst="rect">
            <a:avLst/>
          </a:prstGeom>
          <a:solidFill>
            <a:srgbClr val="00FF00"/>
          </a:solidFill>
          <a:ln w="254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anchor="ctr" anchorCtr="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6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rPr>
              <a:t>D</a:t>
            </a:r>
            <a:endParaRPr kumimoji="0" lang="zh-CN" altLang="en-US" sz="16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grpSp>
        <p:nvGrpSpPr>
          <p:cNvPr id="25618" name="组合 16"/>
          <p:cNvGrpSpPr/>
          <p:nvPr/>
        </p:nvGrpSpPr>
        <p:grpSpPr>
          <a:xfrm>
            <a:off x="0" y="0"/>
            <a:ext cx="9144000" cy="635000"/>
            <a:chOff x="0" y="0"/>
            <a:chExt cx="9144000" cy="635000"/>
          </a:xfrm>
        </p:grpSpPr>
        <p:sp>
          <p:nvSpPr>
            <p:cNvPr id="11" name="TitleBackground"/>
            <p:cNvSpPr/>
            <p:nvPr>
              <p:custDataLst>
                <p:tags r:id="rId13"/>
              </p:custDataLst>
            </p:nvPr>
          </p:nvSpPr>
          <p:spPr>
            <a:xfrm>
              <a:off x="0" y="0"/>
              <a:ext cx="9144000" cy="635000"/>
            </a:xfrm>
            <a:prstGeom prst="rect">
              <a:avLst/>
            </a:prstGeom>
            <a:solidFill>
              <a:srgbClr val="F6F7F8"/>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30" name="ColorBlock"/>
            <p:cNvSpPr/>
            <p:nvPr>
              <p:custDataLst>
                <p:tags r:id="rId14"/>
              </p:custDataLst>
            </p:nvPr>
          </p:nvSpPr>
          <p:spPr>
            <a:xfrm>
              <a:off x="0" y="0"/>
              <a:ext cx="254000" cy="635000"/>
            </a:xfrm>
            <a:prstGeom prst="rect">
              <a:avLst/>
            </a:prstGeom>
            <a:solidFill>
              <a:srgbClr val="639EF4"/>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TypeText"/>
            <p:cNvSpPr/>
            <p:nvPr>
              <p:custDataLst>
                <p:tags r:id="rId15"/>
              </p:custDataLst>
            </p:nvPr>
          </p:nvSpPr>
          <p:spPr>
            <a:xfrm>
              <a:off x="254000" y="0"/>
              <a:ext cx="1905000" cy="635000"/>
            </a:xfrm>
            <a:prstGeom prst="rect">
              <a:avLst/>
            </a:prstGeom>
            <a:no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6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多选题</a:t>
              </a:r>
            </a:p>
          </p:txBody>
        </p:sp>
        <p:sp>
          <p:nvSpPr>
            <p:cNvPr id="16" name="TipText"/>
            <p:cNvSpPr/>
            <p:nvPr>
              <p:custDataLst>
                <p:tags r:id="rId16"/>
              </p:custDataLst>
            </p:nvPr>
          </p:nvSpPr>
          <p:spPr>
            <a:xfrm>
              <a:off x="1525588" y="109538"/>
              <a:ext cx="2286000" cy="508000"/>
            </a:xfrm>
            <a:prstGeom prst="rect">
              <a:avLst/>
            </a:prstGeom>
            <a:no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000" b="0" i="0" u="none" strike="noStrike" kern="1200" cap="none" spc="0" normalizeH="0" baseline="0" noProof="0">
                  <a:ln>
                    <a:noFill/>
                  </a:ln>
                  <a:solidFill>
                    <a:srgbClr val="80808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1</a:t>
              </a:r>
              <a:r>
                <a:rPr kumimoji="0" lang="zh-CN" altLang="en-US" sz="2000" b="0" i="0" u="none" strike="noStrike" kern="1200" cap="none" spc="0" normalizeH="0" baseline="0" noProof="0">
                  <a:ln>
                    <a:noFill/>
                  </a:ln>
                  <a:solidFill>
                    <a:srgbClr val="80808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分</a:t>
              </a:r>
            </a:p>
          </p:txBody>
        </p:sp>
      </p:grpSp>
      <p:pic>
        <p:nvPicPr>
          <p:cNvPr id="25623" name="图片 7"/>
          <p:cNvPicPr/>
          <p:nvPr>
            <p:custDataLst>
              <p:tags r:id="rId12"/>
            </p:custDataLst>
          </p:nvPr>
        </p:nvPicPr>
        <p:blipFill>
          <a:blip r:embed="rId23"/>
          <a:stretch>
            <a:fillRect/>
          </a:stretch>
        </p:blipFill>
        <p:spPr>
          <a:xfrm>
            <a:off x="7594600" y="63500"/>
            <a:ext cx="1422400" cy="508000"/>
          </a:xfrm>
          <a:prstGeom prst="rect">
            <a:avLst/>
          </a:prstGeom>
          <a:noFill/>
          <a:ln w="9525">
            <a:noFill/>
          </a:ln>
        </p:spPr>
      </p:pic>
    </p:spTree>
    <p:custDataLst>
      <p:tags r:id="rId1"/>
    </p:custData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3218" name="Rectangle 2"/>
          <p:cNvSpPr>
            <a:spLocks noChangeArrowheads="1"/>
          </p:cNvSpPr>
          <p:nvPr/>
        </p:nvSpPr>
        <p:spPr bwMode="auto">
          <a:xfrm>
            <a:off x="190500" y="798513"/>
            <a:ext cx="8458200" cy="2501900"/>
          </a:xfrm>
          <a:prstGeom prst="rect">
            <a:avLst/>
          </a:prstGeom>
          <a:noFill/>
          <a:ln>
            <a:noFill/>
          </a:ln>
        </p:spPr>
        <p:txBody>
          <a:bodyPr>
            <a:spAutoFit/>
          </a:bodyPr>
          <a:lstStyle/>
          <a:p>
            <a:pPr marL="0" marR="0" lvl="0" indent="0" algn="l" defTabSz="914400" rtl="0" eaLnBrk="0" fontAlgn="base" latinLnBrk="0" hangingPunct="0">
              <a:lnSpc>
                <a:spcPct val="110000"/>
              </a:lnSpc>
              <a:spcBef>
                <a:spcPct val="0"/>
              </a:spcBef>
              <a:spcAft>
                <a:spcPct val="0"/>
              </a:spcAft>
              <a:buClrTx/>
              <a:buSzTx/>
              <a:buFontTx/>
              <a:buNone/>
              <a:defRPr/>
            </a:pPr>
            <a:r>
              <a:rPr kumimoji="1" lang="zh-CN" altLang="en-US" sz="2400" b="0" i="0" u="none" strike="noStrike" kern="1200" cap="none" spc="0" normalizeH="0" baseline="0" noProof="0" dirty="0">
                <a:ln>
                  <a:noFill/>
                </a:ln>
                <a:solidFill>
                  <a:srgbClr val="CC0000"/>
                </a:solidFill>
                <a:effectLst>
                  <a:outerShdw blurRad="38100" dist="38100" dir="2700000" algn="tl">
                    <a:srgbClr val="C0C0C0"/>
                  </a:outerShdw>
                </a:effectLst>
                <a:uLnTx/>
                <a:uFillTx/>
                <a:latin typeface="宋体" panose="02010600030101010101" pitchFamily="2" charset="-122"/>
                <a:ea typeface="宋体" panose="02010600030101010101" pitchFamily="2" charset="-122"/>
                <a:cs typeface="+mn-cs"/>
              </a:rPr>
              <a:t>例</a:t>
            </a:r>
            <a:r>
              <a:rPr kumimoji="1" lang="en-US" altLang="zh-CN" sz="2400" b="0" i="0" u="none" strike="noStrike" kern="1200" cap="none" spc="0" normalizeH="0" baseline="0" noProof="0" dirty="0">
                <a:ln>
                  <a:noFill/>
                </a:ln>
                <a:solidFill>
                  <a:srgbClr val="CC0000"/>
                </a:solidFill>
                <a:effectLst>
                  <a:outerShdw blurRad="38100" dist="38100" dir="2700000" algn="tl">
                    <a:srgbClr val="C0C0C0"/>
                  </a:outerShdw>
                </a:effectLst>
                <a:uLnTx/>
                <a:uFillTx/>
                <a:latin typeface="Tahoma" panose="020B0604030504040204" pitchFamily="34" charset="0"/>
                <a:ea typeface="宋体" panose="02010600030101010101" pitchFamily="2" charset="-122"/>
                <a:cs typeface="+mn-cs"/>
              </a:rPr>
              <a:t>2.4.1</a:t>
            </a:r>
            <a:r>
              <a:rPr kumimoji="1" lang="zh-CN" altLang="en-US" sz="2400" b="0"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mn-cs"/>
              </a:rPr>
              <a:t> 在图示放大电路中，已知</a:t>
            </a:r>
            <a:r>
              <a:rPr kumimoji="1" lang="en-US" altLang="zh-CN" sz="2400" b="0" i="1" u="none" strike="noStrike" kern="12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mn-cs"/>
              </a:rPr>
              <a:t>V</a:t>
            </a:r>
            <a:r>
              <a:rPr kumimoji="1" lang="en-US" altLang="zh-CN" sz="2400" b="0" i="0" u="none" strike="noStrike" kern="1200" cap="none" spc="0" normalizeH="0" baseline="-25000" noProof="0" dirty="0">
                <a:ln>
                  <a:noFill/>
                </a:ln>
                <a:solidFill>
                  <a:schemeClr val="tx1"/>
                </a:solidFill>
                <a:effectLst/>
                <a:uLnTx/>
                <a:uFillTx/>
                <a:latin typeface="Times New Roman" panose="02020603050405020304" pitchFamily="18" charset="0"/>
                <a:ea typeface="宋体" panose="02010600030101010101" pitchFamily="2" charset="-122"/>
                <a:cs typeface="+mn-cs"/>
              </a:rPr>
              <a:t>CC</a:t>
            </a:r>
            <a:r>
              <a:rPr kumimoji="1" lang="en-US" altLang="zh-CN" sz="2400" b="0" i="0" u="none" strike="noStrike" kern="12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mn-cs"/>
              </a:rPr>
              <a:t>=12V, </a:t>
            </a:r>
            <a:r>
              <a:rPr kumimoji="1" lang="en-US" altLang="zh-CN" sz="2400" b="0" i="1" u="none" strike="noStrike" kern="12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mn-cs"/>
              </a:rPr>
              <a:t>R</a:t>
            </a:r>
            <a:r>
              <a:rPr kumimoji="1" lang="en-US" altLang="zh-CN" sz="2400" b="0" i="0" u="none" strike="noStrike" kern="1200" cap="none" spc="0" normalizeH="0" baseline="-25000" noProof="0" dirty="0">
                <a:ln>
                  <a:noFill/>
                </a:ln>
                <a:solidFill>
                  <a:schemeClr val="tx1"/>
                </a:solidFill>
                <a:effectLst/>
                <a:uLnTx/>
                <a:uFillTx/>
                <a:latin typeface="Times New Roman" panose="02020603050405020304" pitchFamily="18" charset="0"/>
                <a:ea typeface="宋体" panose="02010600030101010101" pitchFamily="2" charset="-122"/>
                <a:cs typeface="+mn-cs"/>
              </a:rPr>
              <a:t>C</a:t>
            </a:r>
            <a:r>
              <a:rPr kumimoji="1" lang="en-US" altLang="zh-CN" sz="2400" b="0" i="0" u="none" strike="noStrike" kern="12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mn-cs"/>
              </a:rPr>
              <a:t>= 6kΩ, </a:t>
            </a:r>
          </a:p>
          <a:p>
            <a:pPr marL="0" marR="0" lvl="0" indent="0" algn="l" defTabSz="914400" rtl="0" eaLnBrk="0" fontAlgn="base" latinLnBrk="0" hangingPunct="0">
              <a:lnSpc>
                <a:spcPct val="110000"/>
              </a:lnSpc>
              <a:spcBef>
                <a:spcPct val="0"/>
              </a:spcBef>
              <a:spcAft>
                <a:spcPct val="0"/>
              </a:spcAft>
              <a:buClrTx/>
              <a:buSzTx/>
              <a:buFontTx/>
              <a:buNone/>
              <a:defRPr/>
            </a:pPr>
            <a:r>
              <a:rPr kumimoji="1" lang="en-US" altLang="zh-CN" sz="2400" b="0" i="1" u="none" strike="noStrike" kern="12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mn-cs"/>
              </a:rPr>
              <a:t> R</a:t>
            </a:r>
            <a:r>
              <a:rPr kumimoji="1" lang="en-US" altLang="zh-CN" sz="2400" b="0" i="0" u="none" strike="noStrike" kern="1200" cap="none" spc="0" normalizeH="0" baseline="-25000" noProof="0" dirty="0">
                <a:ln>
                  <a:noFill/>
                </a:ln>
                <a:solidFill>
                  <a:schemeClr val="tx1"/>
                </a:solidFill>
                <a:effectLst/>
                <a:uLnTx/>
                <a:uFillTx/>
                <a:latin typeface="Times New Roman" panose="02020603050405020304" pitchFamily="18" charset="0"/>
                <a:ea typeface="宋体" panose="02010600030101010101" pitchFamily="2" charset="-122"/>
                <a:cs typeface="+mn-cs"/>
              </a:rPr>
              <a:t>E1</a:t>
            </a:r>
            <a:r>
              <a:rPr kumimoji="1" lang="en-US" altLang="zh-CN" sz="2400" b="0" i="0" u="none" strike="noStrike" kern="12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mn-cs"/>
              </a:rPr>
              <a:t>= 300Ω</a:t>
            </a:r>
            <a:r>
              <a:rPr kumimoji="1" lang="zh-CN" altLang="en-US" sz="2400" b="0" i="0" u="none" strike="noStrike" kern="12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mn-cs"/>
              </a:rPr>
              <a:t>， </a:t>
            </a:r>
            <a:r>
              <a:rPr kumimoji="1" lang="en-US" altLang="zh-CN" sz="2400" b="0" i="1" u="none" strike="noStrike" kern="12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mn-cs"/>
              </a:rPr>
              <a:t>R</a:t>
            </a:r>
            <a:r>
              <a:rPr kumimoji="1" lang="en-US" altLang="zh-CN" sz="2400" b="0" i="0" u="none" strike="noStrike" kern="1200" cap="none" spc="0" normalizeH="0" baseline="-25000" noProof="0" dirty="0">
                <a:ln>
                  <a:noFill/>
                </a:ln>
                <a:solidFill>
                  <a:schemeClr val="tx1"/>
                </a:solidFill>
                <a:effectLst/>
                <a:uLnTx/>
                <a:uFillTx/>
                <a:latin typeface="Times New Roman" panose="02020603050405020304" pitchFamily="18" charset="0"/>
                <a:ea typeface="宋体" panose="02010600030101010101" pitchFamily="2" charset="-122"/>
                <a:cs typeface="+mn-cs"/>
              </a:rPr>
              <a:t>E2</a:t>
            </a:r>
            <a:r>
              <a:rPr kumimoji="1" lang="en-US" altLang="zh-CN" sz="2400" b="0" i="0" u="none" strike="noStrike" kern="12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mn-cs"/>
              </a:rPr>
              <a:t>= 2.7kΩ</a:t>
            </a:r>
            <a:r>
              <a:rPr kumimoji="1" lang="zh-CN" altLang="en-US" sz="2400" b="0" i="0" u="none" strike="noStrike" kern="12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mn-cs"/>
              </a:rPr>
              <a:t>， </a:t>
            </a:r>
            <a:r>
              <a:rPr kumimoji="1" lang="en-US" altLang="zh-CN" sz="2400" b="0" i="1" u="none" strike="noStrike" kern="12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mn-cs"/>
              </a:rPr>
              <a:t>R</a:t>
            </a:r>
            <a:r>
              <a:rPr kumimoji="1" lang="en-US" altLang="zh-CN" sz="2400" b="0" i="0" u="none" strike="noStrike" kern="1200" cap="none" spc="0" normalizeH="0" baseline="-25000" noProof="0" dirty="0">
                <a:ln>
                  <a:noFill/>
                </a:ln>
                <a:solidFill>
                  <a:schemeClr val="tx1"/>
                </a:solidFill>
                <a:effectLst/>
                <a:uLnTx/>
                <a:uFillTx/>
                <a:latin typeface="Times New Roman" panose="02020603050405020304" pitchFamily="18" charset="0"/>
                <a:ea typeface="宋体" panose="02010600030101010101" pitchFamily="2" charset="-122"/>
                <a:cs typeface="+mn-cs"/>
              </a:rPr>
              <a:t>B1</a:t>
            </a:r>
            <a:r>
              <a:rPr kumimoji="1" lang="en-US" altLang="zh-CN" sz="2400" b="0" i="0" u="none" strike="noStrike" kern="12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mn-cs"/>
              </a:rPr>
              <a:t>= 60kΩ</a:t>
            </a:r>
            <a:r>
              <a:rPr kumimoji="1" lang="zh-CN" altLang="en-US" sz="2400" b="0" i="0" u="none" strike="noStrike" kern="12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mn-cs"/>
              </a:rPr>
              <a:t>， </a:t>
            </a:r>
            <a:r>
              <a:rPr kumimoji="1" lang="en-US" altLang="zh-CN" sz="2400" b="0" i="1" u="none" strike="noStrike" kern="12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mn-cs"/>
              </a:rPr>
              <a:t>R</a:t>
            </a:r>
            <a:r>
              <a:rPr kumimoji="1" lang="en-US" altLang="zh-CN" sz="2400" b="0" i="0" u="none" strike="noStrike" kern="1200" cap="none" spc="0" normalizeH="0" baseline="-25000" noProof="0" dirty="0">
                <a:ln>
                  <a:noFill/>
                </a:ln>
                <a:solidFill>
                  <a:schemeClr val="tx1"/>
                </a:solidFill>
                <a:effectLst/>
                <a:uLnTx/>
                <a:uFillTx/>
                <a:latin typeface="Times New Roman" panose="02020603050405020304" pitchFamily="18" charset="0"/>
                <a:ea typeface="宋体" panose="02010600030101010101" pitchFamily="2" charset="-122"/>
                <a:cs typeface="+mn-cs"/>
              </a:rPr>
              <a:t>B2</a:t>
            </a:r>
            <a:r>
              <a:rPr kumimoji="1" lang="en-US" altLang="zh-CN" sz="2400" b="0" i="0" u="none" strike="noStrike" kern="12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mn-cs"/>
              </a:rPr>
              <a:t>= 20kΩ</a:t>
            </a:r>
          </a:p>
          <a:p>
            <a:pPr marL="0" marR="0" lvl="0" indent="0" algn="l" defTabSz="914400" rtl="0" eaLnBrk="0" fontAlgn="base" latinLnBrk="0" hangingPunct="0">
              <a:lnSpc>
                <a:spcPct val="110000"/>
              </a:lnSpc>
              <a:spcBef>
                <a:spcPct val="0"/>
              </a:spcBef>
              <a:spcAft>
                <a:spcPct val="0"/>
              </a:spcAft>
              <a:buClrTx/>
              <a:buSzTx/>
              <a:buFontTx/>
              <a:buNone/>
              <a:defRPr/>
            </a:pPr>
            <a:r>
              <a:rPr kumimoji="1" lang="en-US" altLang="zh-CN" sz="2400" b="0" i="0" u="none" strike="noStrike" kern="12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mn-cs"/>
              </a:rPr>
              <a:t> </a:t>
            </a:r>
            <a:r>
              <a:rPr kumimoji="1" lang="en-US" altLang="zh-CN" sz="2400" b="0" i="1" u="none" strike="noStrike" kern="12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mn-cs"/>
              </a:rPr>
              <a:t>R</a:t>
            </a:r>
            <a:r>
              <a:rPr kumimoji="1" lang="en-US" altLang="zh-CN" sz="2400" b="0" i="0" u="none" strike="noStrike" kern="1200" cap="none" spc="0" normalizeH="0" baseline="-25000" noProof="0" dirty="0">
                <a:ln>
                  <a:noFill/>
                </a:ln>
                <a:solidFill>
                  <a:schemeClr val="tx1"/>
                </a:solidFill>
                <a:effectLst/>
                <a:uLnTx/>
                <a:uFillTx/>
                <a:latin typeface="Times New Roman" panose="02020603050405020304" pitchFamily="18" charset="0"/>
                <a:ea typeface="宋体" panose="02010600030101010101" pitchFamily="2" charset="-122"/>
                <a:cs typeface="+mn-cs"/>
              </a:rPr>
              <a:t>L</a:t>
            </a:r>
            <a:r>
              <a:rPr kumimoji="1" lang="en-US" altLang="zh-CN" sz="2400" b="0" i="0" u="none" strike="noStrike" kern="12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mn-cs"/>
              </a:rPr>
              <a:t>= 6kΩ </a:t>
            </a:r>
            <a:r>
              <a:rPr kumimoji="1" lang="zh-CN" altLang="en-US" sz="2400" b="0" i="0" u="none" strike="noStrike" kern="12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mn-cs"/>
              </a:rPr>
              <a:t>，晶体管</a:t>
            </a:r>
            <a:r>
              <a:rPr kumimoji="1" lang="en-US" altLang="zh-CN" sz="2400" b="0" i="1"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mn-cs"/>
              </a:rPr>
              <a:t>β</a:t>
            </a:r>
            <a:r>
              <a:rPr kumimoji="1" lang="en-US" altLang="zh-CN" sz="2400" b="0" i="0" u="none" strike="noStrike" kern="12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mn-cs"/>
              </a:rPr>
              <a:t>=50</a:t>
            </a:r>
            <a:r>
              <a:rPr kumimoji="1" lang="zh-CN" altLang="en-US" sz="2400" b="0" i="0" u="none" strike="noStrike" kern="12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mn-cs"/>
              </a:rPr>
              <a:t>， </a:t>
            </a:r>
            <a:r>
              <a:rPr kumimoji="1" lang="en-US" altLang="zh-CN" sz="2400" b="0" i="1" u="none" strike="noStrike" kern="12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mn-cs"/>
              </a:rPr>
              <a:t>U</a:t>
            </a:r>
            <a:r>
              <a:rPr kumimoji="1" lang="en-US" altLang="zh-CN" sz="2400" b="0" i="0" u="none" strike="noStrike" kern="1200" cap="none" spc="0" normalizeH="0" baseline="-25000" noProof="0" dirty="0">
                <a:ln>
                  <a:noFill/>
                </a:ln>
                <a:solidFill>
                  <a:schemeClr val="tx1"/>
                </a:solidFill>
                <a:effectLst/>
                <a:uLnTx/>
                <a:uFillTx/>
                <a:latin typeface="Times New Roman" panose="02020603050405020304" pitchFamily="18" charset="0"/>
                <a:ea typeface="宋体" panose="02010600030101010101" pitchFamily="2" charset="-122"/>
                <a:cs typeface="+mn-cs"/>
              </a:rPr>
              <a:t>BE</a:t>
            </a:r>
            <a:r>
              <a:rPr kumimoji="1" lang="en-US" altLang="zh-CN" sz="2400" b="0" i="0" u="none" strike="noStrike" kern="12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mn-cs"/>
              </a:rPr>
              <a:t>=0.6V,  </a:t>
            </a:r>
            <a:r>
              <a:rPr kumimoji="1" lang="zh-CN" altLang="en-US" sz="2400" b="0"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mn-cs"/>
              </a:rPr>
              <a:t>试求</a:t>
            </a:r>
            <a:r>
              <a:rPr kumimoji="1" lang="en-US" altLang="zh-CN" sz="2400" b="0"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mn-cs"/>
              </a:rPr>
              <a:t>:</a:t>
            </a:r>
          </a:p>
          <a:p>
            <a:pPr marL="0" marR="0" lvl="0" indent="0" algn="l" defTabSz="914400" rtl="0" eaLnBrk="0" fontAlgn="base" latinLnBrk="0" hangingPunct="0">
              <a:lnSpc>
                <a:spcPct val="110000"/>
              </a:lnSpc>
              <a:spcBef>
                <a:spcPct val="0"/>
              </a:spcBef>
              <a:spcAft>
                <a:spcPct val="0"/>
              </a:spcAft>
              <a:buClrTx/>
              <a:buSzTx/>
              <a:buFontTx/>
              <a:buNone/>
              <a:defRPr/>
            </a:pPr>
            <a:r>
              <a:rPr kumimoji="1" lang="en-US" altLang="zh-CN" sz="2400" b="0"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mn-cs"/>
              </a:rPr>
              <a:t>(1) </a:t>
            </a:r>
            <a:r>
              <a:rPr kumimoji="1" lang="zh-CN" altLang="en-US" sz="2400" b="0" i="0" u="none" strike="noStrike" kern="12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mn-cs"/>
              </a:rPr>
              <a:t>静态工作点 </a:t>
            </a:r>
            <a:r>
              <a:rPr kumimoji="1" lang="en-US" altLang="zh-CN" sz="2400" b="0" i="1" u="none" strike="noStrike" kern="12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mn-cs"/>
              </a:rPr>
              <a:t>I</a:t>
            </a:r>
            <a:r>
              <a:rPr kumimoji="1" lang="en-US" altLang="zh-CN" sz="2400" b="0" i="0" u="none" strike="noStrike" kern="1200" cap="none" spc="0" normalizeH="0" baseline="-25000" noProof="0" dirty="0">
                <a:ln>
                  <a:noFill/>
                </a:ln>
                <a:solidFill>
                  <a:schemeClr val="tx1"/>
                </a:solidFill>
                <a:effectLst/>
                <a:uLnTx/>
                <a:uFillTx/>
                <a:latin typeface="Times New Roman" panose="02020603050405020304" pitchFamily="18" charset="0"/>
                <a:ea typeface="宋体" panose="02010600030101010101" pitchFamily="2" charset="-122"/>
                <a:cs typeface="+mn-cs"/>
              </a:rPr>
              <a:t>B</a:t>
            </a:r>
            <a:r>
              <a:rPr kumimoji="1" lang="zh-CN" altLang="en-US" sz="2400" b="0" i="0" u="none" strike="noStrike" kern="12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mn-cs"/>
              </a:rPr>
              <a:t>、</a:t>
            </a:r>
            <a:r>
              <a:rPr kumimoji="1" lang="en-US" altLang="zh-CN" sz="2400" b="0" i="1" u="none" strike="noStrike" kern="12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mn-cs"/>
              </a:rPr>
              <a:t>I</a:t>
            </a:r>
            <a:r>
              <a:rPr kumimoji="1" lang="en-US" altLang="zh-CN" sz="2400" b="0" i="0" u="none" strike="noStrike" kern="1200" cap="none" spc="0" normalizeH="0" baseline="-25000" noProof="0" dirty="0">
                <a:ln>
                  <a:noFill/>
                </a:ln>
                <a:solidFill>
                  <a:schemeClr val="tx1"/>
                </a:solidFill>
                <a:effectLst/>
                <a:uLnTx/>
                <a:uFillTx/>
                <a:latin typeface="Times New Roman" panose="02020603050405020304" pitchFamily="18" charset="0"/>
                <a:ea typeface="宋体" panose="02010600030101010101" pitchFamily="2" charset="-122"/>
                <a:cs typeface="+mn-cs"/>
              </a:rPr>
              <a:t>C </a:t>
            </a:r>
            <a:r>
              <a:rPr kumimoji="1" lang="zh-CN" altLang="en-US" sz="2400" b="0" i="0" u="none" strike="noStrike" kern="12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mn-cs"/>
              </a:rPr>
              <a:t>及 </a:t>
            </a:r>
            <a:r>
              <a:rPr kumimoji="1" lang="en-US" altLang="zh-CN" sz="2400" b="0" i="1" u="none" strike="noStrike" kern="12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mn-cs"/>
              </a:rPr>
              <a:t>U</a:t>
            </a:r>
            <a:r>
              <a:rPr kumimoji="1" lang="en-US" altLang="zh-CN" sz="2400" b="0" i="0" u="none" strike="noStrike" kern="1200" cap="none" spc="0" normalizeH="0" baseline="-25000" noProof="0" dirty="0">
                <a:ln>
                  <a:noFill/>
                </a:ln>
                <a:solidFill>
                  <a:schemeClr val="tx1"/>
                </a:solidFill>
                <a:effectLst/>
                <a:uLnTx/>
                <a:uFillTx/>
                <a:latin typeface="Times New Roman" panose="02020603050405020304" pitchFamily="18" charset="0"/>
                <a:ea typeface="宋体" panose="02010600030101010101" pitchFamily="2" charset="-122"/>
                <a:cs typeface="+mn-cs"/>
              </a:rPr>
              <a:t>CE</a:t>
            </a:r>
            <a:r>
              <a:rPr kumimoji="1" lang="zh-CN" altLang="en-US" sz="2400" b="0" i="0" u="none" strike="noStrike" kern="12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mn-cs"/>
              </a:rPr>
              <a:t>；</a:t>
            </a:r>
          </a:p>
          <a:p>
            <a:pPr marL="0" marR="0" lvl="0" indent="0" algn="l" defTabSz="914400" rtl="0" eaLnBrk="0" fontAlgn="base" latinLnBrk="0" hangingPunct="0">
              <a:lnSpc>
                <a:spcPct val="110000"/>
              </a:lnSpc>
              <a:spcBef>
                <a:spcPct val="0"/>
              </a:spcBef>
              <a:spcAft>
                <a:spcPct val="0"/>
              </a:spcAft>
              <a:buClrTx/>
              <a:buSzTx/>
              <a:buFontTx/>
              <a:buNone/>
              <a:defRPr/>
            </a:pPr>
            <a:r>
              <a:rPr kumimoji="1" lang="en-US" altLang="zh-CN" sz="2400" b="0"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mn-cs"/>
              </a:rPr>
              <a:t>(2) </a:t>
            </a:r>
            <a:r>
              <a:rPr kumimoji="1" lang="zh-CN" altLang="en-US" sz="2400" b="0"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mn-cs"/>
              </a:rPr>
              <a:t>画出微变等效电路；</a:t>
            </a:r>
          </a:p>
          <a:p>
            <a:pPr marL="0" marR="0" lvl="0" indent="0" algn="l" defTabSz="914400" rtl="0" eaLnBrk="0" fontAlgn="base" latinLnBrk="0" hangingPunct="0">
              <a:lnSpc>
                <a:spcPct val="110000"/>
              </a:lnSpc>
              <a:spcBef>
                <a:spcPct val="0"/>
              </a:spcBef>
              <a:spcAft>
                <a:spcPct val="0"/>
              </a:spcAft>
              <a:buClrTx/>
              <a:buSzTx/>
              <a:buFontTx/>
              <a:buNone/>
              <a:defRPr/>
            </a:pPr>
            <a:r>
              <a:rPr kumimoji="1" lang="en-US" altLang="zh-CN" sz="2400" b="0"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mn-cs"/>
              </a:rPr>
              <a:t>(3) </a:t>
            </a:r>
            <a:r>
              <a:rPr kumimoji="1" lang="zh-CN" altLang="en-US" sz="2400" b="0"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mn-cs"/>
              </a:rPr>
              <a:t>输入电阻</a:t>
            </a:r>
            <a:r>
              <a:rPr kumimoji="1" lang="en-US" altLang="zh-CN" sz="2400" b="0" i="1" u="none" strike="noStrike" kern="1200" cap="none" spc="0" normalizeH="0" baseline="0" noProof="0" dirty="0" err="1">
                <a:ln>
                  <a:noFill/>
                </a:ln>
                <a:solidFill>
                  <a:schemeClr val="tx1"/>
                </a:solidFill>
                <a:effectLst/>
                <a:uLnTx/>
                <a:uFillTx/>
                <a:latin typeface="Times New Roman" panose="02020603050405020304" pitchFamily="18" charset="0"/>
                <a:ea typeface="宋体" panose="02010600030101010101" pitchFamily="2" charset="-122"/>
                <a:cs typeface="+mn-cs"/>
              </a:rPr>
              <a:t>r</a:t>
            </a:r>
            <a:r>
              <a:rPr kumimoji="1" lang="en-US" altLang="zh-CN" sz="2400" b="0" i="0" u="none" strike="noStrike" kern="1200" cap="none" spc="0" normalizeH="0" baseline="-25000" noProof="0" dirty="0" err="1">
                <a:ln>
                  <a:noFill/>
                </a:ln>
                <a:solidFill>
                  <a:schemeClr val="tx1"/>
                </a:solidFill>
                <a:effectLst/>
                <a:uLnTx/>
                <a:uFillTx/>
                <a:latin typeface="Times New Roman" panose="02020603050405020304" pitchFamily="18" charset="0"/>
                <a:ea typeface="宋体" panose="02010600030101010101" pitchFamily="2" charset="-122"/>
                <a:cs typeface="+mn-cs"/>
              </a:rPr>
              <a:t>i</a:t>
            </a:r>
            <a:r>
              <a:rPr kumimoji="1" lang="zh-CN" altLang="en-US" sz="2400" b="0" i="0" u="none" strike="noStrike" kern="12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mn-cs"/>
              </a:rPr>
              <a:t>、</a:t>
            </a:r>
            <a:r>
              <a:rPr kumimoji="1" lang="en-US" altLang="zh-CN" sz="2400" b="0" i="1" u="none" strike="noStrike" kern="1200" cap="none" spc="0" normalizeH="0" baseline="0" noProof="0" dirty="0" err="1">
                <a:ln>
                  <a:noFill/>
                </a:ln>
                <a:solidFill>
                  <a:schemeClr val="tx1"/>
                </a:solidFill>
                <a:effectLst/>
                <a:uLnTx/>
                <a:uFillTx/>
                <a:latin typeface="Times New Roman" panose="02020603050405020304" pitchFamily="18" charset="0"/>
                <a:ea typeface="宋体" panose="02010600030101010101" pitchFamily="2" charset="-122"/>
                <a:cs typeface="+mn-cs"/>
              </a:rPr>
              <a:t>r</a:t>
            </a:r>
            <a:r>
              <a:rPr kumimoji="1" lang="en-US" altLang="zh-CN" sz="2400" b="0" i="0" u="none" strike="noStrike" kern="1200" cap="none" spc="0" normalizeH="0" baseline="-25000" noProof="0" dirty="0" err="1">
                <a:ln>
                  <a:noFill/>
                </a:ln>
                <a:solidFill>
                  <a:schemeClr val="tx1"/>
                </a:solidFill>
                <a:effectLst/>
                <a:uLnTx/>
                <a:uFillTx/>
                <a:latin typeface="Times New Roman" panose="02020603050405020304" pitchFamily="18" charset="0"/>
                <a:ea typeface="宋体" panose="02010600030101010101" pitchFamily="2" charset="-122"/>
                <a:cs typeface="+mn-cs"/>
              </a:rPr>
              <a:t>o</a:t>
            </a:r>
            <a:r>
              <a:rPr kumimoji="1" lang="zh-CN" altLang="en-US" sz="2400" b="0" i="0" u="none" strike="noStrike" kern="12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mn-cs"/>
              </a:rPr>
              <a:t>及 </a:t>
            </a:r>
            <a:r>
              <a:rPr kumimoji="1" lang="en-US" altLang="zh-CN" sz="2400" b="0" i="1" u="none" strike="noStrike" kern="12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mn-cs"/>
              </a:rPr>
              <a:t>A</a:t>
            </a:r>
            <a:r>
              <a:rPr kumimoji="1" lang="en-US" altLang="zh-CN" sz="2400" b="0" i="1" u="none" strike="noStrike" kern="1200" cap="none" spc="0" normalizeH="0" baseline="-25000" noProof="0" dirty="0">
                <a:ln>
                  <a:noFill/>
                </a:ln>
                <a:solidFill>
                  <a:schemeClr val="tx1"/>
                </a:solidFill>
                <a:effectLst/>
                <a:uLnTx/>
                <a:uFillTx/>
                <a:latin typeface="Times New Roman" panose="02020603050405020304" pitchFamily="18" charset="0"/>
                <a:ea typeface="宋体" panose="02010600030101010101" pitchFamily="2" charset="-122"/>
                <a:cs typeface="+mn-cs"/>
              </a:rPr>
              <a:t>u</a:t>
            </a:r>
            <a:r>
              <a:rPr kumimoji="1" lang="zh-CN" altLang="en-US" sz="2400" b="0"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mn-cs"/>
              </a:rPr>
              <a:t>。</a:t>
            </a:r>
          </a:p>
        </p:txBody>
      </p:sp>
      <p:graphicFrame>
        <p:nvGraphicFramePr>
          <p:cNvPr id="50178" name="Object 3"/>
          <p:cNvGraphicFramePr>
            <a:graphicFrameLocks noChangeAspect="1"/>
          </p:cNvGraphicFramePr>
          <p:nvPr/>
        </p:nvGraphicFramePr>
        <p:xfrm>
          <a:off x="1295400" y="4267200"/>
          <a:ext cx="1730375" cy="1243013"/>
        </p:xfrm>
        <a:graphic>
          <a:graphicData uri="http://schemas.openxmlformats.org/presentationml/2006/ole">
            <mc:AlternateContent xmlns:mc="http://schemas.openxmlformats.org/markup-compatibility/2006">
              <mc:Choice xmlns:v="urn:schemas-microsoft-com:vml" Requires="v">
                <p:oleObj r:id="rId2" imgW="685800" imgH="586740" progId="MS_ClipArt_Gallery.5">
                  <p:embed/>
                </p:oleObj>
              </mc:Choice>
              <mc:Fallback>
                <p:oleObj r:id="rId2" imgW="685800" imgH="586740" progId="MS_ClipArt_Gallery.5">
                  <p:embed/>
                  <p:pic>
                    <p:nvPicPr>
                      <p:cNvPr id="0" name="图片 3272"/>
                      <p:cNvPicPr/>
                      <p:nvPr/>
                    </p:nvPicPr>
                    <p:blipFill>
                      <a:blip r:embed="rId3"/>
                      <a:stretch>
                        <a:fillRect/>
                      </a:stretch>
                    </p:blipFill>
                    <p:spPr>
                      <a:xfrm>
                        <a:off x="1295400" y="4267200"/>
                        <a:ext cx="1730375" cy="1243013"/>
                      </a:xfrm>
                      <a:prstGeom prst="rect">
                        <a:avLst/>
                      </a:prstGeom>
                      <a:noFill/>
                      <a:ln w="38100">
                        <a:noFill/>
                        <a:miter/>
                      </a:ln>
                    </p:spPr>
                  </p:pic>
                </p:oleObj>
              </mc:Fallback>
            </mc:AlternateContent>
          </a:graphicData>
        </a:graphic>
      </p:graphicFrame>
      <p:grpSp>
        <p:nvGrpSpPr>
          <p:cNvPr id="50179" name="Group 4"/>
          <p:cNvGrpSpPr/>
          <p:nvPr/>
        </p:nvGrpSpPr>
        <p:grpSpPr>
          <a:xfrm>
            <a:off x="609600" y="6086475"/>
            <a:ext cx="3505200" cy="161925"/>
            <a:chOff x="0" y="3984"/>
            <a:chExt cx="2208" cy="102"/>
          </a:xfrm>
        </p:grpSpPr>
        <p:pic>
          <p:nvPicPr>
            <p:cNvPr id="50180" name="Picture 5"/>
            <p:cNvPicPr>
              <a:picLocks noChangeAspect="1"/>
            </p:cNvPicPr>
            <p:nvPr/>
          </p:nvPicPr>
          <p:blipFill>
            <a:blip r:embed="rId4"/>
            <a:stretch>
              <a:fillRect/>
            </a:stretch>
          </p:blipFill>
          <p:spPr>
            <a:xfrm>
              <a:off x="0" y="3984"/>
              <a:ext cx="102" cy="102"/>
            </a:xfrm>
            <a:prstGeom prst="rect">
              <a:avLst/>
            </a:prstGeom>
            <a:noFill/>
            <a:ln w="9525">
              <a:noFill/>
            </a:ln>
          </p:spPr>
        </p:pic>
        <p:pic>
          <p:nvPicPr>
            <p:cNvPr id="50181" name="Picture 6"/>
            <p:cNvPicPr>
              <a:picLocks noChangeAspect="1"/>
            </p:cNvPicPr>
            <p:nvPr/>
          </p:nvPicPr>
          <p:blipFill>
            <a:blip r:embed="rId4"/>
            <a:stretch>
              <a:fillRect/>
            </a:stretch>
          </p:blipFill>
          <p:spPr>
            <a:xfrm>
              <a:off x="90" y="3984"/>
              <a:ext cx="102" cy="102"/>
            </a:xfrm>
            <a:prstGeom prst="rect">
              <a:avLst/>
            </a:prstGeom>
            <a:noFill/>
            <a:ln w="9525">
              <a:noFill/>
            </a:ln>
          </p:spPr>
        </p:pic>
        <p:pic>
          <p:nvPicPr>
            <p:cNvPr id="50182" name="Picture 7"/>
            <p:cNvPicPr>
              <a:picLocks noChangeAspect="1"/>
            </p:cNvPicPr>
            <p:nvPr/>
          </p:nvPicPr>
          <p:blipFill>
            <a:blip r:embed="rId4"/>
            <a:stretch>
              <a:fillRect/>
            </a:stretch>
          </p:blipFill>
          <p:spPr>
            <a:xfrm>
              <a:off x="192" y="3984"/>
              <a:ext cx="102" cy="102"/>
            </a:xfrm>
            <a:prstGeom prst="rect">
              <a:avLst/>
            </a:prstGeom>
            <a:noFill/>
            <a:ln w="9525">
              <a:noFill/>
            </a:ln>
          </p:spPr>
        </p:pic>
        <p:pic>
          <p:nvPicPr>
            <p:cNvPr id="50183" name="Picture 8"/>
            <p:cNvPicPr>
              <a:picLocks noChangeAspect="1"/>
            </p:cNvPicPr>
            <p:nvPr/>
          </p:nvPicPr>
          <p:blipFill>
            <a:blip r:embed="rId4"/>
            <a:stretch>
              <a:fillRect/>
            </a:stretch>
          </p:blipFill>
          <p:spPr>
            <a:xfrm>
              <a:off x="378" y="3984"/>
              <a:ext cx="102" cy="102"/>
            </a:xfrm>
            <a:prstGeom prst="rect">
              <a:avLst/>
            </a:prstGeom>
            <a:noFill/>
            <a:ln w="9525">
              <a:noFill/>
            </a:ln>
          </p:spPr>
        </p:pic>
        <p:pic>
          <p:nvPicPr>
            <p:cNvPr id="50184" name="Picture 9"/>
            <p:cNvPicPr>
              <a:picLocks noChangeAspect="1"/>
            </p:cNvPicPr>
            <p:nvPr/>
          </p:nvPicPr>
          <p:blipFill>
            <a:blip r:embed="rId4"/>
            <a:stretch>
              <a:fillRect/>
            </a:stretch>
          </p:blipFill>
          <p:spPr>
            <a:xfrm>
              <a:off x="480" y="3984"/>
              <a:ext cx="102" cy="102"/>
            </a:xfrm>
            <a:prstGeom prst="rect">
              <a:avLst/>
            </a:prstGeom>
            <a:noFill/>
            <a:ln w="9525">
              <a:noFill/>
            </a:ln>
          </p:spPr>
        </p:pic>
        <p:pic>
          <p:nvPicPr>
            <p:cNvPr id="50185" name="Picture 10"/>
            <p:cNvPicPr>
              <a:picLocks noChangeAspect="1"/>
            </p:cNvPicPr>
            <p:nvPr/>
          </p:nvPicPr>
          <p:blipFill>
            <a:blip r:embed="rId4"/>
            <a:stretch>
              <a:fillRect/>
            </a:stretch>
          </p:blipFill>
          <p:spPr>
            <a:xfrm>
              <a:off x="576" y="3984"/>
              <a:ext cx="102" cy="102"/>
            </a:xfrm>
            <a:prstGeom prst="rect">
              <a:avLst/>
            </a:prstGeom>
            <a:noFill/>
            <a:ln w="9525">
              <a:noFill/>
            </a:ln>
          </p:spPr>
        </p:pic>
        <p:pic>
          <p:nvPicPr>
            <p:cNvPr id="50186" name="Picture 11"/>
            <p:cNvPicPr>
              <a:picLocks noChangeAspect="1"/>
            </p:cNvPicPr>
            <p:nvPr/>
          </p:nvPicPr>
          <p:blipFill>
            <a:blip r:embed="rId4"/>
            <a:stretch>
              <a:fillRect/>
            </a:stretch>
          </p:blipFill>
          <p:spPr>
            <a:xfrm>
              <a:off x="666" y="3984"/>
              <a:ext cx="102" cy="102"/>
            </a:xfrm>
            <a:prstGeom prst="rect">
              <a:avLst/>
            </a:prstGeom>
            <a:noFill/>
            <a:ln w="9525">
              <a:noFill/>
            </a:ln>
          </p:spPr>
        </p:pic>
        <p:pic>
          <p:nvPicPr>
            <p:cNvPr id="50187" name="Picture 12"/>
            <p:cNvPicPr>
              <a:picLocks noChangeAspect="1"/>
            </p:cNvPicPr>
            <p:nvPr/>
          </p:nvPicPr>
          <p:blipFill>
            <a:blip r:embed="rId4"/>
            <a:stretch>
              <a:fillRect/>
            </a:stretch>
          </p:blipFill>
          <p:spPr>
            <a:xfrm>
              <a:off x="768" y="3984"/>
              <a:ext cx="102" cy="102"/>
            </a:xfrm>
            <a:prstGeom prst="rect">
              <a:avLst/>
            </a:prstGeom>
            <a:noFill/>
            <a:ln w="9525">
              <a:noFill/>
            </a:ln>
          </p:spPr>
        </p:pic>
        <p:pic>
          <p:nvPicPr>
            <p:cNvPr id="50188" name="Picture 13"/>
            <p:cNvPicPr>
              <a:picLocks noChangeAspect="1"/>
            </p:cNvPicPr>
            <p:nvPr/>
          </p:nvPicPr>
          <p:blipFill>
            <a:blip r:embed="rId4"/>
            <a:stretch>
              <a:fillRect/>
            </a:stretch>
          </p:blipFill>
          <p:spPr>
            <a:xfrm>
              <a:off x="954" y="3984"/>
              <a:ext cx="102" cy="102"/>
            </a:xfrm>
            <a:prstGeom prst="rect">
              <a:avLst/>
            </a:prstGeom>
            <a:noFill/>
            <a:ln w="9525">
              <a:noFill/>
            </a:ln>
          </p:spPr>
        </p:pic>
        <p:pic>
          <p:nvPicPr>
            <p:cNvPr id="50189" name="Picture 14"/>
            <p:cNvPicPr>
              <a:picLocks noChangeAspect="1"/>
            </p:cNvPicPr>
            <p:nvPr/>
          </p:nvPicPr>
          <p:blipFill>
            <a:blip r:embed="rId4"/>
            <a:stretch>
              <a:fillRect/>
            </a:stretch>
          </p:blipFill>
          <p:spPr>
            <a:xfrm>
              <a:off x="1056" y="3984"/>
              <a:ext cx="102" cy="102"/>
            </a:xfrm>
            <a:prstGeom prst="rect">
              <a:avLst/>
            </a:prstGeom>
            <a:noFill/>
            <a:ln w="9525">
              <a:noFill/>
            </a:ln>
          </p:spPr>
        </p:pic>
        <p:pic>
          <p:nvPicPr>
            <p:cNvPr id="50190" name="Picture 15"/>
            <p:cNvPicPr>
              <a:picLocks noChangeAspect="1"/>
            </p:cNvPicPr>
            <p:nvPr/>
          </p:nvPicPr>
          <p:blipFill>
            <a:blip r:embed="rId4"/>
            <a:stretch>
              <a:fillRect/>
            </a:stretch>
          </p:blipFill>
          <p:spPr>
            <a:xfrm>
              <a:off x="1152" y="3984"/>
              <a:ext cx="102" cy="102"/>
            </a:xfrm>
            <a:prstGeom prst="rect">
              <a:avLst/>
            </a:prstGeom>
            <a:noFill/>
            <a:ln w="9525">
              <a:noFill/>
            </a:ln>
          </p:spPr>
        </p:pic>
        <p:pic>
          <p:nvPicPr>
            <p:cNvPr id="50191" name="Picture 16"/>
            <p:cNvPicPr>
              <a:picLocks noChangeAspect="1"/>
            </p:cNvPicPr>
            <p:nvPr/>
          </p:nvPicPr>
          <p:blipFill>
            <a:blip r:embed="rId4"/>
            <a:stretch>
              <a:fillRect/>
            </a:stretch>
          </p:blipFill>
          <p:spPr>
            <a:xfrm>
              <a:off x="1242" y="3984"/>
              <a:ext cx="102" cy="102"/>
            </a:xfrm>
            <a:prstGeom prst="rect">
              <a:avLst/>
            </a:prstGeom>
            <a:noFill/>
            <a:ln w="9525">
              <a:noFill/>
            </a:ln>
          </p:spPr>
        </p:pic>
        <p:pic>
          <p:nvPicPr>
            <p:cNvPr id="50192" name="Picture 17"/>
            <p:cNvPicPr>
              <a:picLocks noChangeAspect="1"/>
            </p:cNvPicPr>
            <p:nvPr/>
          </p:nvPicPr>
          <p:blipFill>
            <a:blip r:embed="rId4"/>
            <a:stretch>
              <a:fillRect/>
            </a:stretch>
          </p:blipFill>
          <p:spPr>
            <a:xfrm>
              <a:off x="288" y="3984"/>
              <a:ext cx="102" cy="102"/>
            </a:xfrm>
            <a:prstGeom prst="rect">
              <a:avLst/>
            </a:prstGeom>
            <a:noFill/>
            <a:ln w="9525">
              <a:noFill/>
            </a:ln>
          </p:spPr>
        </p:pic>
        <p:pic>
          <p:nvPicPr>
            <p:cNvPr id="50193" name="Picture 18"/>
            <p:cNvPicPr>
              <a:picLocks noChangeAspect="1"/>
            </p:cNvPicPr>
            <p:nvPr/>
          </p:nvPicPr>
          <p:blipFill>
            <a:blip r:embed="rId4"/>
            <a:stretch>
              <a:fillRect/>
            </a:stretch>
          </p:blipFill>
          <p:spPr>
            <a:xfrm>
              <a:off x="864" y="3984"/>
              <a:ext cx="102" cy="102"/>
            </a:xfrm>
            <a:prstGeom prst="rect">
              <a:avLst/>
            </a:prstGeom>
            <a:noFill/>
            <a:ln w="9525">
              <a:noFill/>
            </a:ln>
          </p:spPr>
        </p:pic>
        <p:pic>
          <p:nvPicPr>
            <p:cNvPr id="50194" name="Picture 19"/>
            <p:cNvPicPr>
              <a:picLocks noChangeAspect="1"/>
            </p:cNvPicPr>
            <p:nvPr/>
          </p:nvPicPr>
          <p:blipFill>
            <a:blip r:embed="rId4"/>
            <a:stretch>
              <a:fillRect/>
            </a:stretch>
          </p:blipFill>
          <p:spPr>
            <a:xfrm>
              <a:off x="1344" y="3984"/>
              <a:ext cx="102" cy="102"/>
            </a:xfrm>
            <a:prstGeom prst="rect">
              <a:avLst/>
            </a:prstGeom>
            <a:noFill/>
            <a:ln w="9525">
              <a:noFill/>
            </a:ln>
          </p:spPr>
        </p:pic>
        <p:pic>
          <p:nvPicPr>
            <p:cNvPr id="50195" name="Picture 20"/>
            <p:cNvPicPr>
              <a:picLocks noChangeAspect="1"/>
            </p:cNvPicPr>
            <p:nvPr/>
          </p:nvPicPr>
          <p:blipFill>
            <a:blip r:embed="rId4"/>
            <a:stretch>
              <a:fillRect/>
            </a:stretch>
          </p:blipFill>
          <p:spPr>
            <a:xfrm>
              <a:off x="1440" y="3984"/>
              <a:ext cx="102" cy="102"/>
            </a:xfrm>
            <a:prstGeom prst="rect">
              <a:avLst/>
            </a:prstGeom>
            <a:noFill/>
            <a:ln w="9525">
              <a:noFill/>
            </a:ln>
          </p:spPr>
        </p:pic>
        <p:pic>
          <p:nvPicPr>
            <p:cNvPr id="50196" name="Picture 21"/>
            <p:cNvPicPr>
              <a:picLocks noChangeAspect="1"/>
            </p:cNvPicPr>
            <p:nvPr/>
          </p:nvPicPr>
          <p:blipFill>
            <a:blip r:embed="rId4"/>
            <a:stretch>
              <a:fillRect/>
            </a:stretch>
          </p:blipFill>
          <p:spPr>
            <a:xfrm>
              <a:off x="1530" y="3984"/>
              <a:ext cx="102" cy="102"/>
            </a:xfrm>
            <a:prstGeom prst="rect">
              <a:avLst/>
            </a:prstGeom>
            <a:noFill/>
            <a:ln w="9525">
              <a:noFill/>
            </a:ln>
          </p:spPr>
        </p:pic>
        <p:pic>
          <p:nvPicPr>
            <p:cNvPr id="50197" name="Picture 22"/>
            <p:cNvPicPr>
              <a:picLocks noChangeAspect="1"/>
            </p:cNvPicPr>
            <p:nvPr/>
          </p:nvPicPr>
          <p:blipFill>
            <a:blip r:embed="rId4"/>
            <a:stretch>
              <a:fillRect/>
            </a:stretch>
          </p:blipFill>
          <p:spPr>
            <a:xfrm>
              <a:off x="1632" y="3984"/>
              <a:ext cx="102" cy="102"/>
            </a:xfrm>
            <a:prstGeom prst="rect">
              <a:avLst/>
            </a:prstGeom>
            <a:noFill/>
            <a:ln w="9525">
              <a:noFill/>
            </a:ln>
          </p:spPr>
        </p:pic>
        <p:pic>
          <p:nvPicPr>
            <p:cNvPr id="50198" name="Picture 23"/>
            <p:cNvPicPr>
              <a:picLocks noChangeAspect="1"/>
            </p:cNvPicPr>
            <p:nvPr/>
          </p:nvPicPr>
          <p:blipFill>
            <a:blip r:embed="rId4"/>
            <a:stretch>
              <a:fillRect/>
            </a:stretch>
          </p:blipFill>
          <p:spPr>
            <a:xfrm>
              <a:off x="1728" y="3984"/>
              <a:ext cx="102" cy="102"/>
            </a:xfrm>
            <a:prstGeom prst="rect">
              <a:avLst/>
            </a:prstGeom>
            <a:noFill/>
            <a:ln w="9525">
              <a:noFill/>
            </a:ln>
          </p:spPr>
        </p:pic>
        <p:pic>
          <p:nvPicPr>
            <p:cNvPr id="50199" name="Picture 24"/>
            <p:cNvPicPr>
              <a:picLocks noChangeAspect="1"/>
            </p:cNvPicPr>
            <p:nvPr/>
          </p:nvPicPr>
          <p:blipFill>
            <a:blip r:embed="rId4"/>
            <a:stretch>
              <a:fillRect/>
            </a:stretch>
          </p:blipFill>
          <p:spPr>
            <a:xfrm>
              <a:off x="1818" y="3984"/>
              <a:ext cx="102" cy="102"/>
            </a:xfrm>
            <a:prstGeom prst="rect">
              <a:avLst/>
            </a:prstGeom>
            <a:noFill/>
            <a:ln w="9525">
              <a:noFill/>
            </a:ln>
          </p:spPr>
        </p:pic>
        <p:pic>
          <p:nvPicPr>
            <p:cNvPr id="50200" name="Picture 25"/>
            <p:cNvPicPr>
              <a:picLocks noChangeAspect="1"/>
            </p:cNvPicPr>
            <p:nvPr/>
          </p:nvPicPr>
          <p:blipFill>
            <a:blip r:embed="rId4"/>
            <a:stretch>
              <a:fillRect/>
            </a:stretch>
          </p:blipFill>
          <p:spPr>
            <a:xfrm>
              <a:off x="1920" y="3984"/>
              <a:ext cx="102" cy="102"/>
            </a:xfrm>
            <a:prstGeom prst="rect">
              <a:avLst/>
            </a:prstGeom>
            <a:noFill/>
            <a:ln w="9525">
              <a:noFill/>
            </a:ln>
          </p:spPr>
        </p:pic>
        <p:pic>
          <p:nvPicPr>
            <p:cNvPr id="50201" name="Picture 26"/>
            <p:cNvPicPr>
              <a:picLocks noChangeAspect="1"/>
            </p:cNvPicPr>
            <p:nvPr/>
          </p:nvPicPr>
          <p:blipFill>
            <a:blip r:embed="rId4"/>
            <a:stretch>
              <a:fillRect/>
            </a:stretch>
          </p:blipFill>
          <p:spPr>
            <a:xfrm>
              <a:off x="2106" y="3984"/>
              <a:ext cx="102" cy="102"/>
            </a:xfrm>
            <a:prstGeom prst="rect">
              <a:avLst/>
            </a:prstGeom>
            <a:noFill/>
            <a:ln w="9525">
              <a:noFill/>
            </a:ln>
          </p:spPr>
        </p:pic>
        <p:pic>
          <p:nvPicPr>
            <p:cNvPr id="50202" name="Picture 27"/>
            <p:cNvPicPr>
              <a:picLocks noChangeAspect="1"/>
            </p:cNvPicPr>
            <p:nvPr/>
          </p:nvPicPr>
          <p:blipFill>
            <a:blip r:embed="rId4"/>
            <a:stretch>
              <a:fillRect/>
            </a:stretch>
          </p:blipFill>
          <p:spPr>
            <a:xfrm>
              <a:off x="2016" y="3984"/>
              <a:ext cx="102" cy="102"/>
            </a:xfrm>
            <a:prstGeom prst="rect">
              <a:avLst/>
            </a:prstGeom>
            <a:noFill/>
            <a:ln w="9525">
              <a:noFill/>
            </a:ln>
          </p:spPr>
        </p:pic>
      </p:grpSp>
      <p:grpSp>
        <p:nvGrpSpPr>
          <p:cNvPr id="50203" name="Group 28"/>
          <p:cNvGrpSpPr/>
          <p:nvPr/>
        </p:nvGrpSpPr>
        <p:grpSpPr>
          <a:xfrm>
            <a:off x="4114800" y="2163763"/>
            <a:ext cx="4459288" cy="3932237"/>
            <a:chOff x="2832" y="1363"/>
            <a:chExt cx="2809" cy="2477"/>
          </a:xfrm>
        </p:grpSpPr>
        <p:sp>
          <p:nvSpPr>
            <p:cNvPr id="50204" name="Line 29"/>
            <p:cNvSpPr/>
            <p:nvPr/>
          </p:nvSpPr>
          <p:spPr>
            <a:xfrm flipH="1">
              <a:off x="3726" y="2355"/>
              <a:ext cx="0" cy="347"/>
            </a:xfrm>
            <a:prstGeom prst="line">
              <a:avLst/>
            </a:prstGeom>
            <a:ln w="38100" cap="flat" cmpd="sng">
              <a:solidFill>
                <a:schemeClr val="tx1"/>
              </a:solidFill>
              <a:prstDash val="solid"/>
              <a:round/>
              <a:headEnd type="none" w="med" len="med"/>
              <a:tailEnd type="none" w="med" len="med"/>
            </a:ln>
          </p:spPr>
        </p:sp>
        <p:sp>
          <p:nvSpPr>
            <p:cNvPr id="50205" name="Text Box 30"/>
            <p:cNvSpPr txBox="1"/>
            <p:nvPr/>
          </p:nvSpPr>
          <p:spPr>
            <a:xfrm>
              <a:off x="3288" y="1662"/>
              <a:ext cx="391" cy="288"/>
            </a:xfrm>
            <a:prstGeom prst="rect">
              <a:avLst/>
            </a:prstGeom>
            <a:noFill/>
            <a:ln w="38100">
              <a:noFill/>
            </a:ln>
          </p:spPr>
          <p:txBody>
            <a:bodyPr wrap="none" lIns="90000" tIns="46800" rIns="90000" bIns="46800" anchor="ctr" anchorCtr="0">
              <a:spAutoFit/>
            </a:bodyPr>
            <a:lstStyle/>
            <a:p>
              <a:pPr algn="ctr" eaLnBrk="0" hangingPunct="0">
                <a:spcBef>
                  <a:spcPct val="50000"/>
                </a:spcBef>
              </a:pPr>
              <a:r>
                <a:rPr lang="en-US" altLang="zh-CN" sz="2400" i="1" dirty="0">
                  <a:latin typeface="Times New Roman" panose="02020603050405020304" pitchFamily="18" charset="0"/>
                  <a:ea typeface="长城楷体" pitchFamily="49" charset="-122"/>
                </a:rPr>
                <a:t>R</a:t>
              </a:r>
              <a:r>
                <a:rPr lang="en-US" altLang="zh-CN" sz="2400" baseline="-25000" dirty="0">
                  <a:latin typeface="Times New Roman" panose="02020603050405020304" pitchFamily="18" charset="0"/>
                  <a:ea typeface="长城楷体" pitchFamily="49" charset="-122"/>
                </a:rPr>
                <a:t>B1</a:t>
              </a:r>
              <a:endParaRPr lang="en-US" altLang="zh-CN" sz="2400" dirty="0">
                <a:latin typeface="Times New Roman" panose="02020603050405020304" pitchFamily="18" charset="0"/>
                <a:ea typeface="长城楷体" pitchFamily="49" charset="-122"/>
              </a:endParaRPr>
            </a:p>
          </p:txBody>
        </p:sp>
        <p:sp>
          <p:nvSpPr>
            <p:cNvPr id="50206" name="Line 31"/>
            <p:cNvSpPr/>
            <p:nvPr/>
          </p:nvSpPr>
          <p:spPr>
            <a:xfrm>
              <a:off x="3728" y="2022"/>
              <a:ext cx="0" cy="370"/>
            </a:xfrm>
            <a:prstGeom prst="line">
              <a:avLst/>
            </a:prstGeom>
            <a:ln w="38100" cap="flat" cmpd="sng">
              <a:solidFill>
                <a:schemeClr val="tx1"/>
              </a:solidFill>
              <a:prstDash val="solid"/>
              <a:round/>
              <a:headEnd type="none" w="med" len="med"/>
              <a:tailEnd type="none" w="med" len="med"/>
            </a:ln>
          </p:spPr>
        </p:sp>
        <p:sp>
          <p:nvSpPr>
            <p:cNvPr id="50207" name="Line 32"/>
            <p:cNvSpPr/>
            <p:nvPr/>
          </p:nvSpPr>
          <p:spPr>
            <a:xfrm flipH="1" flipV="1">
              <a:off x="3732" y="1511"/>
              <a:ext cx="0" cy="238"/>
            </a:xfrm>
            <a:prstGeom prst="line">
              <a:avLst/>
            </a:prstGeom>
            <a:ln w="38100" cap="flat" cmpd="sng">
              <a:solidFill>
                <a:schemeClr val="tx1"/>
              </a:solidFill>
              <a:prstDash val="solid"/>
              <a:round/>
              <a:headEnd type="none" w="med" len="med"/>
              <a:tailEnd type="none" w="med" len="med"/>
            </a:ln>
          </p:spPr>
        </p:sp>
        <p:sp>
          <p:nvSpPr>
            <p:cNvPr id="50208" name="Rectangle 33"/>
            <p:cNvSpPr/>
            <p:nvPr/>
          </p:nvSpPr>
          <p:spPr>
            <a:xfrm>
              <a:off x="3684" y="1732"/>
              <a:ext cx="95" cy="293"/>
            </a:xfrm>
            <a:prstGeom prst="rect">
              <a:avLst/>
            </a:prstGeom>
            <a:noFill/>
            <a:ln w="38100" cap="flat" cmpd="sng">
              <a:solidFill>
                <a:schemeClr val="tx1"/>
              </a:solidFill>
              <a:prstDash val="solid"/>
              <a:miter/>
              <a:headEnd type="none" w="sm" len="sm"/>
              <a:tailEnd type="none" w="med" len="lg"/>
            </a:ln>
          </p:spPr>
          <p:txBody>
            <a:bodyPr lIns="90000" tIns="46800" rIns="90000" bIns="46800" anchor="ctr" anchorCtr="0">
              <a:spAutoFit/>
            </a:bodyPr>
            <a:lstStyle/>
            <a:p>
              <a:pPr eaLnBrk="0" hangingPunct="0"/>
              <a:endParaRPr lang="zh-CN" altLang="en-US" dirty="0">
                <a:latin typeface="Verdana" panose="020B0604030504040204" pitchFamily="34" charset="0"/>
                <a:ea typeface="宋体" panose="02010600030101010101" pitchFamily="2" charset="-122"/>
              </a:endParaRPr>
            </a:p>
          </p:txBody>
        </p:sp>
        <p:sp>
          <p:nvSpPr>
            <p:cNvPr id="50209" name="Line 34"/>
            <p:cNvSpPr/>
            <p:nvPr/>
          </p:nvSpPr>
          <p:spPr>
            <a:xfrm>
              <a:off x="3732" y="1520"/>
              <a:ext cx="1297" cy="0"/>
            </a:xfrm>
            <a:prstGeom prst="line">
              <a:avLst/>
            </a:prstGeom>
            <a:ln w="38100" cap="flat" cmpd="sng">
              <a:solidFill>
                <a:schemeClr val="tx1"/>
              </a:solidFill>
              <a:prstDash val="solid"/>
              <a:round/>
              <a:headEnd type="none" w="med" len="med"/>
              <a:tailEnd type="none" w="med" len="med"/>
            </a:ln>
          </p:spPr>
        </p:sp>
        <p:sp>
          <p:nvSpPr>
            <p:cNvPr id="50210" name="Line 35"/>
            <p:cNvSpPr/>
            <p:nvPr/>
          </p:nvSpPr>
          <p:spPr>
            <a:xfrm flipV="1">
              <a:off x="4353" y="1515"/>
              <a:ext cx="0" cy="219"/>
            </a:xfrm>
            <a:prstGeom prst="line">
              <a:avLst/>
            </a:prstGeom>
            <a:ln w="38100" cap="flat" cmpd="sng">
              <a:solidFill>
                <a:schemeClr val="tx1"/>
              </a:solidFill>
              <a:prstDash val="solid"/>
              <a:round/>
              <a:headEnd type="none" w="sm" len="sm"/>
              <a:tailEnd type="none" w="med" len="lg"/>
            </a:ln>
          </p:spPr>
        </p:sp>
        <p:sp>
          <p:nvSpPr>
            <p:cNvPr id="50211" name="Line 36"/>
            <p:cNvSpPr/>
            <p:nvPr/>
          </p:nvSpPr>
          <p:spPr>
            <a:xfrm>
              <a:off x="4224" y="2271"/>
              <a:ext cx="0" cy="258"/>
            </a:xfrm>
            <a:prstGeom prst="line">
              <a:avLst/>
            </a:prstGeom>
            <a:ln w="38100" cap="flat" cmpd="sng">
              <a:solidFill>
                <a:schemeClr val="tx1"/>
              </a:solidFill>
              <a:prstDash val="solid"/>
              <a:round/>
              <a:headEnd type="none" w="sm" len="sm"/>
              <a:tailEnd type="none" w="med" len="lg"/>
            </a:ln>
          </p:spPr>
        </p:sp>
        <p:sp>
          <p:nvSpPr>
            <p:cNvPr id="50212" name="Line 37"/>
            <p:cNvSpPr/>
            <p:nvPr/>
          </p:nvSpPr>
          <p:spPr>
            <a:xfrm>
              <a:off x="4224" y="2425"/>
              <a:ext cx="141" cy="133"/>
            </a:xfrm>
            <a:prstGeom prst="line">
              <a:avLst/>
            </a:prstGeom>
            <a:ln w="38100" cap="flat" cmpd="sng">
              <a:solidFill>
                <a:schemeClr val="tx1"/>
              </a:solidFill>
              <a:prstDash val="solid"/>
              <a:round/>
              <a:headEnd type="none" w="sm" len="sm"/>
              <a:tailEnd type="triangle" w="sm" len="lg"/>
            </a:ln>
          </p:spPr>
        </p:sp>
        <p:sp>
          <p:nvSpPr>
            <p:cNvPr id="50213" name="Line 38"/>
            <p:cNvSpPr/>
            <p:nvPr/>
          </p:nvSpPr>
          <p:spPr>
            <a:xfrm flipV="1">
              <a:off x="4224" y="2232"/>
              <a:ext cx="141" cy="116"/>
            </a:xfrm>
            <a:prstGeom prst="line">
              <a:avLst/>
            </a:prstGeom>
            <a:ln w="38100" cap="flat" cmpd="sng">
              <a:solidFill>
                <a:schemeClr val="tx1"/>
              </a:solidFill>
              <a:prstDash val="solid"/>
              <a:round/>
              <a:headEnd type="none" w="sm" len="sm"/>
              <a:tailEnd type="none" w="med" len="lg"/>
            </a:ln>
          </p:spPr>
        </p:sp>
        <p:sp>
          <p:nvSpPr>
            <p:cNvPr id="50214" name="Line 39"/>
            <p:cNvSpPr/>
            <p:nvPr/>
          </p:nvSpPr>
          <p:spPr>
            <a:xfrm>
              <a:off x="4356" y="2026"/>
              <a:ext cx="0" cy="254"/>
            </a:xfrm>
            <a:prstGeom prst="line">
              <a:avLst/>
            </a:prstGeom>
            <a:ln w="38100" cap="flat" cmpd="sng">
              <a:solidFill>
                <a:schemeClr val="tx1"/>
              </a:solidFill>
              <a:prstDash val="solid"/>
              <a:round/>
              <a:headEnd type="none" w="sm" len="sm"/>
              <a:tailEnd type="none" w="med" len="lg"/>
            </a:ln>
          </p:spPr>
        </p:sp>
        <p:sp>
          <p:nvSpPr>
            <p:cNvPr id="50215" name="Line 40"/>
            <p:cNvSpPr/>
            <p:nvPr/>
          </p:nvSpPr>
          <p:spPr>
            <a:xfrm flipH="1">
              <a:off x="4357" y="2534"/>
              <a:ext cx="0" cy="171"/>
            </a:xfrm>
            <a:prstGeom prst="line">
              <a:avLst/>
            </a:prstGeom>
            <a:ln w="38100" cap="flat" cmpd="sng">
              <a:solidFill>
                <a:schemeClr val="tx1"/>
              </a:solidFill>
              <a:prstDash val="solid"/>
              <a:round/>
              <a:headEnd type="none" w="sm" len="sm"/>
              <a:tailEnd type="none" w="med" len="lg"/>
            </a:ln>
          </p:spPr>
        </p:sp>
        <p:sp>
          <p:nvSpPr>
            <p:cNvPr id="50216" name="Line 41"/>
            <p:cNvSpPr/>
            <p:nvPr/>
          </p:nvSpPr>
          <p:spPr>
            <a:xfrm>
              <a:off x="3455" y="2390"/>
              <a:ext cx="773" cy="0"/>
            </a:xfrm>
            <a:prstGeom prst="line">
              <a:avLst/>
            </a:prstGeom>
            <a:ln w="38100" cap="flat" cmpd="sng">
              <a:solidFill>
                <a:schemeClr val="tx1"/>
              </a:solidFill>
              <a:prstDash val="solid"/>
              <a:round/>
              <a:headEnd type="none" w="sm" len="sm"/>
              <a:tailEnd type="none" w="med" len="lg"/>
            </a:ln>
          </p:spPr>
        </p:sp>
        <p:sp>
          <p:nvSpPr>
            <p:cNvPr id="50217" name="Line 42"/>
            <p:cNvSpPr/>
            <p:nvPr/>
          </p:nvSpPr>
          <p:spPr>
            <a:xfrm>
              <a:off x="3024" y="3707"/>
              <a:ext cx="2142" cy="0"/>
            </a:xfrm>
            <a:prstGeom prst="line">
              <a:avLst/>
            </a:prstGeom>
            <a:ln w="38100" cap="flat" cmpd="sng">
              <a:solidFill>
                <a:schemeClr val="tx1"/>
              </a:solidFill>
              <a:prstDash val="solid"/>
              <a:round/>
              <a:headEnd type="none" w="sm" len="sm"/>
              <a:tailEnd type="none" w="med" len="lg"/>
            </a:ln>
          </p:spPr>
        </p:sp>
        <p:sp>
          <p:nvSpPr>
            <p:cNvPr id="50218" name="Line 43"/>
            <p:cNvSpPr/>
            <p:nvPr/>
          </p:nvSpPr>
          <p:spPr>
            <a:xfrm flipH="1">
              <a:off x="4358" y="3523"/>
              <a:ext cx="0" cy="314"/>
            </a:xfrm>
            <a:prstGeom prst="line">
              <a:avLst/>
            </a:prstGeom>
            <a:ln w="38100" cap="flat" cmpd="sng">
              <a:solidFill>
                <a:schemeClr val="tx1"/>
              </a:solidFill>
              <a:prstDash val="solid"/>
              <a:round/>
              <a:headEnd type="none" w="sm" len="sm"/>
              <a:tailEnd type="none" w="med" len="lg"/>
            </a:ln>
          </p:spPr>
        </p:sp>
        <p:sp>
          <p:nvSpPr>
            <p:cNvPr id="50219" name="Rectangle 44"/>
            <p:cNvSpPr/>
            <p:nvPr/>
          </p:nvSpPr>
          <p:spPr>
            <a:xfrm>
              <a:off x="4310" y="1736"/>
              <a:ext cx="94" cy="293"/>
            </a:xfrm>
            <a:prstGeom prst="rect">
              <a:avLst/>
            </a:prstGeom>
            <a:noFill/>
            <a:ln w="38100" cap="flat" cmpd="sng">
              <a:solidFill>
                <a:schemeClr val="tx1"/>
              </a:solidFill>
              <a:prstDash val="solid"/>
              <a:miter/>
              <a:headEnd type="none" w="sm" len="sm"/>
              <a:tailEnd type="none" w="med" len="lg"/>
            </a:ln>
          </p:spPr>
          <p:txBody>
            <a:bodyPr lIns="90000" tIns="46800" rIns="90000" bIns="46800" anchor="ctr" anchorCtr="0">
              <a:spAutoFit/>
            </a:bodyPr>
            <a:lstStyle/>
            <a:p>
              <a:pPr eaLnBrk="0" hangingPunct="0"/>
              <a:endParaRPr lang="zh-CN" altLang="en-US" dirty="0">
                <a:latin typeface="Verdana" panose="020B0604030504040204" pitchFamily="34" charset="0"/>
                <a:ea typeface="宋体" panose="02010600030101010101" pitchFamily="2" charset="-122"/>
              </a:endParaRPr>
            </a:p>
          </p:txBody>
        </p:sp>
        <p:sp>
          <p:nvSpPr>
            <p:cNvPr id="50220" name="Oval 45"/>
            <p:cNvSpPr/>
            <p:nvPr/>
          </p:nvSpPr>
          <p:spPr>
            <a:xfrm>
              <a:off x="5038" y="1482"/>
              <a:ext cx="68" cy="69"/>
            </a:xfrm>
            <a:prstGeom prst="ellipse">
              <a:avLst/>
            </a:prstGeom>
            <a:noFill/>
            <a:ln w="38100" cap="flat" cmpd="sng">
              <a:solidFill>
                <a:schemeClr val="tx1"/>
              </a:solidFill>
              <a:prstDash val="solid"/>
              <a:round/>
              <a:headEnd type="none" w="med" len="med"/>
              <a:tailEnd type="none" w="med" len="med"/>
            </a:ln>
          </p:spPr>
          <p:txBody>
            <a:bodyPr wrap="none" lIns="90000" tIns="46800" rIns="90000" bIns="46800" anchor="ctr" anchorCtr="0">
              <a:spAutoFit/>
            </a:bodyPr>
            <a:lstStyle/>
            <a:p>
              <a:pPr eaLnBrk="0" hangingPunct="0"/>
              <a:endParaRPr lang="zh-CN" altLang="en-US" dirty="0">
                <a:latin typeface="Verdana" panose="020B0604030504040204" pitchFamily="34" charset="0"/>
                <a:ea typeface="宋体" panose="02010600030101010101" pitchFamily="2" charset="-122"/>
              </a:endParaRPr>
            </a:p>
          </p:txBody>
        </p:sp>
        <p:grpSp>
          <p:nvGrpSpPr>
            <p:cNvPr id="50221" name="Group 46"/>
            <p:cNvGrpSpPr/>
            <p:nvPr/>
          </p:nvGrpSpPr>
          <p:grpSpPr>
            <a:xfrm>
              <a:off x="3392" y="2280"/>
              <a:ext cx="68" cy="235"/>
              <a:chOff x="3454" y="2018"/>
              <a:chExt cx="96" cy="328"/>
            </a:xfrm>
          </p:grpSpPr>
          <p:sp>
            <p:nvSpPr>
              <p:cNvPr id="50222" name="Line 47"/>
              <p:cNvSpPr/>
              <p:nvPr/>
            </p:nvSpPr>
            <p:spPr>
              <a:xfrm>
                <a:off x="3454" y="2018"/>
                <a:ext cx="0" cy="328"/>
              </a:xfrm>
              <a:prstGeom prst="line">
                <a:avLst/>
              </a:prstGeom>
              <a:ln w="38100" cap="flat" cmpd="sng">
                <a:solidFill>
                  <a:schemeClr val="tx1"/>
                </a:solidFill>
                <a:prstDash val="solid"/>
                <a:round/>
                <a:headEnd type="none" w="med" len="med"/>
                <a:tailEnd type="none" w="med" len="med"/>
              </a:ln>
            </p:spPr>
          </p:sp>
          <p:sp>
            <p:nvSpPr>
              <p:cNvPr id="50223" name="Line 48"/>
              <p:cNvSpPr/>
              <p:nvPr/>
            </p:nvSpPr>
            <p:spPr>
              <a:xfrm>
                <a:off x="3550" y="2018"/>
                <a:ext cx="0" cy="328"/>
              </a:xfrm>
              <a:prstGeom prst="line">
                <a:avLst/>
              </a:prstGeom>
              <a:ln w="38100" cap="flat" cmpd="sng">
                <a:solidFill>
                  <a:schemeClr val="tx1"/>
                </a:solidFill>
                <a:prstDash val="solid"/>
                <a:round/>
                <a:headEnd type="none" w="med" len="med"/>
                <a:tailEnd type="none" w="med" len="med"/>
              </a:ln>
            </p:spPr>
          </p:sp>
        </p:grpSp>
        <p:sp>
          <p:nvSpPr>
            <p:cNvPr id="50224" name="Line 49"/>
            <p:cNvSpPr/>
            <p:nvPr/>
          </p:nvSpPr>
          <p:spPr>
            <a:xfrm>
              <a:off x="3024" y="2390"/>
              <a:ext cx="363" cy="0"/>
            </a:xfrm>
            <a:prstGeom prst="line">
              <a:avLst/>
            </a:prstGeom>
            <a:ln w="38100" cap="flat" cmpd="sng">
              <a:solidFill>
                <a:schemeClr val="tx1"/>
              </a:solidFill>
              <a:prstDash val="solid"/>
              <a:round/>
              <a:headEnd type="none" w="med" len="med"/>
              <a:tailEnd type="none" w="med" len="med"/>
            </a:ln>
          </p:spPr>
        </p:sp>
        <p:grpSp>
          <p:nvGrpSpPr>
            <p:cNvPr id="50225" name="Group 50"/>
            <p:cNvGrpSpPr/>
            <p:nvPr/>
          </p:nvGrpSpPr>
          <p:grpSpPr>
            <a:xfrm flipH="1">
              <a:off x="4807" y="2064"/>
              <a:ext cx="69" cy="235"/>
              <a:chOff x="3454" y="2018"/>
              <a:chExt cx="96" cy="328"/>
            </a:xfrm>
          </p:grpSpPr>
          <p:sp>
            <p:nvSpPr>
              <p:cNvPr id="50226" name="Line 51"/>
              <p:cNvSpPr/>
              <p:nvPr/>
            </p:nvSpPr>
            <p:spPr>
              <a:xfrm>
                <a:off x="3454" y="2018"/>
                <a:ext cx="0" cy="328"/>
              </a:xfrm>
              <a:prstGeom prst="line">
                <a:avLst/>
              </a:prstGeom>
              <a:ln w="38100" cap="flat" cmpd="sng">
                <a:solidFill>
                  <a:schemeClr val="tx1"/>
                </a:solidFill>
                <a:prstDash val="solid"/>
                <a:round/>
                <a:headEnd type="none" w="med" len="med"/>
                <a:tailEnd type="none" w="med" len="med"/>
              </a:ln>
            </p:spPr>
          </p:sp>
          <p:sp>
            <p:nvSpPr>
              <p:cNvPr id="50227" name="Line 52"/>
              <p:cNvSpPr/>
              <p:nvPr/>
            </p:nvSpPr>
            <p:spPr>
              <a:xfrm>
                <a:off x="3550" y="2018"/>
                <a:ext cx="0" cy="328"/>
              </a:xfrm>
              <a:prstGeom prst="line">
                <a:avLst/>
              </a:prstGeom>
              <a:ln w="38100" cap="flat" cmpd="sng">
                <a:solidFill>
                  <a:schemeClr val="tx1"/>
                </a:solidFill>
                <a:prstDash val="solid"/>
                <a:round/>
                <a:headEnd type="none" w="med" len="med"/>
                <a:tailEnd type="none" w="med" len="med"/>
              </a:ln>
            </p:spPr>
          </p:sp>
        </p:grpSp>
        <p:sp>
          <p:nvSpPr>
            <p:cNvPr id="50228" name="Line 53"/>
            <p:cNvSpPr/>
            <p:nvPr/>
          </p:nvSpPr>
          <p:spPr>
            <a:xfrm flipH="1" flipV="1">
              <a:off x="4872" y="2169"/>
              <a:ext cx="295" cy="8"/>
            </a:xfrm>
            <a:prstGeom prst="line">
              <a:avLst/>
            </a:prstGeom>
            <a:ln w="38100" cap="flat" cmpd="sng">
              <a:solidFill>
                <a:schemeClr val="tx1"/>
              </a:solidFill>
              <a:prstDash val="solid"/>
              <a:round/>
              <a:headEnd type="none" w="med" len="med"/>
              <a:tailEnd type="none" w="med" len="med"/>
            </a:ln>
          </p:spPr>
        </p:sp>
        <p:sp>
          <p:nvSpPr>
            <p:cNvPr id="50229" name="Line 54"/>
            <p:cNvSpPr/>
            <p:nvPr/>
          </p:nvSpPr>
          <p:spPr>
            <a:xfrm>
              <a:off x="4353" y="2175"/>
              <a:ext cx="455" cy="0"/>
            </a:xfrm>
            <a:prstGeom prst="line">
              <a:avLst/>
            </a:prstGeom>
            <a:ln w="38100" cap="flat" cmpd="sng">
              <a:solidFill>
                <a:schemeClr val="tx1"/>
              </a:solidFill>
              <a:prstDash val="solid"/>
              <a:round/>
              <a:headEnd type="none" w="med" len="med"/>
              <a:tailEnd type="none" w="med" len="med"/>
            </a:ln>
          </p:spPr>
        </p:sp>
        <p:sp>
          <p:nvSpPr>
            <p:cNvPr id="50230" name="Text Box 55"/>
            <p:cNvSpPr txBox="1"/>
            <p:nvPr/>
          </p:nvSpPr>
          <p:spPr>
            <a:xfrm>
              <a:off x="3969" y="1720"/>
              <a:ext cx="334" cy="288"/>
            </a:xfrm>
            <a:prstGeom prst="rect">
              <a:avLst/>
            </a:prstGeom>
            <a:noFill/>
            <a:ln w="38100">
              <a:noFill/>
            </a:ln>
          </p:spPr>
          <p:txBody>
            <a:bodyPr wrap="none" lIns="90000" tIns="46800" rIns="90000" bIns="46800" anchor="ctr" anchorCtr="0">
              <a:spAutoFit/>
            </a:bodyPr>
            <a:lstStyle/>
            <a:p>
              <a:pPr algn="ctr" eaLnBrk="0" hangingPunct="0">
                <a:spcBef>
                  <a:spcPct val="50000"/>
                </a:spcBef>
              </a:pPr>
              <a:r>
                <a:rPr lang="en-US" altLang="zh-CN" sz="2400" i="1" dirty="0">
                  <a:latin typeface="Times New Roman" panose="02020603050405020304" pitchFamily="18" charset="0"/>
                  <a:ea typeface="长城楷体" pitchFamily="49" charset="-122"/>
                </a:rPr>
                <a:t>R</a:t>
              </a:r>
              <a:r>
                <a:rPr lang="en-US" altLang="zh-CN" sz="2400" baseline="-25000" dirty="0">
                  <a:latin typeface="Times New Roman" panose="02020603050405020304" pitchFamily="18" charset="0"/>
                  <a:ea typeface="长城楷体" pitchFamily="49" charset="-122"/>
                </a:rPr>
                <a:t>C</a:t>
              </a:r>
              <a:endParaRPr lang="en-US" altLang="zh-CN" sz="2400" dirty="0">
                <a:latin typeface="Times New Roman" panose="02020603050405020304" pitchFamily="18" charset="0"/>
                <a:ea typeface="长城楷体" pitchFamily="49" charset="-122"/>
              </a:endParaRPr>
            </a:p>
          </p:txBody>
        </p:sp>
        <p:sp>
          <p:nvSpPr>
            <p:cNvPr id="50231" name="Text Box 56"/>
            <p:cNvSpPr txBox="1"/>
            <p:nvPr/>
          </p:nvSpPr>
          <p:spPr>
            <a:xfrm>
              <a:off x="3250" y="1971"/>
              <a:ext cx="306" cy="288"/>
            </a:xfrm>
            <a:prstGeom prst="rect">
              <a:avLst/>
            </a:prstGeom>
            <a:noFill/>
            <a:ln w="38100">
              <a:noFill/>
            </a:ln>
          </p:spPr>
          <p:txBody>
            <a:bodyPr wrap="none" lIns="90000" tIns="46800" rIns="90000" bIns="46800" anchor="ctr" anchorCtr="0">
              <a:spAutoFit/>
            </a:bodyPr>
            <a:lstStyle/>
            <a:p>
              <a:pPr algn="ctr" eaLnBrk="0" hangingPunct="0">
                <a:spcBef>
                  <a:spcPct val="50000"/>
                </a:spcBef>
              </a:pPr>
              <a:r>
                <a:rPr lang="en-US" altLang="zh-CN" sz="2400" i="1" dirty="0">
                  <a:latin typeface="Times New Roman" panose="02020603050405020304" pitchFamily="18" charset="0"/>
                  <a:ea typeface="长城楷体" pitchFamily="49" charset="-122"/>
                </a:rPr>
                <a:t>C</a:t>
              </a:r>
              <a:r>
                <a:rPr lang="en-US" altLang="zh-CN" sz="2400" baseline="-25000" dirty="0">
                  <a:latin typeface="Times New Roman" panose="02020603050405020304" pitchFamily="18" charset="0"/>
                  <a:ea typeface="长城楷体" pitchFamily="49" charset="-122"/>
                </a:rPr>
                <a:t>1</a:t>
              </a:r>
              <a:endParaRPr lang="en-US" altLang="zh-CN" sz="2400" dirty="0">
                <a:latin typeface="Times New Roman" panose="02020603050405020304" pitchFamily="18" charset="0"/>
                <a:ea typeface="长城楷体" pitchFamily="49" charset="-122"/>
              </a:endParaRPr>
            </a:p>
          </p:txBody>
        </p:sp>
        <p:sp>
          <p:nvSpPr>
            <p:cNvPr id="50232" name="Text Box 57"/>
            <p:cNvSpPr txBox="1"/>
            <p:nvPr/>
          </p:nvSpPr>
          <p:spPr>
            <a:xfrm>
              <a:off x="4700" y="1770"/>
              <a:ext cx="306" cy="288"/>
            </a:xfrm>
            <a:prstGeom prst="rect">
              <a:avLst/>
            </a:prstGeom>
            <a:noFill/>
            <a:ln w="38100">
              <a:noFill/>
            </a:ln>
          </p:spPr>
          <p:txBody>
            <a:bodyPr wrap="none" lIns="90000" tIns="46800" rIns="90000" bIns="46800" anchor="ctr" anchorCtr="0">
              <a:spAutoFit/>
            </a:bodyPr>
            <a:lstStyle/>
            <a:p>
              <a:pPr algn="ctr" eaLnBrk="0" hangingPunct="0">
                <a:spcBef>
                  <a:spcPct val="50000"/>
                </a:spcBef>
              </a:pPr>
              <a:r>
                <a:rPr lang="en-US" altLang="zh-CN" sz="2400" i="1" dirty="0">
                  <a:latin typeface="Times New Roman" panose="02020603050405020304" pitchFamily="18" charset="0"/>
                  <a:ea typeface="长城楷体" pitchFamily="49" charset="-122"/>
                </a:rPr>
                <a:t>C</a:t>
              </a:r>
              <a:r>
                <a:rPr lang="en-US" altLang="zh-CN" sz="2400" baseline="-25000" dirty="0">
                  <a:latin typeface="Times New Roman" panose="02020603050405020304" pitchFamily="18" charset="0"/>
                  <a:ea typeface="长城楷体" pitchFamily="49" charset="-122"/>
                </a:rPr>
                <a:t>2</a:t>
              </a:r>
              <a:endParaRPr lang="en-US" altLang="zh-CN" sz="2400" dirty="0">
                <a:latin typeface="Times New Roman" panose="02020603050405020304" pitchFamily="18" charset="0"/>
                <a:ea typeface="长城楷体" pitchFamily="49" charset="-122"/>
              </a:endParaRPr>
            </a:p>
          </p:txBody>
        </p:sp>
        <p:grpSp>
          <p:nvGrpSpPr>
            <p:cNvPr id="50233" name="Group 58"/>
            <p:cNvGrpSpPr/>
            <p:nvPr/>
          </p:nvGrpSpPr>
          <p:grpSpPr>
            <a:xfrm>
              <a:off x="4284" y="3694"/>
              <a:ext cx="146" cy="146"/>
              <a:chOff x="2898" y="3684"/>
              <a:chExt cx="204" cy="204"/>
            </a:xfrm>
          </p:grpSpPr>
          <p:sp>
            <p:nvSpPr>
              <p:cNvPr id="50234" name="Line 59"/>
              <p:cNvSpPr/>
              <p:nvPr/>
            </p:nvSpPr>
            <p:spPr>
              <a:xfrm>
                <a:off x="3000" y="3684"/>
                <a:ext cx="0" cy="204"/>
              </a:xfrm>
              <a:prstGeom prst="line">
                <a:avLst/>
              </a:prstGeom>
              <a:ln w="38100" cap="flat" cmpd="sng">
                <a:solidFill>
                  <a:schemeClr val="tx1"/>
                </a:solidFill>
                <a:prstDash val="solid"/>
                <a:round/>
                <a:headEnd type="none" w="med" len="med"/>
                <a:tailEnd type="none" w="med" len="med"/>
              </a:ln>
            </p:spPr>
          </p:sp>
          <p:sp>
            <p:nvSpPr>
              <p:cNvPr id="50235" name="Line 60"/>
              <p:cNvSpPr/>
              <p:nvPr/>
            </p:nvSpPr>
            <p:spPr>
              <a:xfrm>
                <a:off x="2898" y="3876"/>
                <a:ext cx="204" cy="6"/>
              </a:xfrm>
              <a:prstGeom prst="line">
                <a:avLst/>
              </a:prstGeom>
              <a:ln w="38100" cap="flat" cmpd="sng">
                <a:solidFill>
                  <a:schemeClr val="tx1"/>
                </a:solidFill>
                <a:prstDash val="solid"/>
                <a:round/>
                <a:headEnd type="none" w="med" len="med"/>
                <a:tailEnd type="none" w="med" len="med"/>
              </a:ln>
            </p:spPr>
          </p:sp>
        </p:grpSp>
        <p:sp>
          <p:nvSpPr>
            <p:cNvPr id="50236" name="Oval 61"/>
            <p:cNvSpPr/>
            <p:nvPr/>
          </p:nvSpPr>
          <p:spPr>
            <a:xfrm>
              <a:off x="4340" y="3688"/>
              <a:ext cx="33" cy="34"/>
            </a:xfrm>
            <a:prstGeom prst="ellipse">
              <a:avLst/>
            </a:prstGeom>
            <a:noFill/>
            <a:ln w="38100" cap="flat" cmpd="sng">
              <a:solidFill>
                <a:schemeClr val="tx1"/>
              </a:solidFill>
              <a:prstDash val="solid"/>
              <a:round/>
              <a:headEnd type="none" w="med" len="med"/>
              <a:tailEnd type="none" w="med" len="med"/>
            </a:ln>
          </p:spPr>
          <p:txBody>
            <a:bodyPr wrap="none" lIns="90000" tIns="46800" rIns="90000" bIns="46800" anchor="ctr" anchorCtr="0">
              <a:spAutoFit/>
            </a:bodyPr>
            <a:lstStyle/>
            <a:p>
              <a:pPr eaLnBrk="0" hangingPunct="0"/>
              <a:endParaRPr lang="zh-CN" altLang="en-US" dirty="0">
                <a:latin typeface="Verdana" panose="020B0604030504040204" pitchFamily="34" charset="0"/>
                <a:ea typeface="宋体" panose="02010600030101010101" pitchFamily="2" charset="-122"/>
              </a:endParaRPr>
            </a:p>
          </p:txBody>
        </p:sp>
        <p:sp>
          <p:nvSpPr>
            <p:cNvPr id="50237" name="Rectangle 62"/>
            <p:cNvSpPr/>
            <p:nvPr/>
          </p:nvSpPr>
          <p:spPr>
            <a:xfrm>
              <a:off x="3684" y="2704"/>
              <a:ext cx="95" cy="293"/>
            </a:xfrm>
            <a:prstGeom prst="rect">
              <a:avLst/>
            </a:prstGeom>
            <a:noFill/>
            <a:ln w="38100" cap="flat" cmpd="sng">
              <a:solidFill>
                <a:schemeClr val="tx2"/>
              </a:solidFill>
              <a:prstDash val="solid"/>
              <a:miter/>
              <a:headEnd type="none" w="sm" len="sm"/>
              <a:tailEnd type="none" w="med" len="lg"/>
            </a:ln>
          </p:spPr>
          <p:txBody>
            <a:bodyPr lIns="90000" tIns="46800" rIns="90000" bIns="46800" anchor="ctr" anchorCtr="0">
              <a:spAutoFit/>
            </a:bodyPr>
            <a:lstStyle/>
            <a:p>
              <a:pPr eaLnBrk="0" hangingPunct="0"/>
              <a:endParaRPr lang="zh-CN" altLang="en-US" dirty="0">
                <a:latin typeface="Verdana" panose="020B0604030504040204" pitchFamily="34" charset="0"/>
                <a:ea typeface="宋体" panose="02010600030101010101" pitchFamily="2" charset="-122"/>
              </a:endParaRPr>
            </a:p>
          </p:txBody>
        </p:sp>
        <p:sp>
          <p:nvSpPr>
            <p:cNvPr id="50238" name="Text Box 63"/>
            <p:cNvSpPr txBox="1"/>
            <p:nvPr/>
          </p:nvSpPr>
          <p:spPr>
            <a:xfrm>
              <a:off x="3321" y="2670"/>
              <a:ext cx="391" cy="288"/>
            </a:xfrm>
            <a:prstGeom prst="rect">
              <a:avLst/>
            </a:prstGeom>
            <a:noFill/>
            <a:ln w="38100">
              <a:noFill/>
            </a:ln>
          </p:spPr>
          <p:txBody>
            <a:bodyPr wrap="none" lIns="90000" tIns="46800" rIns="90000" bIns="46800" anchor="ctr" anchorCtr="0">
              <a:spAutoFit/>
            </a:bodyPr>
            <a:lstStyle/>
            <a:p>
              <a:pPr algn="ctr" eaLnBrk="0" hangingPunct="0">
                <a:spcBef>
                  <a:spcPct val="50000"/>
                </a:spcBef>
              </a:pPr>
              <a:r>
                <a:rPr lang="en-US" altLang="zh-CN" sz="2400" i="1" dirty="0">
                  <a:latin typeface="Times New Roman" panose="02020603050405020304" pitchFamily="18" charset="0"/>
                  <a:ea typeface="长城楷体" pitchFamily="49" charset="-122"/>
                </a:rPr>
                <a:t>R</a:t>
              </a:r>
              <a:r>
                <a:rPr lang="en-US" altLang="zh-CN" sz="2400" baseline="-25000" dirty="0">
                  <a:latin typeface="Times New Roman" panose="02020603050405020304" pitchFamily="18" charset="0"/>
                  <a:ea typeface="长城楷体" pitchFamily="49" charset="-122"/>
                </a:rPr>
                <a:t>B2</a:t>
              </a:r>
              <a:endParaRPr lang="en-US" altLang="zh-CN" sz="2400" dirty="0">
                <a:latin typeface="Times New Roman" panose="02020603050405020304" pitchFamily="18" charset="0"/>
                <a:ea typeface="长城楷体" pitchFamily="49" charset="-122"/>
              </a:endParaRPr>
            </a:p>
          </p:txBody>
        </p:sp>
        <p:sp>
          <p:nvSpPr>
            <p:cNvPr id="50239" name="Rectangle 64"/>
            <p:cNvSpPr/>
            <p:nvPr/>
          </p:nvSpPr>
          <p:spPr>
            <a:xfrm>
              <a:off x="4310" y="3239"/>
              <a:ext cx="94" cy="293"/>
            </a:xfrm>
            <a:prstGeom prst="rect">
              <a:avLst/>
            </a:prstGeom>
            <a:noFill/>
            <a:ln w="38100" cap="flat" cmpd="sng">
              <a:solidFill>
                <a:schemeClr val="tx2"/>
              </a:solidFill>
              <a:prstDash val="solid"/>
              <a:miter/>
              <a:headEnd type="none" w="sm" len="sm"/>
              <a:tailEnd type="none" w="med" len="lg"/>
            </a:ln>
          </p:spPr>
          <p:txBody>
            <a:bodyPr lIns="90000" tIns="46800" rIns="90000" bIns="46800" anchor="ctr" anchorCtr="0">
              <a:spAutoFit/>
            </a:bodyPr>
            <a:lstStyle/>
            <a:p>
              <a:pPr eaLnBrk="0" hangingPunct="0"/>
              <a:endParaRPr lang="zh-CN" altLang="en-US" dirty="0">
                <a:latin typeface="Verdana" panose="020B0604030504040204" pitchFamily="34" charset="0"/>
                <a:ea typeface="宋体" panose="02010600030101010101" pitchFamily="2" charset="-122"/>
              </a:endParaRPr>
            </a:p>
          </p:txBody>
        </p:sp>
        <p:sp>
          <p:nvSpPr>
            <p:cNvPr id="50240" name="Line 65"/>
            <p:cNvSpPr/>
            <p:nvPr/>
          </p:nvSpPr>
          <p:spPr>
            <a:xfrm flipH="1">
              <a:off x="5154" y="2167"/>
              <a:ext cx="0" cy="569"/>
            </a:xfrm>
            <a:prstGeom prst="line">
              <a:avLst/>
            </a:prstGeom>
            <a:ln w="38100" cap="flat" cmpd="sng">
              <a:solidFill>
                <a:schemeClr val="tx1"/>
              </a:solidFill>
              <a:prstDash val="solid"/>
              <a:round/>
              <a:headEnd type="none" w="med" len="med"/>
              <a:tailEnd type="none" w="med" len="med"/>
            </a:ln>
          </p:spPr>
        </p:sp>
        <p:sp>
          <p:nvSpPr>
            <p:cNvPr id="50241" name="Rectangle 66"/>
            <p:cNvSpPr/>
            <p:nvPr/>
          </p:nvSpPr>
          <p:spPr>
            <a:xfrm>
              <a:off x="5107" y="2736"/>
              <a:ext cx="93" cy="292"/>
            </a:xfrm>
            <a:prstGeom prst="rect">
              <a:avLst/>
            </a:prstGeom>
            <a:noFill/>
            <a:ln w="38100" cap="flat" cmpd="sng">
              <a:solidFill>
                <a:schemeClr val="tx1"/>
              </a:solidFill>
              <a:prstDash val="solid"/>
              <a:miter/>
              <a:headEnd type="none" w="sm" len="sm"/>
              <a:tailEnd type="none" w="med" len="lg"/>
            </a:ln>
          </p:spPr>
          <p:txBody>
            <a:bodyPr lIns="90000" tIns="46800" rIns="90000" bIns="46800" anchor="ctr" anchorCtr="0">
              <a:spAutoFit/>
            </a:bodyPr>
            <a:lstStyle/>
            <a:p>
              <a:pPr eaLnBrk="0" hangingPunct="0"/>
              <a:endParaRPr lang="zh-CN" altLang="en-US" dirty="0">
                <a:latin typeface="Verdana" panose="020B0604030504040204" pitchFamily="34" charset="0"/>
                <a:ea typeface="宋体" panose="02010600030101010101" pitchFamily="2" charset="-122"/>
              </a:endParaRPr>
            </a:p>
          </p:txBody>
        </p:sp>
        <p:sp>
          <p:nvSpPr>
            <p:cNvPr id="50242" name="Line 67"/>
            <p:cNvSpPr/>
            <p:nvPr/>
          </p:nvSpPr>
          <p:spPr>
            <a:xfrm>
              <a:off x="4357" y="3105"/>
              <a:ext cx="266" cy="0"/>
            </a:xfrm>
            <a:prstGeom prst="line">
              <a:avLst/>
            </a:prstGeom>
            <a:ln w="38100" cap="flat" cmpd="sng">
              <a:solidFill>
                <a:schemeClr val="tx1"/>
              </a:solidFill>
              <a:prstDash val="solid"/>
              <a:round/>
              <a:headEnd type="none" w="med" len="med"/>
              <a:tailEnd type="none" w="med" len="med"/>
            </a:ln>
          </p:spPr>
        </p:sp>
        <p:grpSp>
          <p:nvGrpSpPr>
            <p:cNvPr id="50243" name="Group 68"/>
            <p:cNvGrpSpPr/>
            <p:nvPr/>
          </p:nvGrpSpPr>
          <p:grpSpPr>
            <a:xfrm>
              <a:off x="4529" y="3320"/>
              <a:ext cx="196" cy="69"/>
              <a:chOff x="2460" y="2076"/>
              <a:chExt cx="276" cy="96"/>
            </a:xfrm>
          </p:grpSpPr>
          <p:sp>
            <p:nvSpPr>
              <p:cNvPr id="50244" name="Line 69"/>
              <p:cNvSpPr/>
              <p:nvPr/>
            </p:nvSpPr>
            <p:spPr>
              <a:xfrm>
                <a:off x="2460" y="2076"/>
                <a:ext cx="276" cy="0"/>
              </a:xfrm>
              <a:prstGeom prst="line">
                <a:avLst/>
              </a:prstGeom>
              <a:ln w="57150" cap="flat" cmpd="sng">
                <a:solidFill>
                  <a:schemeClr val="tx2"/>
                </a:solidFill>
                <a:prstDash val="solid"/>
                <a:round/>
                <a:headEnd type="none" w="med" len="med"/>
                <a:tailEnd type="none" w="med" len="med"/>
              </a:ln>
            </p:spPr>
          </p:sp>
          <p:sp>
            <p:nvSpPr>
              <p:cNvPr id="50245" name="Line 70"/>
              <p:cNvSpPr/>
              <p:nvPr/>
            </p:nvSpPr>
            <p:spPr>
              <a:xfrm>
                <a:off x="2460" y="2172"/>
                <a:ext cx="276" cy="0"/>
              </a:xfrm>
              <a:prstGeom prst="line">
                <a:avLst/>
              </a:prstGeom>
              <a:ln w="57150" cap="flat" cmpd="sng">
                <a:solidFill>
                  <a:schemeClr val="tx2"/>
                </a:solidFill>
                <a:prstDash val="solid"/>
                <a:round/>
                <a:headEnd type="none" w="med" len="med"/>
                <a:tailEnd type="none" w="med" len="med"/>
              </a:ln>
            </p:spPr>
          </p:sp>
        </p:grpSp>
        <p:sp>
          <p:nvSpPr>
            <p:cNvPr id="50246" name="Line 71"/>
            <p:cNvSpPr/>
            <p:nvPr/>
          </p:nvSpPr>
          <p:spPr>
            <a:xfrm>
              <a:off x="4623" y="3096"/>
              <a:ext cx="0" cy="224"/>
            </a:xfrm>
            <a:prstGeom prst="line">
              <a:avLst/>
            </a:prstGeom>
            <a:ln w="38100" cap="flat" cmpd="sng">
              <a:solidFill>
                <a:schemeClr val="tx1"/>
              </a:solidFill>
              <a:prstDash val="solid"/>
              <a:round/>
              <a:headEnd type="none" w="med" len="med"/>
              <a:tailEnd type="none" w="med" len="med"/>
            </a:ln>
          </p:spPr>
        </p:sp>
        <p:sp>
          <p:nvSpPr>
            <p:cNvPr id="50247" name="Line 72"/>
            <p:cNvSpPr/>
            <p:nvPr/>
          </p:nvSpPr>
          <p:spPr>
            <a:xfrm>
              <a:off x="4623" y="3389"/>
              <a:ext cx="0" cy="338"/>
            </a:xfrm>
            <a:prstGeom prst="line">
              <a:avLst/>
            </a:prstGeom>
            <a:ln w="38100" cap="flat" cmpd="sng">
              <a:solidFill>
                <a:schemeClr val="tx1"/>
              </a:solidFill>
              <a:prstDash val="solid"/>
              <a:round/>
              <a:headEnd type="none" w="med" len="med"/>
              <a:tailEnd type="none" w="med" len="med"/>
            </a:ln>
          </p:spPr>
        </p:sp>
        <p:sp>
          <p:nvSpPr>
            <p:cNvPr id="50248" name="Text Box 73"/>
            <p:cNvSpPr txBox="1"/>
            <p:nvPr/>
          </p:nvSpPr>
          <p:spPr>
            <a:xfrm>
              <a:off x="4703" y="3244"/>
              <a:ext cx="385" cy="288"/>
            </a:xfrm>
            <a:prstGeom prst="rect">
              <a:avLst/>
            </a:prstGeom>
            <a:noFill/>
            <a:ln w="38100">
              <a:noFill/>
            </a:ln>
          </p:spPr>
          <p:txBody>
            <a:bodyPr lIns="90000" tIns="46800" rIns="90000" bIns="46800" anchor="ctr" anchorCtr="0">
              <a:spAutoFit/>
            </a:bodyPr>
            <a:lstStyle/>
            <a:p>
              <a:pPr eaLnBrk="0" hangingPunct="0">
                <a:spcBef>
                  <a:spcPct val="50000"/>
                </a:spcBef>
              </a:pPr>
              <a:r>
                <a:rPr lang="en-US" altLang="zh-CN" sz="2400" i="1" dirty="0">
                  <a:latin typeface="Times New Roman" panose="02020603050405020304" pitchFamily="18" charset="0"/>
                  <a:ea typeface="长城楷体" pitchFamily="49" charset="-122"/>
                </a:rPr>
                <a:t>C</a:t>
              </a:r>
              <a:r>
                <a:rPr lang="en-US" altLang="zh-CN" sz="2400" baseline="-25000" dirty="0">
                  <a:latin typeface="Times New Roman" panose="02020603050405020304" pitchFamily="18" charset="0"/>
                  <a:ea typeface="长城楷体" pitchFamily="49" charset="-122"/>
                </a:rPr>
                <a:t>E</a:t>
              </a:r>
              <a:endParaRPr lang="en-US" altLang="zh-CN" sz="2400" dirty="0">
                <a:latin typeface="Times New Roman" panose="02020603050405020304" pitchFamily="18" charset="0"/>
                <a:ea typeface="长城楷体" pitchFamily="49" charset="-122"/>
              </a:endParaRPr>
            </a:p>
          </p:txBody>
        </p:sp>
        <p:sp>
          <p:nvSpPr>
            <p:cNvPr id="50249" name="Text Box 74"/>
            <p:cNvSpPr txBox="1"/>
            <p:nvPr/>
          </p:nvSpPr>
          <p:spPr>
            <a:xfrm>
              <a:off x="3952" y="2668"/>
              <a:ext cx="391" cy="288"/>
            </a:xfrm>
            <a:prstGeom prst="rect">
              <a:avLst/>
            </a:prstGeom>
            <a:noFill/>
            <a:ln w="38100">
              <a:noFill/>
            </a:ln>
          </p:spPr>
          <p:txBody>
            <a:bodyPr wrap="none" lIns="90000" tIns="46800" rIns="90000" bIns="46800" anchor="ctr" anchorCtr="0">
              <a:spAutoFit/>
            </a:bodyPr>
            <a:lstStyle/>
            <a:p>
              <a:pPr algn="ctr" eaLnBrk="0" hangingPunct="0">
                <a:spcBef>
                  <a:spcPct val="50000"/>
                </a:spcBef>
              </a:pPr>
              <a:r>
                <a:rPr lang="en-US" altLang="zh-CN" sz="2400" i="1" dirty="0">
                  <a:latin typeface="Times New Roman" panose="02020603050405020304" pitchFamily="18" charset="0"/>
                  <a:ea typeface="长城楷体" pitchFamily="49" charset="-122"/>
                </a:rPr>
                <a:t>R</a:t>
              </a:r>
              <a:r>
                <a:rPr lang="en-US" altLang="zh-CN" sz="2400" baseline="-25000" dirty="0">
                  <a:latin typeface="Times New Roman" panose="02020603050405020304" pitchFamily="18" charset="0"/>
                  <a:ea typeface="长城楷体" pitchFamily="49" charset="-122"/>
                </a:rPr>
                <a:t>E1</a:t>
              </a:r>
              <a:endParaRPr lang="en-US" altLang="zh-CN" sz="2400" dirty="0">
                <a:latin typeface="Times New Roman" panose="02020603050405020304" pitchFamily="18" charset="0"/>
                <a:ea typeface="长城楷体" pitchFamily="49" charset="-122"/>
              </a:endParaRPr>
            </a:p>
          </p:txBody>
        </p:sp>
        <p:sp>
          <p:nvSpPr>
            <p:cNvPr id="50250" name="Text Box 75"/>
            <p:cNvSpPr txBox="1"/>
            <p:nvPr/>
          </p:nvSpPr>
          <p:spPr>
            <a:xfrm>
              <a:off x="4766" y="2668"/>
              <a:ext cx="327" cy="288"/>
            </a:xfrm>
            <a:prstGeom prst="rect">
              <a:avLst/>
            </a:prstGeom>
            <a:noFill/>
            <a:ln w="38100">
              <a:noFill/>
            </a:ln>
          </p:spPr>
          <p:txBody>
            <a:bodyPr wrap="none" lIns="90000" tIns="46800" rIns="90000" bIns="46800" anchor="ctr" anchorCtr="0">
              <a:spAutoFit/>
            </a:bodyPr>
            <a:lstStyle/>
            <a:p>
              <a:pPr algn="ctr" eaLnBrk="0" hangingPunct="0">
                <a:spcBef>
                  <a:spcPct val="50000"/>
                </a:spcBef>
              </a:pPr>
              <a:r>
                <a:rPr lang="en-US" altLang="zh-CN" sz="2400" i="1" dirty="0">
                  <a:latin typeface="Times New Roman" panose="02020603050405020304" pitchFamily="18" charset="0"/>
                  <a:ea typeface="长城楷体" pitchFamily="49" charset="-122"/>
                </a:rPr>
                <a:t>R</a:t>
              </a:r>
              <a:r>
                <a:rPr lang="en-US" altLang="zh-CN" sz="2400" baseline="-25000" dirty="0">
                  <a:latin typeface="Times New Roman" panose="02020603050405020304" pitchFamily="18" charset="0"/>
                  <a:ea typeface="长城楷体" pitchFamily="49" charset="-122"/>
                </a:rPr>
                <a:t>L</a:t>
              </a:r>
              <a:endParaRPr lang="en-US" altLang="zh-CN" sz="2400" dirty="0">
                <a:latin typeface="Times New Roman" panose="02020603050405020304" pitchFamily="18" charset="0"/>
                <a:ea typeface="长城楷体" pitchFamily="49" charset="-122"/>
              </a:endParaRPr>
            </a:p>
          </p:txBody>
        </p:sp>
        <p:sp>
          <p:nvSpPr>
            <p:cNvPr id="50251" name="Rectangle 76"/>
            <p:cNvSpPr/>
            <p:nvPr/>
          </p:nvSpPr>
          <p:spPr>
            <a:xfrm>
              <a:off x="3431" y="2192"/>
              <a:ext cx="223" cy="288"/>
            </a:xfrm>
            <a:prstGeom prst="rect">
              <a:avLst/>
            </a:prstGeom>
            <a:noFill/>
            <a:ln w="38100">
              <a:noFill/>
            </a:ln>
          </p:spPr>
          <p:txBody>
            <a:bodyPr wrap="none" lIns="90000" tIns="46800" rIns="90000" bIns="46800" anchor="ctr" anchorCtr="0">
              <a:spAutoFit/>
            </a:bodyPr>
            <a:lstStyle/>
            <a:p>
              <a:pPr algn="ctr" eaLnBrk="0" hangingPunct="0">
                <a:spcBef>
                  <a:spcPct val="50000"/>
                </a:spcBef>
              </a:pPr>
              <a:r>
                <a:rPr lang="en-US" altLang="zh-CN" sz="2400" dirty="0">
                  <a:solidFill>
                    <a:srgbClr val="FF0000"/>
                  </a:solidFill>
                  <a:latin typeface="Times New Roman" panose="02020603050405020304" pitchFamily="18" charset="0"/>
                  <a:ea typeface="长城楷体" pitchFamily="49" charset="-122"/>
                </a:rPr>
                <a:t>+</a:t>
              </a:r>
            </a:p>
          </p:txBody>
        </p:sp>
        <p:sp>
          <p:nvSpPr>
            <p:cNvPr id="50252" name="Rectangle 77"/>
            <p:cNvSpPr/>
            <p:nvPr/>
          </p:nvSpPr>
          <p:spPr>
            <a:xfrm>
              <a:off x="4599" y="1937"/>
              <a:ext cx="223" cy="288"/>
            </a:xfrm>
            <a:prstGeom prst="rect">
              <a:avLst/>
            </a:prstGeom>
            <a:noFill/>
            <a:ln w="38100">
              <a:noFill/>
            </a:ln>
          </p:spPr>
          <p:txBody>
            <a:bodyPr wrap="none" lIns="90000" tIns="46800" rIns="90000" bIns="46800" anchor="ctr" anchorCtr="0">
              <a:spAutoFit/>
            </a:bodyPr>
            <a:lstStyle/>
            <a:p>
              <a:pPr algn="ctr" eaLnBrk="0" hangingPunct="0">
                <a:spcBef>
                  <a:spcPct val="50000"/>
                </a:spcBef>
              </a:pPr>
              <a:r>
                <a:rPr lang="en-US" altLang="zh-CN" sz="2400" dirty="0">
                  <a:solidFill>
                    <a:srgbClr val="FF0000"/>
                  </a:solidFill>
                  <a:latin typeface="Times New Roman" panose="02020603050405020304" pitchFamily="18" charset="0"/>
                  <a:ea typeface="长城楷体" pitchFamily="49" charset="-122"/>
                </a:rPr>
                <a:t>+</a:t>
              </a:r>
            </a:p>
          </p:txBody>
        </p:sp>
        <p:sp>
          <p:nvSpPr>
            <p:cNvPr id="50253" name="Rectangle 78"/>
            <p:cNvSpPr/>
            <p:nvPr/>
          </p:nvSpPr>
          <p:spPr>
            <a:xfrm>
              <a:off x="4583" y="3068"/>
              <a:ext cx="223" cy="288"/>
            </a:xfrm>
            <a:prstGeom prst="rect">
              <a:avLst/>
            </a:prstGeom>
            <a:noFill/>
            <a:ln w="38100">
              <a:noFill/>
            </a:ln>
          </p:spPr>
          <p:txBody>
            <a:bodyPr wrap="none" lIns="90000" tIns="46800" rIns="90000" bIns="46800" anchor="ctr" anchorCtr="0">
              <a:spAutoFit/>
            </a:bodyPr>
            <a:lstStyle/>
            <a:p>
              <a:pPr algn="ctr" eaLnBrk="0" hangingPunct="0">
                <a:spcBef>
                  <a:spcPct val="50000"/>
                </a:spcBef>
              </a:pPr>
              <a:r>
                <a:rPr lang="en-US" altLang="zh-CN" sz="2400" dirty="0">
                  <a:solidFill>
                    <a:srgbClr val="FF0000"/>
                  </a:solidFill>
                  <a:latin typeface="Times New Roman" panose="02020603050405020304" pitchFamily="18" charset="0"/>
                  <a:ea typeface="长城楷体" pitchFamily="49" charset="-122"/>
                </a:rPr>
                <a:t>+</a:t>
              </a:r>
            </a:p>
          </p:txBody>
        </p:sp>
        <p:sp>
          <p:nvSpPr>
            <p:cNvPr id="50254" name="Text Box 79"/>
            <p:cNvSpPr txBox="1"/>
            <p:nvPr/>
          </p:nvSpPr>
          <p:spPr>
            <a:xfrm>
              <a:off x="5106" y="1363"/>
              <a:ext cx="535" cy="288"/>
            </a:xfrm>
            <a:prstGeom prst="rect">
              <a:avLst/>
            </a:prstGeom>
            <a:noFill/>
            <a:ln w="38100">
              <a:noFill/>
            </a:ln>
          </p:spPr>
          <p:txBody>
            <a:bodyPr wrap="none" lIns="90000" tIns="46800" rIns="90000" bIns="46800" anchor="ctr" anchorCtr="0">
              <a:spAutoFit/>
            </a:bodyPr>
            <a:lstStyle/>
            <a:p>
              <a:pPr eaLnBrk="0" hangingPunct="0">
                <a:spcBef>
                  <a:spcPct val="50000"/>
                </a:spcBef>
              </a:pPr>
              <a:r>
                <a:rPr lang="en-US" altLang="zh-CN" sz="2400" dirty="0">
                  <a:solidFill>
                    <a:srgbClr val="FF0000"/>
                  </a:solidFill>
                  <a:latin typeface="Times New Roman" panose="02020603050405020304" pitchFamily="18" charset="0"/>
                  <a:ea typeface="长城楷体" pitchFamily="49" charset="-122"/>
                </a:rPr>
                <a:t>+</a:t>
              </a:r>
              <a:r>
                <a:rPr lang="en-US" altLang="zh-CN" sz="2400" i="1" dirty="0">
                  <a:solidFill>
                    <a:srgbClr val="000099"/>
                  </a:solidFill>
                  <a:latin typeface="Times New Roman" panose="02020603050405020304" pitchFamily="18" charset="0"/>
                  <a:ea typeface="长城楷体" pitchFamily="49" charset="-122"/>
                </a:rPr>
                <a:t>V</a:t>
              </a:r>
              <a:r>
                <a:rPr lang="en-US" altLang="zh-CN" sz="2400" baseline="-25000" dirty="0">
                  <a:solidFill>
                    <a:srgbClr val="000099"/>
                  </a:solidFill>
                  <a:latin typeface="Times New Roman" panose="02020603050405020304" pitchFamily="18" charset="0"/>
                  <a:ea typeface="长城楷体" pitchFamily="49" charset="-122"/>
                </a:rPr>
                <a:t>CC</a:t>
              </a:r>
              <a:endParaRPr lang="en-US" altLang="zh-CN" sz="2400" dirty="0">
                <a:solidFill>
                  <a:srgbClr val="000099"/>
                </a:solidFill>
                <a:latin typeface="Times New Roman" panose="02020603050405020304" pitchFamily="18" charset="0"/>
                <a:ea typeface="长城楷体" pitchFamily="49" charset="-122"/>
              </a:endParaRPr>
            </a:p>
          </p:txBody>
        </p:sp>
        <p:sp>
          <p:nvSpPr>
            <p:cNvPr id="50255" name="Text Box 80"/>
            <p:cNvSpPr txBox="1"/>
            <p:nvPr/>
          </p:nvSpPr>
          <p:spPr>
            <a:xfrm>
              <a:off x="2832" y="2851"/>
              <a:ext cx="290" cy="288"/>
            </a:xfrm>
            <a:prstGeom prst="rect">
              <a:avLst/>
            </a:prstGeom>
            <a:noFill/>
            <a:ln w="38100">
              <a:noFill/>
            </a:ln>
          </p:spPr>
          <p:txBody>
            <a:bodyPr lIns="90000" tIns="46800" rIns="90000" bIns="46800" anchor="ctr" anchorCtr="0">
              <a:spAutoFit/>
            </a:bodyPr>
            <a:lstStyle/>
            <a:p>
              <a:pPr algn="ctr" eaLnBrk="0" hangingPunct="0">
                <a:spcBef>
                  <a:spcPct val="50000"/>
                </a:spcBef>
              </a:pPr>
              <a:r>
                <a:rPr lang="en-US" altLang="zh-CN" sz="2400" i="1" dirty="0">
                  <a:solidFill>
                    <a:srgbClr val="000099"/>
                  </a:solidFill>
                  <a:latin typeface="Times New Roman" panose="02020603050405020304" pitchFamily="18" charset="0"/>
                  <a:ea typeface="长城楷体" pitchFamily="49" charset="-122"/>
                </a:rPr>
                <a:t>u</a:t>
              </a:r>
              <a:r>
                <a:rPr lang="en-US" altLang="zh-CN" sz="2400" baseline="-25000" dirty="0">
                  <a:solidFill>
                    <a:srgbClr val="000099"/>
                  </a:solidFill>
                  <a:latin typeface="Times New Roman" panose="02020603050405020304" pitchFamily="18" charset="0"/>
                  <a:ea typeface="长城楷体" pitchFamily="49" charset="-122"/>
                </a:rPr>
                <a:t>i</a:t>
              </a:r>
              <a:endParaRPr lang="en-US" altLang="zh-CN" sz="2400" dirty="0">
                <a:solidFill>
                  <a:srgbClr val="000099"/>
                </a:solidFill>
                <a:latin typeface="Times New Roman" panose="02020603050405020304" pitchFamily="18" charset="0"/>
                <a:ea typeface="长城楷体" pitchFamily="49" charset="-122"/>
              </a:endParaRPr>
            </a:p>
          </p:txBody>
        </p:sp>
        <p:sp>
          <p:nvSpPr>
            <p:cNvPr id="50256" name="Text Box 81"/>
            <p:cNvSpPr txBox="1"/>
            <p:nvPr/>
          </p:nvSpPr>
          <p:spPr>
            <a:xfrm>
              <a:off x="5220" y="2741"/>
              <a:ext cx="347" cy="288"/>
            </a:xfrm>
            <a:prstGeom prst="rect">
              <a:avLst/>
            </a:prstGeom>
            <a:noFill/>
            <a:ln w="38100">
              <a:noFill/>
            </a:ln>
          </p:spPr>
          <p:txBody>
            <a:bodyPr lIns="90000" tIns="46800" rIns="90000" bIns="46800" anchor="ctr" anchorCtr="0">
              <a:spAutoFit/>
            </a:bodyPr>
            <a:lstStyle/>
            <a:p>
              <a:pPr algn="ctr" eaLnBrk="0" hangingPunct="0">
                <a:spcBef>
                  <a:spcPct val="50000"/>
                </a:spcBef>
              </a:pPr>
              <a:r>
                <a:rPr lang="en-US" altLang="zh-CN" sz="2400" i="1" dirty="0">
                  <a:solidFill>
                    <a:srgbClr val="000099"/>
                  </a:solidFill>
                  <a:latin typeface="Times New Roman" panose="02020603050405020304" pitchFamily="18" charset="0"/>
                  <a:ea typeface="长城楷体" pitchFamily="49" charset="-122"/>
                </a:rPr>
                <a:t>u</a:t>
              </a:r>
              <a:r>
                <a:rPr lang="en-US" altLang="zh-CN" sz="2400" baseline="-25000" dirty="0">
                  <a:solidFill>
                    <a:srgbClr val="000099"/>
                  </a:solidFill>
                  <a:latin typeface="Times New Roman" panose="02020603050405020304" pitchFamily="18" charset="0"/>
                  <a:ea typeface="长城楷体" pitchFamily="49" charset="-122"/>
                </a:rPr>
                <a:t>o</a:t>
              </a:r>
              <a:endParaRPr lang="en-US" altLang="zh-CN" sz="2400" dirty="0">
                <a:solidFill>
                  <a:srgbClr val="000099"/>
                </a:solidFill>
                <a:latin typeface="Times New Roman" panose="02020603050405020304" pitchFamily="18" charset="0"/>
                <a:ea typeface="长城楷体" pitchFamily="49" charset="-122"/>
              </a:endParaRPr>
            </a:p>
          </p:txBody>
        </p:sp>
        <p:sp>
          <p:nvSpPr>
            <p:cNvPr id="50257" name="Rectangle 82"/>
            <p:cNvSpPr/>
            <p:nvPr/>
          </p:nvSpPr>
          <p:spPr>
            <a:xfrm>
              <a:off x="5289" y="2429"/>
              <a:ext cx="223" cy="288"/>
            </a:xfrm>
            <a:prstGeom prst="rect">
              <a:avLst/>
            </a:prstGeom>
            <a:noFill/>
            <a:ln w="38100">
              <a:noFill/>
            </a:ln>
          </p:spPr>
          <p:txBody>
            <a:bodyPr wrap="none" lIns="90000" tIns="46800" rIns="90000" bIns="46800" anchor="ctr" anchorCtr="0">
              <a:spAutoFit/>
            </a:bodyPr>
            <a:lstStyle/>
            <a:p>
              <a:pPr algn="ctr" eaLnBrk="0" hangingPunct="0">
                <a:spcBef>
                  <a:spcPct val="50000"/>
                </a:spcBef>
              </a:pPr>
              <a:r>
                <a:rPr lang="en-US" altLang="zh-CN" sz="2400" dirty="0">
                  <a:solidFill>
                    <a:srgbClr val="FF0000"/>
                  </a:solidFill>
                  <a:latin typeface="Times New Roman" panose="02020603050405020304" pitchFamily="18" charset="0"/>
                  <a:ea typeface="长城楷体" pitchFamily="49" charset="-122"/>
                </a:rPr>
                <a:t>+</a:t>
              </a:r>
            </a:p>
          </p:txBody>
        </p:sp>
        <p:sp>
          <p:nvSpPr>
            <p:cNvPr id="50258" name="Rectangle 83"/>
            <p:cNvSpPr/>
            <p:nvPr/>
          </p:nvSpPr>
          <p:spPr>
            <a:xfrm>
              <a:off x="2880" y="2384"/>
              <a:ext cx="242" cy="288"/>
            </a:xfrm>
            <a:prstGeom prst="rect">
              <a:avLst/>
            </a:prstGeom>
            <a:noFill/>
            <a:ln w="38100">
              <a:noFill/>
            </a:ln>
          </p:spPr>
          <p:txBody>
            <a:bodyPr lIns="90000" tIns="46800" rIns="90000" bIns="46800" anchor="ctr" anchorCtr="0">
              <a:spAutoFit/>
            </a:bodyPr>
            <a:lstStyle/>
            <a:p>
              <a:pPr algn="ctr" eaLnBrk="0" hangingPunct="0">
                <a:spcBef>
                  <a:spcPct val="50000"/>
                </a:spcBef>
              </a:pPr>
              <a:r>
                <a:rPr lang="en-US" altLang="zh-CN" sz="2400" dirty="0">
                  <a:solidFill>
                    <a:srgbClr val="FF0000"/>
                  </a:solidFill>
                  <a:latin typeface="Times New Roman" panose="02020603050405020304" pitchFamily="18" charset="0"/>
                  <a:ea typeface="长城楷体" pitchFamily="49" charset="-122"/>
                </a:rPr>
                <a:t>+</a:t>
              </a:r>
            </a:p>
          </p:txBody>
        </p:sp>
        <p:sp>
          <p:nvSpPr>
            <p:cNvPr id="50259" name="Rectangle 84"/>
            <p:cNvSpPr/>
            <p:nvPr/>
          </p:nvSpPr>
          <p:spPr>
            <a:xfrm>
              <a:off x="5289" y="3100"/>
              <a:ext cx="210" cy="288"/>
            </a:xfrm>
            <a:prstGeom prst="rect">
              <a:avLst/>
            </a:prstGeom>
            <a:noFill/>
            <a:ln w="38100">
              <a:noFill/>
            </a:ln>
          </p:spPr>
          <p:txBody>
            <a:bodyPr wrap="none" lIns="90000" tIns="46800" rIns="90000" bIns="46800" anchor="ctr" anchorCtr="0">
              <a:spAutoFit/>
            </a:bodyPr>
            <a:lstStyle/>
            <a:p>
              <a:pPr algn="ctr" eaLnBrk="0" hangingPunct="0">
                <a:spcBef>
                  <a:spcPct val="50000"/>
                </a:spcBef>
              </a:pPr>
              <a:r>
                <a:rPr lang="en-US" altLang="zh-CN" sz="2400" dirty="0">
                  <a:solidFill>
                    <a:srgbClr val="FF0000"/>
                  </a:solidFill>
                  <a:latin typeface="Times New Roman" panose="02020603050405020304" pitchFamily="18" charset="0"/>
                  <a:ea typeface="长城楷体" pitchFamily="49" charset="-122"/>
                </a:rPr>
                <a:t>–</a:t>
              </a:r>
            </a:p>
          </p:txBody>
        </p:sp>
        <p:sp>
          <p:nvSpPr>
            <p:cNvPr id="50260" name="Rectangle 85"/>
            <p:cNvSpPr/>
            <p:nvPr/>
          </p:nvSpPr>
          <p:spPr>
            <a:xfrm>
              <a:off x="2888" y="3436"/>
              <a:ext cx="210" cy="288"/>
            </a:xfrm>
            <a:prstGeom prst="rect">
              <a:avLst/>
            </a:prstGeom>
            <a:noFill/>
            <a:ln w="38100">
              <a:noFill/>
            </a:ln>
          </p:spPr>
          <p:txBody>
            <a:bodyPr wrap="none" lIns="90000" tIns="46800" rIns="90000" bIns="46800" anchor="ctr" anchorCtr="0">
              <a:spAutoFit/>
            </a:bodyPr>
            <a:lstStyle/>
            <a:p>
              <a:pPr algn="ctr" eaLnBrk="0" hangingPunct="0">
                <a:spcBef>
                  <a:spcPct val="50000"/>
                </a:spcBef>
              </a:pPr>
              <a:r>
                <a:rPr lang="en-US" altLang="zh-CN" sz="2400" dirty="0">
                  <a:solidFill>
                    <a:srgbClr val="FF0000"/>
                  </a:solidFill>
                  <a:latin typeface="Times New Roman" panose="02020603050405020304" pitchFamily="18" charset="0"/>
                  <a:ea typeface="长城楷体" pitchFamily="49" charset="-122"/>
                </a:rPr>
                <a:t>–</a:t>
              </a:r>
            </a:p>
          </p:txBody>
        </p:sp>
        <p:sp>
          <p:nvSpPr>
            <p:cNvPr id="50261" name="Line 86"/>
            <p:cNvSpPr/>
            <p:nvPr/>
          </p:nvSpPr>
          <p:spPr>
            <a:xfrm>
              <a:off x="5154" y="3038"/>
              <a:ext cx="0" cy="669"/>
            </a:xfrm>
            <a:prstGeom prst="line">
              <a:avLst/>
            </a:prstGeom>
            <a:ln w="38100" cap="flat" cmpd="sng">
              <a:solidFill>
                <a:srgbClr val="000000"/>
              </a:solidFill>
              <a:prstDash val="solid"/>
              <a:round/>
              <a:headEnd type="none" w="med" len="med"/>
              <a:tailEnd type="none" w="med" len="med"/>
            </a:ln>
          </p:spPr>
        </p:sp>
        <p:sp>
          <p:nvSpPr>
            <p:cNvPr id="50262" name="Line 87"/>
            <p:cNvSpPr/>
            <p:nvPr/>
          </p:nvSpPr>
          <p:spPr>
            <a:xfrm flipH="1">
              <a:off x="3726" y="3005"/>
              <a:ext cx="0" cy="691"/>
            </a:xfrm>
            <a:prstGeom prst="line">
              <a:avLst/>
            </a:prstGeom>
            <a:ln w="38100" cap="flat" cmpd="sng">
              <a:solidFill>
                <a:srgbClr val="000000"/>
              </a:solidFill>
              <a:prstDash val="solid"/>
              <a:round/>
              <a:headEnd type="none" w="med" len="med"/>
              <a:tailEnd type="none" w="med" len="med"/>
            </a:ln>
          </p:spPr>
        </p:sp>
        <p:sp>
          <p:nvSpPr>
            <p:cNvPr id="50263" name="Oval 88"/>
            <p:cNvSpPr/>
            <p:nvPr/>
          </p:nvSpPr>
          <p:spPr>
            <a:xfrm>
              <a:off x="3700" y="2366"/>
              <a:ext cx="50" cy="45"/>
            </a:xfrm>
            <a:prstGeom prst="ellipse">
              <a:avLst/>
            </a:prstGeom>
            <a:solidFill>
              <a:schemeClr val="tx1"/>
            </a:solidFill>
            <a:ln w="38100" cap="flat" cmpd="sng">
              <a:solidFill>
                <a:schemeClr val="tx1"/>
              </a:solidFill>
              <a:prstDash val="solid"/>
              <a:round/>
              <a:headEnd type="none" w="med" len="med"/>
              <a:tailEnd type="none" w="med" len="med"/>
            </a:ln>
          </p:spPr>
          <p:txBody>
            <a:bodyPr wrap="none" lIns="90000" tIns="46800" rIns="90000" bIns="46800" anchor="ctr" anchorCtr="0">
              <a:spAutoFit/>
            </a:bodyPr>
            <a:lstStyle/>
            <a:p>
              <a:pPr eaLnBrk="0" hangingPunct="0"/>
              <a:endParaRPr lang="zh-CN" altLang="en-US" dirty="0">
                <a:latin typeface="Verdana" panose="020B0604030504040204" pitchFamily="34" charset="0"/>
                <a:ea typeface="宋体" panose="02010600030101010101" pitchFamily="2" charset="-122"/>
              </a:endParaRPr>
            </a:p>
          </p:txBody>
        </p:sp>
        <p:sp>
          <p:nvSpPr>
            <p:cNvPr id="50264" name="Oval 89"/>
            <p:cNvSpPr/>
            <p:nvPr/>
          </p:nvSpPr>
          <p:spPr>
            <a:xfrm>
              <a:off x="2970" y="2357"/>
              <a:ext cx="54" cy="54"/>
            </a:xfrm>
            <a:prstGeom prst="ellipse">
              <a:avLst/>
            </a:prstGeom>
            <a:solidFill>
              <a:srgbClr val="FFFFFF"/>
            </a:solidFill>
            <a:ln w="38100" cap="flat" cmpd="sng">
              <a:solidFill>
                <a:schemeClr val="tx1"/>
              </a:solidFill>
              <a:prstDash val="solid"/>
              <a:round/>
              <a:headEnd type="none" w="med" len="med"/>
              <a:tailEnd type="none" w="med" len="med"/>
            </a:ln>
          </p:spPr>
          <p:txBody>
            <a:bodyPr wrap="none" anchor="ctr" anchorCtr="0"/>
            <a:lstStyle/>
            <a:p>
              <a:pPr eaLnBrk="0" hangingPunct="0"/>
              <a:endParaRPr lang="zh-CN" altLang="en-US" dirty="0">
                <a:latin typeface="Verdana" panose="020B0604030504040204" pitchFamily="34" charset="0"/>
                <a:ea typeface="宋体" panose="02010600030101010101" pitchFamily="2" charset="-122"/>
              </a:endParaRPr>
            </a:p>
          </p:txBody>
        </p:sp>
        <p:sp>
          <p:nvSpPr>
            <p:cNvPr id="50265" name="Oval 90"/>
            <p:cNvSpPr/>
            <p:nvPr/>
          </p:nvSpPr>
          <p:spPr>
            <a:xfrm>
              <a:off x="2970" y="3690"/>
              <a:ext cx="54" cy="54"/>
            </a:xfrm>
            <a:prstGeom prst="ellipse">
              <a:avLst/>
            </a:prstGeom>
            <a:solidFill>
              <a:srgbClr val="FFFFFF"/>
            </a:solidFill>
            <a:ln w="38100" cap="flat" cmpd="sng">
              <a:solidFill>
                <a:schemeClr val="tx1"/>
              </a:solidFill>
              <a:prstDash val="solid"/>
              <a:round/>
              <a:headEnd type="none" w="med" len="med"/>
              <a:tailEnd type="none" w="med" len="med"/>
            </a:ln>
          </p:spPr>
          <p:txBody>
            <a:bodyPr wrap="none" anchor="ctr" anchorCtr="0"/>
            <a:lstStyle/>
            <a:p>
              <a:pPr eaLnBrk="0" hangingPunct="0"/>
              <a:endParaRPr lang="zh-CN" altLang="en-US" dirty="0">
                <a:latin typeface="Verdana" panose="020B0604030504040204" pitchFamily="34" charset="0"/>
                <a:ea typeface="宋体" panose="02010600030101010101" pitchFamily="2" charset="-122"/>
              </a:endParaRPr>
            </a:p>
          </p:txBody>
        </p:sp>
        <p:sp>
          <p:nvSpPr>
            <p:cNvPr id="50266" name="Rectangle 91"/>
            <p:cNvSpPr/>
            <p:nvPr/>
          </p:nvSpPr>
          <p:spPr>
            <a:xfrm>
              <a:off x="4309" y="2688"/>
              <a:ext cx="94" cy="293"/>
            </a:xfrm>
            <a:prstGeom prst="rect">
              <a:avLst/>
            </a:prstGeom>
            <a:noFill/>
            <a:ln w="38100" cap="flat" cmpd="sng">
              <a:solidFill>
                <a:schemeClr val="tx2"/>
              </a:solidFill>
              <a:prstDash val="solid"/>
              <a:miter/>
              <a:headEnd type="none" w="sm" len="sm"/>
              <a:tailEnd type="none" w="med" len="lg"/>
            </a:ln>
          </p:spPr>
          <p:txBody>
            <a:bodyPr lIns="90000" tIns="46800" rIns="90000" bIns="46800" anchor="ctr" anchorCtr="0">
              <a:spAutoFit/>
            </a:bodyPr>
            <a:lstStyle/>
            <a:p>
              <a:pPr eaLnBrk="0" hangingPunct="0"/>
              <a:endParaRPr lang="zh-CN" altLang="en-US" dirty="0">
                <a:latin typeface="Verdana" panose="020B0604030504040204" pitchFamily="34" charset="0"/>
                <a:ea typeface="宋体" panose="02010600030101010101" pitchFamily="2" charset="-122"/>
              </a:endParaRPr>
            </a:p>
          </p:txBody>
        </p:sp>
        <p:sp>
          <p:nvSpPr>
            <p:cNvPr id="50267" name="Line 92"/>
            <p:cNvSpPr/>
            <p:nvPr/>
          </p:nvSpPr>
          <p:spPr>
            <a:xfrm flipV="1">
              <a:off x="4354" y="2976"/>
              <a:ext cx="0" cy="272"/>
            </a:xfrm>
            <a:prstGeom prst="line">
              <a:avLst/>
            </a:prstGeom>
            <a:ln w="38100" cap="flat" cmpd="sng">
              <a:solidFill>
                <a:schemeClr val="tx1"/>
              </a:solidFill>
              <a:prstDash val="solid"/>
              <a:round/>
              <a:headEnd type="none" w="med" len="med"/>
              <a:tailEnd type="none" w="med" len="med"/>
            </a:ln>
          </p:spPr>
        </p:sp>
        <p:sp>
          <p:nvSpPr>
            <p:cNvPr id="50268" name="Text Box 93"/>
            <p:cNvSpPr txBox="1"/>
            <p:nvPr/>
          </p:nvSpPr>
          <p:spPr>
            <a:xfrm>
              <a:off x="3960" y="3235"/>
              <a:ext cx="391" cy="288"/>
            </a:xfrm>
            <a:prstGeom prst="rect">
              <a:avLst/>
            </a:prstGeom>
            <a:noFill/>
            <a:ln w="38100">
              <a:noFill/>
            </a:ln>
          </p:spPr>
          <p:txBody>
            <a:bodyPr wrap="none" lIns="90000" tIns="46800" rIns="90000" bIns="46800" anchor="ctr" anchorCtr="0">
              <a:spAutoFit/>
            </a:bodyPr>
            <a:lstStyle/>
            <a:p>
              <a:pPr algn="ctr" eaLnBrk="0" hangingPunct="0">
                <a:spcBef>
                  <a:spcPct val="50000"/>
                </a:spcBef>
              </a:pPr>
              <a:r>
                <a:rPr lang="en-US" altLang="zh-CN" sz="2400" i="1" dirty="0">
                  <a:latin typeface="Times New Roman" panose="02020603050405020304" pitchFamily="18" charset="0"/>
                  <a:ea typeface="长城楷体" pitchFamily="49" charset="-122"/>
                </a:rPr>
                <a:t>R</a:t>
              </a:r>
              <a:r>
                <a:rPr lang="en-US" altLang="zh-CN" sz="2400" baseline="-25000" dirty="0">
                  <a:latin typeface="Times New Roman" panose="02020603050405020304" pitchFamily="18" charset="0"/>
                  <a:ea typeface="长城楷体" pitchFamily="49" charset="-122"/>
                </a:rPr>
                <a:t>E2</a:t>
              </a:r>
              <a:endParaRPr lang="en-US" altLang="zh-CN" sz="2400" dirty="0">
                <a:latin typeface="Times New Roman" panose="02020603050405020304" pitchFamily="18" charset="0"/>
                <a:ea typeface="长城楷体" pitchFamily="49" charset="-122"/>
              </a:endParaRPr>
            </a:p>
          </p:txBody>
        </p:sp>
      </p:grpSp>
    </p:spTree>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251460" y="764540"/>
            <a:ext cx="8440420" cy="5822315"/>
          </a:xfrm>
          <a:prstGeom prst="rect">
            <a:avLst/>
          </a:prstGeom>
        </p:spPr>
      </p:pic>
    </p:spTree>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251460" y="981075"/>
            <a:ext cx="8093075" cy="5417820"/>
          </a:xfrm>
          <a:prstGeom prst="rect">
            <a:avLst/>
          </a:prstGeom>
        </p:spPr>
      </p:pic>
    </p:spTree>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p:cNvSpPr>
          <p:nvPr>
            <p:ph type="ctrTitle"/>
          </p:nvPr>
        </p:nvSpPr>
        <p:spPr>
          <a:xfrm>
            <a:off x="395288" y="1268413"/>
            <a:ext cx="8208962" cy="1143000"/>
          </a:xfrm>
        </p:spPr>
        <p:txBody>
          <a:bodyPr vert="horz" wrap="square" lIns="91440" tIns="45720" rIns="91440" bIns="45720" anchor="ctr" anchorCtr="0"/>
          <a:lstStyle/>
          <a:p>
            <a:pPr eaLnBrk="1" hangingPunct="1">
              <a:buClrTx/>
              <a:buSzTx/>
              <a:buFontTx/>
            </a:pPr>
            <a:r>
              <a:rPr lang="en-US" altLang="zh-CN" sz="4000" dirty="0">
                <a:latin typeface="华文行楷" panose="02010800040101010101" pitchFamily="2" charset="-122"/>
                <a:ea typeface="华文行楷" panose="02010800040101010101" pitchFamily="2" charset="-122"/>
              </a:rPr>
              <a:t>§2.6</a:t>
            </a:r>
            <a:r>
              <a:rPr lang="en-US" altLang="zh-CN" dirty="0">
                <a:latin typeface="华文行楷" panose="02010800040101010101" pitchFamily="2" charset="-122"/>
                <a:ea typeface="华文行楷" panose="02010800040101010101" pitchFamily="2" charset="-122"/>
              </a:rPr>
              <a:t> </a:t>
            </a:r>
            <a:r>
              <a:rPr lang="zh-CN" altLang="en-US" dirty="0">
                <a:latin typeface="华文行楷" panose="02010800040101010101" pitchFamily="2" charset="-122"/>
                <a:ea typeface="华文行楷" panose="02010800040101010101" pitchFamily="2" charset="-122"/>
              </a:rPr>
              <a:t>场效应管及其基本放大电路</a:t>
            </a:r>
          </a:p>
        </p:txBody>
      </p:sp>
      <p:sp>
        <p:nvSpPr>
          <p:cNvPr id="17411" name="Text Box 9">
            <a:hlinkClick r:id="rId3" action="ppaction://hlinksldjump"/>
          </p:cNvPr>
          <p:cNvSpPr txBox="1"/>
          <p:nvPr/>
        </p:nvSpPr>
        <p:spPr>
          <a:xfrm>
            <a:off x="755650" y="3429000"/>
            <a:ext cx="2520950" cy="519113"/>
          </a:xfrm>
          <a:prstGeom prst="rect">
            <a:avLst/>
          </a:prstGeom>
          <a:noFill/>
          <a:ln w="9525">
            <a:noFill/>
          </a:ln>
        </p:spPr>
        <p:txBody>
          <a:bodyPr>
            <a:spAutoFit/>
          </a:bodyPr>
          <a:lstStyle/>
          <a:p>
            <a:pPr>
              <a:spcBef>
                <a:spcPct val="50000"/>
              </a:spcBef>
            </a:pPr>
            <a:r>
              <a:rPr lang="zh-CN" altLang="en-US" sz="2800" dirty="0">
                <a:latin typeface="Times New Roman" panose="02020603050405020304" pitchFamily="18" charset="0"/>
                <a:ea typeface="华文楷体" panose="02010600040101010101" pitchFamily="2" charset="-122"/>
              </a:rPr>
              <a:t>一、场效应管</a:t>
            </a:r>
          </a:p>
        </p:txBody>
      </p:sp>
      <p:sp>
        <p:nvSpPr>
          <p:cNvPr id="17412" name="Text Box 10">
            <a:hlinkClick r:id="rId4" action="ppaction://hlinksldjump"/>
          </p:cNvPr>
          <p:cNvSpPr txBox="1"/>
          <p:nvPr/>
        </p:nvSpPr>
        <p:spPr>
          <a:xfrm>
            <a:off x="755650" y="4005263"/>
            <a:ext cx="7772400" cy="519112"/>
          </a:xfrm>
          <a:prstGeom prst="rect">
            <a:avLst/>
          </a:prstGeom>
          <a:noFill/>
          <a:ln w="9525">
            <a:noFill/>
          </a:ln>
        </p:spPr>
        <p:txBody>
          <a:bodyPr>
            <a:spAutoFit/>
          </a:bodyPr>
          <a:lstStyle/>
          <a:p>
            <a:pPr>
              <a:spcBef>
                <a:spcPct val="50000"/>
              </a:spcBef>
            </a:pPr>
            <a:r>
              <a:rPr lang="zh-CN" altLang="en-US" sz="2800" dirty="0">
                <a:latin typeface="Times New Roman" panose="02020603050405020304" pitchFamily="18" charset="0"/>
                <a:ea typeface="华文楷体" panose="02010600040101010101" pitchFamily="2" charset="-122"/>
              </a:rPr>
              <a:t>二、场效应管放大电路静态工作点的设置方法</a:t>
            </a:r>
          </a:p>
        </p:txBody>
      </p:sp>
      <p:sp>
        <p:nvSpPr>
          <p:cNvPr id="17413" name="Text Box 11">
            <a:hlinkClick r:id="rId5" action="ppaction://hlinksldjump"/>
          </p:cNvPr>
          <p:cNvSpPr txBox="1"/>
          <p:nvPr/>
        </p:nvSpPr>
        <p:spPr>
          <a:xfrm>
            <a:off x="755650" y="4581525"/>
            <a:ext cx="5832475" cy="519113"/>
          </a:xfrm>
          <a:prstGeom prst="rect">
            <a:avLst/>
          </a:prstGeom>
          <a:noFill/>
          <a:ln w="9525">
            <a:noFill/>
          </a:ln>
        </p:spPr>
        <p:txBody>
          <a:bodyPr>
            <a:spAutoFit/>
          </a:bodyPr>
          <a:lstStyle/>
          <a:p>
            <a:pPr>
              <a:spcBef>
                <a:spcPct val="50000"/>
              </a:spcBef>
            </a:pPr>
            <a:r>
              <a:rPr lang="zh-CN" altLang="en-US" sz="2800" dirty="0">
                <a:latin typeface="Times New Roman" panose="02020603050405020304" pitchFamily="18" charset="0"/>
                <a:ea typeface="华文楷体" panose="02010600040101010101" pitchFamily="2" charset="-122"/>
              </a:rPr>
              <a:t>三、场效应管放大电路的动态分析</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3779838" y="3644900"/>
            <a:ext cx="3573462" cy="2438400"/>
            <a:chOff x="3779838" y="3644900"/>
            <a:chExt cx="3573462" cy="2438400"/>
          </a:xfrm>
        </p:grpSpPr>
        <p:grpSp>
          <p:nvGrpSpPr>
            <p:cNvPr id="18448" name="Group 8"/>
            <p:cNvGrpSpPr/>
            <p:nvPr/>
          </p:nvGrpSpPr>
          <p:grpSpPr>
            <a:xfrm>
              <a:off x="3779838" y="3644900"/>
              <a:ext cx="3573462" cy="2438400"/>
              <a:chOff x="2359" y="2037"/>
              <a:chExt cx="2251" cy="1536"/>
            </a:xfrm>
          </p:grpSpPr>
          <p:pic>
            <p:nvPicPr>
              <p:cNvPr id="18451" name="Picture 9" descr="Dz010402"/>
              <p:cNvPicPr>
                <a:picLocks noChangeAspect="1"/>
              </p:cNvPicPr>
              <p:nvPr/>
            </p:nvPicPr>
            <p:blipFill>
              <a:blip r:embed="rId3"/>
              <a:stretch>
                <a:fillRect/>
              </a:stretch>
            </p:blipFill>
            <p:spPr>
              <a:xfrm>
                <a:off x="3175" y="2037"/>
                <a:ext cx="1435" cy="1536"/>
              </a:xfrm>
              <a:prstGeom prst="rect">
                <a:avLst/>
              </a:prstGeom>
              <a:noFill/>
              <a:ln w="9525">
                <a:noFill/>
              </a:ln>
            </p:spPr>
          </p:pic>
          <p:sp>
            <p:nvSpPr>
              <p:cNvPr id="18452" name="Text Box 10"/>
              <p:cNvSpPr txBox="1"/>
              <p:nvPr/>
            </p:nvSpPr>
            <p:spPr>
              <a:xfrm>
                <a:off x="2359" y="2037"/>
                <a:ext cx="1152" cy="288"/>
              </a:xfrm>
              <a:prstGeom prst="rect">
                <a:avLst/>
              </a:prstGeom>
              <a:noFill/>
              <a:ln w="9525">
                <a:noFill/>
              </a:ln>
            </p:spPr>
            <p:txBody>
              <a:bodyPr>
                <a:spAutoFit/>
              </a:bodyPr>
              <a:lstStyle/>
              <a:p>
                <a:pPr>
                  <a:spcBef>
                    <a:spcPct val="50000"/>
                  </a:spcBef>
                </a:pPr>
                <a:r>
                  <a:rPr lang="zh-CN" altLang="en-US" sz="2400" dirty="0">
                    <a:latin typeface="Times New Roman" panose="02020603050405020304" pitchFamily="18" charset="0"/>
                  </a:rPr>
                  <a:t>结构示意图</a:t>
                </a:r>
              </a:p>
            </p:txBody>
          </p:sp>
        </p:grpSp>
        <p:sp>
          <p:nvSpPr>
            <p:cNvPr id="18449" name="矩形 4"/>
            <p:cNvSpPr/>
            <p:nvPr/>
          </p:nvSpPr>
          <p:spPr>
            <a:xfrm>
              <a:off x="5629423" y="4730814"/>
              <a:ext cx="271228" cy="261610"/>
            </a:xfrm>
            <a:prstGeom prst="rect">
              <a:avLst/>
            </a:prstGeom>
            <a:noFill/>
            <a:ln w="9525">
              <a:noFill/>
            </a:ln>
          </p:spPr>
          <p:txBody>
            <a:bodyPr wrap="none">
              <a:spAutoFit/>
            </a:bodyPr>
            <a:lstStyle/>
            <a:p>
              <a:pPr algn="ctr"/>
              <a:r>
                <a:rPr lang="en-US" altLang="zh-CN" sz="1100" dirty="0">
                  <a:latin typeface="Times New Roman" panose="02020603050405020304" pitchFamily="18" charset="0"/>
                </a:rPr>
                <a:t>P</a:t>
              </a:r>
              <a:endParaRPr lang="zh-CN" altLang="en-US" sz="1100" dirty="0">
                <a:latin typeface="Arial" panose="020B0604020202020204" pitchFamily="34" charset="0"/>
              </a:endParaRPr>
            </a:p>
          </p:txBody>
        </p:sp>
        <p:sp>
          <p:nvSpPr>
            <p:cNvPr id="18450" name="矩形 17"/>
            <p:cNvSpPr/>
            <p:nvPr/>
          </p:nvSpPr>
          <p:spPr>
            <a:xfrm>
              <a:off x="6365615" y="4730814"/>
              <a:ext cx="271228" cy="261610"/>
            </a:xfrm>
            <a:prstGeom prst="rect">
              <a:avLst/>
            </a:prstGeom>
            <a:noFill/>
            <a:ln w="9525">
              <a:noFill/>
            </a:ln>
          </p:spPr>
          <p:txBody>
            <a:bodyPr wrap="none">
              <a:spAutoFit/>
            </a:bodyPr>
            <a:lstStyle/>
            <a:p>
              <a:pPr algn="ctr"/>
              <a:r>
                <a:rPr lang="en-US" altLang="zh-CN" sz="1100" dirty="0">
                  <a:latin typeface="Times New Roman" panose="02020603050405020304" pitchFamily="18" charset="0"/>
                </a:rPr>
                <a:t>P</a:t>
              </a:r>
              <a:endParaRPr lang="zh-CN" altLang="en-US" sz="1100" dirty="0">
                <a:latin typeface="Arial" panose="020B0604020202020204" pitchFamily="34" charset="0"/>
              </a:endParaRPr>
            </a:p>
          </p:txBody>
        </p:sp>
      </p:grpSp>
      <p:sp>
        <p:nvSpPr>
          <p:cNvPr id="18435" name="Rectangle 2"/>
          <p:cNvSpPr>
            <a:spLocks noGrp="1"/>
          </p:cNvSpPr>
          <p:nvPr>
            <p:ph type="title"/>
          </p:nvPr>
        </p:nvSpPr>
        <p:spPr>
          <a:xfrm>
            <a:off x="323850" y="765175"/>
            <a:ext cx="7046913" cy="822325"/>
          </a:xfrm>
        </p:spPr>
        <p:txBody>
          <a:bodyPr vert="horz" wrap="square" lIns="91440" tIns="45720" rIns="91440" bIns="45720" anchor="ctr" anchorCtr="0"/>
          <a:lstStyle/>
          <a:p>
            <a:pPr algn="l" eaLnBrk="1" hangingPunct="1">
              <a:lnSpc>
                <a:spcPct val="80000"/>
              </a:lnSpc>
            </a:pPr>
            <a:r>
              <a:rPr lang="zh-CN" altLang="en-US" sz="3600" dirty="0">
                <a:solidFill>
                  <a:schemeClr val="tx1"/>
                </a:solidFill>
                <a:latin typeface="华文行楷" panose="02010800040101010101" pitchFamily="2" charset="-122"/>
                <a:ea typeface="华文行楷" panose="02010800040101010101" pitchFamily="2" charset="-122"/>
              </a:rPr>
              <a:t>一、场效应管（以</a:t>
            </a:r>
            <a:r>
              <a:rPr lang="en-US" altLang="zh-CN" sz="3600" b="1" dirty="0">
                <a:solidFill>
                  <a:schemeClr val="tx1"/>
                </a:solidFill>
                <a:ea typeface="华文行楷" panose="02010800040101010101" pitchFamily="2" charset="-122"/>
              </a:rPr>
              <a:t>N</a:t>
            </a:r>
            <a:r>
              <a:rPr lang="zh-CN" altLang="zh-CN" sz="3600" dirty="0">
                <a:solidFill>
                  <a:schemeClr val="tx1"/>
                </a:solidFill>
                <a:latin typeface="华文行楷" panose="02010800040101010101" pitchFamily="2" charset="-122"/>
                <a:ea typeface="华文行楷" panose="02010800040101010101" pitchFamily="2" charset="-122"/>
              </a:rPr>
              <a:t>沟道为例）</a:t>
            </a:r>
            <a:endParaRPr lang="zh-CN" altLang="en-US" sz="3600" dirty="0">
              <a:solidFill>
                <a:schemeClr val="tx1"/>
              </a:solidFill>
              <a:latin typeface="华文行楷" panose="02010800040101010101" pitchFamily="2" charset="-122"/>
              <a:ea typeface="华文行楷" panose="02010800040101010101" pitchFamily="2" charset="-122"/>
            </a:endParaRPr>
          </a:p>
        </p:txBody>
      </p:sp>
      <p:sp>
        <p:nvSpPr>
          <p:cNvPr id="129027" name="Text Box 3"/>
          <p:cNvSpPr txBox="1"/>
          <p:nvPr/>
        </p:nvSpPr>
        <p:spPr>
          <a:xfrm>
            <a:off x="503238" y="1968500"/>
            <a:ext cx="8458200" cy="1364615"/>
          </a:xfrm>
          <a:prstGeom prst="rect">
            <a:avLst/>
          </a:prstGeom>
          <a:noFill/>
          <a:ln w="9525">
            <a:noFill/>
          </a:ln>
        </p:spPr>
        <p:txBody>
          <a:bodyPr>
            <a:spAutoFit/>
          </a:bodyPr>
          <a:lstStyle/>
          <a:p>
            <a:pPr>
              <a:lnSpc>
                <a:spcPct val="115000"/>
              </a:lnSpc>
            </a:pPr>
            <a:r>
              <a:rPr lang="zh-CN" altLang="zh-CN" sz="2400" b="0" dirty="0">
                <a:latin typeface="Times New Roman" panose="02020603050405020304" pitchFamily="18" charset="0"/>
              </a:rPr>
              <a:t>    </a:t>
            </a:r>
            <a:r>
              <a:rPr lang="zh-CN" altLang="zh-CN" sz="2400" b="1" dirty="0">
                <a:latin typeface="Times New Roman" panose="02020603050405020304" pitchFamily="18" charset="0"/>
              </a:rPr>
              <a:t>场效应管有三个极：源极（</a:t>
            </a:r>
            <a:r>
              <a:rPr lang="en-US" altLang="zh-CN" sz="2400" b="1" dirty="0">
                <a:latin typeface="Times New Roman" panose="02020603050405020304" pitchFamily="18" charset="0"/>
              </a:rPr>
              <a:t>s</a:t>
            </a:r>
            <a:r>
              <a:rPr lang="zh-CN" altLang="zh-CN" sz="2400" b="1" dirty="0">
                <a:latin typeface="Times New Roman" panose="02020603050405020304" pitchFamily="18" charset="0"/>
              </a:rPr>
              <a:t>）</a:t>
            </a:r>
            <a:r>
              <a:rPr lang="zh-CN" altLang="en-US" sz="2400" b="1" dirty="0">
                <a:latin typeface="Times New Roman" panose="02020603050405020304" pitchFamily="18" charset="0"/>
              </a:rPr>
              <a:t>、栅极（</a:t>
            </a:r>
            <a:r>
              <a:rPr lang="en-US" altLang="zh-CN" sz="2400" b="1" dirty="0">
                <a:latin typeface="Times New Roman" panose="02020603050405020304" pitchFamily="18" charset="0"/>
              </a:rPr>
              <a:t>g</a:t>
            </a:r>
            <a:r>
              <a:rPr lang="zh-CN" altLang="en-US" sz="2400" b="1" dirty="0">
                <a:latin typeface="Times New Roman" panose="02020603050405020304" pitchFamily="18" charset="0"/>
              </a:rPr>
              <a:t>）、漏极（</a:t>
            </a:r>
            <a:r>
              <a:rPr lang="en-US" altLang="zh-CN" sz="2400" b="1" dirty="0">
                <a:latin typeface="Times New Roman" panose="02020603050405020304" pitchFamily="18" charset="0"/>
              </a:rPr>
              <a:t>d</a:t>
            </a:r>
            <a:r>
              <a:rPr lang="zh-CN" altLang="en-US" sz="2400" b="1" dirty="0">
                <a:latin typeface="Times New Roman" panose="02020603050405020304" pitchFamily="18" charset="0"/>
              </a:rPr>
              <a:t>），对应于晶体管的</a:t>
            </a:r>
            <a:r>
              <a:rPr lang="en-US" altLang="zh-CN" sz="2400" b="1" dirty="0">
                <a:latin typeface="Times New Roman" panose="02020603050405020304" pitchFamily="18" charset="0"/>
              </a:rPr>
              <a:t>e</a:t>
            </a:r>
            <a:r>
              <a:rPr lang="zh-CN" altLang="en-US" sz="2400" b="1" dirty="0">
                <a:latin typeface="Times New Roman" panose="02020603050405020304" pitchFamily="18" charset="0"/>
              </a:rPr>
              <a:t>、</a:t>
            </a:r>
            <a:r>
              <a:rPr lang="en-US" altLang="zh-CN" sz="2400" b="1" dirty="0">
                <a:latin typeface="Times New Roman" panose="02020603050405020304" pitchFamily="18" charset="0"/>
              </a:rPr>
              <a:t>b</a:t>
            </a:r>
            <a:r>
              <a:rPr lang="zh-CN" altLang="en-US" sz="2400" b="1" dirty="0">
                <a:latin typeface="Times New Roman" panose="02020603050405020304" pitchFamily="18" charset="0"/>
              </a:rPr>
              <a:t>、</a:t>
            </a:r>
            <a:r>
              <a:rPr lang="en-US" altLang="zh-CN" sz="2400" b="1" dirty="0">
                <a:latin typeface="Times New Roman" panose="02020603050405020304" pitchFamily="18" charset="0"/>
              </a:rPr>
              <a:t>c</a:t>
            </a:r>
            <a:r>
              <a:rPr lang="zh-CN" altLang="en-US" sz="2400" b="1" dirty="0">
                <a:latin typeface="Times New Roman" panose="02020603050405020304" pitchFamily="18" charset="0"/>
              </a:rPr>
              <a:t>；有</a:t>
            </a:r>
            <a:r>
              <a:rPr lang="zh-CN" altLang="zh-CN" sz="2400" b="1" dirty="0">
                <a:latin typeface="Times New Roman" panose="02020603050405020304" pitchFamily="18" charset="0"/>
              </a:rPr>
              <a:t>三个工作区域：截止区、恒流区、可变电阻区，对应于</a:t>
            </a:r>
            <a:r>
              <a:rPr lang="zh-CN" altLang="en-US" sz="2400" b="1" dirty="0">
                <a:latin typeface="Times New Roman" panose="02020603050405020304" pitchFamily="18" charset="0"/>
              </a:rPr>
              <a:t>晶体</a:t>
            </a:r>
            <a:r>
              <a:rPr lang="zh-CN" altLang="zh-CN" sz="2400" b="1" dirty="0">
                <a:latin typeface="Times New Roman" panose="02020603050405020304" pitchFamily="18" charset="0"/>
              </a:rPr>
              <a:t>管的截止区、放大区、饱和区。</a:t>
            </a:r>
            <a:endParaRPr lang="zh-CN" altLang="en-US" sz="2400" b="1" dirty="0">
              <a:latin typeface="Times New Roman" panose="02020603050405020304" pitchFamily="18" charset="0"/>
            </a:endParaRPr>
          </a:p>
        </p:txBody>
      </p:sp>
      <p:sp>
        <p:nvSpPr>
          <p:cNvPr id="129028" name="Text Box 4"/>
          <p:cNvSpPr txBox="1"/>
          <p:nvPr/>
        </p:nvSpPr>
        <p:spPr>
          <a:xfrm>
            <a:off x="731838" y="3568700"/>
            <a:ext cx="2895600" cy="519113"/>
          </a:xfrm>
          <a:prstGeom prst="rect">
            <a:avLst/>
          </a:prstGeom>
          <a:noFill/>
          <a:ln w="9525">
            <a:noFill/>
          </a:ln>
        </p:spPr>
        <p:txBody>
          <a:bodyPr>
            <a:spAutoFit/>
          </a:bodyPr>
          <a:lstStyle/>
          <a:p>
            <a:pPr>
              <a:spcBef>
                <a:spcPct val="50000"/>
              </a:spcBef>
            </a:pPr>
            <a:r>
              <a:rPr lang="en-US" altLang="zh-CN" sz="2800" b="0" dirty="0">
                <a:latin typeface="华文行楷" panose="02010800040101010101" pitchFamily="2" charset="-122"/>
                <a:ea typeface="华文行楷" panose="02010800040101010101" pitchFamily="2" charset="-122"/>
              </a:rPr>
              <a:t>1. </a:t>
            </a:r>
            <a:r>
              <a:rPr lang="zh-CN" altLang="en-US" sz="2800" b="0" dirty="0">
                <a:latin typeface="华文行楷" panose="02010800040101010101" pitchFamily="2" charset="-122"/>
                <a:ea typeface="华文行楷" panose="02010800040101010101" pitchFamily="2" charset="-122"/>
              </a:rPr>
              <a:t>结型场效应管</a:t>
            </a:r>
          </a:p>
        </p:txBody>
      </p:sp>
      <p:grpSp>
        <p:nvGrpSpPr>
          <p:cNvPr id="2" name="Group 5"/>
          <p:cNvGrpSpPr/>
          <p:nvPr/>
        </p:nvGrpSpPr>
        <p:grpSpPr>
          <a:xfrm>
            <a:off x="1112838" y="4330700"/>
            <a:ext cx="1765300" cy="1447800"/>
            <a:chOff x="679" y="2469"/>
            <a:chExt cx="1112" cy="912"/>
          </a:xfrm>
        </p:grpSpPr>
        <p:pic>
          <p:nvPicPr>
            <p:cNvPr id="18446" name="Picture 6" descr="Dz010413"/>
            <p:cNvPicPr>
              <a:picLocks noChangeAspect="1"/>
            </p:cNvPicPr>
            <p:nvPr/>
          </p:nvPicPr>
          <p:blipFill>
            <a:blip r:embed="rId4"/>
            <a:srcRect t="2077" r="87846" b="89021"/>
            <a:stretch>
              <a:fillRect/>
            </a:stretch>
          </p:blipFill>
          <p:spPr>
            <a:xfrm>
              <a:off x="1063" y="2469"/>
              <a:ext cx="728" cy="912"/>
            </a:xfrm>
            <a:prstGeom prst="rect">
              <a:avLst/>
            </a:prstGeom>
            <a:noFill/>
            <a:ln w="9525">
              <a:noFill/>
            </a:ln>
          </p:spPr>
        </p:pic>
        <p:sp>
          <p:nvSpPr>
            <p:cNvPr id="18447" name="Text Box 7"/>
            <p:cNvSpPr txBox="1"/>
            <p:nvPr/>
          </p:nvSpPr>
          <p:spPr>
            <a:xfrm>
              <a:off x="679" y="2565"/>
              <a:ext cx="576" cy="288"/>
            </a:xfrm>
            <a:prstGeom prst="rect">
              <a:avLst/>
            </a:prstGeom>
            <a:noFill/>
            <a:ln w="9525">
              <a:noFill/>
            </a:ln>
          </p:spPr>
          <p:txBody>
            <a:bodyPr>
              <a:spAutoFit/>
            </a:bodyPr>
            <a:lstStyle/>
            <a:p>
              <a:pPr>
                <a:spcBef>
                  <a:spcPct val="50000"/>
                </a:spcBef>
              </a:pPr>
              <a:r>
                <a:rPr lang="zh-CN" altLang="en-US" sz="2400" dirty="0">
                  <a:latin typeface="Times New Roman" panose="02020603050405020304" pitchFamily="18" charset="0"/>
                </a:rPr>
                <a:t>符号</a:t>
              </a:r>
            </a:p>
          </p:txBody>
        </p:sp>
      </p:grpSp>
      <p:grpSp>
        <p:nvGrpSpPr>
          <p:cNvPr id="4" name="Group 15"/>
          <p:cNvGrpSpPr/>
          <p:nvPr/>
        </p:nvGrpSpPr>
        <p:grpSpPr>
          <a:xfrm>
            <a:off x="4246563" y="3552825"/>
            <a:ext cx="3074987" cy="2760663"/>
            <a:chOff x="2653" y="1979"/>
            <a:chExt cx="1937" cy="1739"/>
          </a:xfrm>
        </p:grpSpPr>
        <p:sp>
          <p:nvSpPr>
            <p:cNvPr id="18443" name="Text Box 16"/>
            <p:cNvSpPr txBox="1"/>
            <p:nvPr/>
          </p:nvSpPr>
          <p:spPr>
            <a:xfrm>
              <a:off x="2653" y="2659"/>
              <a:ext cx="591" cy="288"/>
            </a:xfrm>
            <a:prstGeom prst="rect">
              <a:avLst/>
            </a:prstGeom>
            <a:noFill/>
            <a:ln w="9525">
              <a:noFill/>
            </a:ln>
          </p:spPr>
          <p:txBody>
            <a:bodyPr>
              <a:spAutoFit/>
            </a:bodyPr>
            <a:lstStyle/>
            <a:p>
              <a:pPr>
                <a:spcBef>
                  <a:spcPct val="50000"/>
                </a:spcBef>
              </a:pPr>
              <a:r>
                <a:rPr lang="zh-CN" altLang="en-US" sz="2400" dirty="0">
                  <a:solidFill>
                    <a:srgbClr val="A50021"/>
                  </a:solidFill>
                  <a:latin typeface="Times New Roman" panose="02020603050405020304" pitchFamily="18" charset="0"/>
                </a:rPr>
                <a:t>栅极</a:t>
              </a:r>
            </a:p>
          </p:txBody>
        </p:sp>
        <p:sp>
          <p:nvSpPr>
            <p:cNvPr id="18444" name="Text Box 17"/>
            <p:cNvSpPr txBox="1"/>
            <p:nvPr/>
          </p:nvSpPr>
          <p:spPr>
            <a:xfrm>
              <a:off x="4014" y="1979"/>
              <a:ext cx="576" cy="288"/>
            </a:xfrm>
            <a:prstGeom prst="rect">
              <a:avLst/>
            </a:prstGeom>
            <a:noFill/>
            <a:ln w="9525">
              <a:noFill/>
            </a:ln>
          </p:spPr>
          <p:txBody>
            <a:bodyPr>
              <a:spAutoFit/>
            </a:bodyPr>
            <a:lstStyle/>
            <a:p>
              <a:pPr>
                <a:spcBef>
                  <a:spcPct val="50000"/>
                </a:spcBef>
              </a:pPr>
              <a:r>
                <a:rPr lang="zh-CN" altLang="en-US" sz="2400" dirty="0">
                  <a:solidFill>
                    <a:srgbClr val="A50021"/>
                  </a:solidFill>
                  <a:latin typeface="Times New Roman" panose="02020603050405020304" pitchFamily="18" charset="0"/>
                </a:rPr>
                <a:t>漏极</a:t>
              </a:r>
            </a:p>
          </p:txBody>
        </p:sp>
        <p:sp>
          <p:nvSpPr>
            <p:cNvPr id="18445" name="Text Box 18"/>
            <p:cNvSpPr txBox="1"/>
            <p:nvPr/>
          </p:nvSpPr>
          <p:spPr>
            <a:xfrm>
              <a:off x="3969" y="3430"/>
              <a:ext cx="576" cy="288"/>
            </a:xfrm>
            <a:prstGeom prst="rect">
              <a:avLst/>
            </a:prstGeom>
            <a:noFill/>
            <a:ln w="9525">
              <a:noFill/>
            </a:ln>
          </p:spPr>
          <p:txBody>
            <a:bodyPr>
              <a:spAutoFit/>
            </a:bodyPr>
            <a:lstStyle/>
            <a:p>
              <a:pPr>
                <a:spcBef>
                  <a:spcPct val="50000"/>
                </a:spcBef>
              </a:pPr>
              <a:r>
                <a:rPr lang="zh-CN" altLang="en-US" sz="2400" dirty="0">
                  <a:solidFill>
                    <a:srgbClr val="A50021"/>
                  </a:solidFill>
                  <a:latin typeface="Times New Roman" panose="02020603050405020304" pitchFamily="18" charset="0"/>
                </a:rPr>
                <a:t>源极</a:t>
              </a:r>
            </a:p>
          </p:txBody>
        </p:sp>
      </p:grpSp>
      <p:sp>
        <p:nvSpPr>
          <p:cNvPr id="129043" name="AutoShape 19"/>
          <p:cNvSpPr/>
          <p:nvPr/>
        </p:nvSpPr>
        <p:spPr>
          <a:xfrm>
            <a:off x="4030663" y="5711825"/>
            <a:ext cx="914400" cy="838200"/>
          </a:xfrm>
          <a:prstGeom prst="borderCallout2">
            <a:avLst>
              <a:gd name="adj1" fmla="val 13634"/>
              <a:gd name="adj2" fmla="val 108333"/>
              <a:gd name="adj3" fmla="val 13634"/>
              <a:gd name="adj4" fmla="val 170315"/>
              <a:gd name="adj5" fmla="val -76134"/>
              <a:gd name="adj6" fmla="val 234204"/>
            </a:avLst>
          </a:prstGeom>
          <a:solidFill>
            <a:srgbClr val="66FFFF"/>
          </a:solidFill>
          <a:ln w="19050" cap="flat" cmpd="sng">
            <a:solidFill>
              <a:srgbClr val="FF0000"/>
            </a:solidFill>
            <a:prstDash val="solid"/>
            <a:miter/>
            <a:headEnd type="none" w="med" len="med"/>
            <a:tailEnd type="none" w="med" len="med"/>
          </a:ln>
        </p:spPr>
        <p:txBody>
          <a:bodyPr/>
          <a:lstStyle/>
          <a:p>
            <a:pPr algn="ctr"/>
            <a:r>
              <a:rPr lang="zh-CN" altLang="en-US" sz="2400" dirty="0">
                <a:latin typeface="Verdana" panose="020B0604030504040204" pitchFamily="34" charset="0"/>
              </a:rPr>
              <a:t>导电沟道</a:t>
            </a:r>
          </a:p>
        </p:txBody>
      </p:sp>
      <p:sp>
        <p:nvSpPr>
          <p:cNvPr id="18441" name="Text Box 20"/>
          <p:cNvSpPr txBox="1"/>
          <p:nvPr/>
        </p:nvSpPr>
        <p:spPr>
          <a:xfrm>
            <a:off x="827088" y="1412875"/>
            <a:ext cx="7848600" cy="650875"/>
          </a:xfrm>
          <a:prstGeom prst="rect">
            <a:avLst/>
          </a:prstGeom>
          <a:noFill/>
          <a:ln w="9525">
            <a:noFill/>
          </a:ln>
        </p:spPr>
        <p:txBody>
          <a:bodyPr>
            <a:spAutoFit/>
          </a:bodyPr>
          <a:lstStyle/>
          <a:p>
            <a:pPr>
              <a:lnSpc>
                <a:spcPct val="130000"/>
              </a:lnSpc>
              <a:spcBef>
                <a:spcPct val="50000"/>
              </a:spcBef>
            </a:pPr>
            <a:r>
              <a:rPr lang="zh-CN" altLang="en-US" sz="2800" b="0" dirty="0">
                <a:latin typeface="Times New Roman" panose="02020603050405020304" pitchFamily="18" charset="0"/>
                <a:ea typeface="华文行楷" panose="02010800040101010101" pitchFamily="2" charset="-122"/>
              </a:rPr>
              <a:t>单极型管∶</a:t>
            </a:r>
            <a:r>
              <a:rPr lang="zh-CN" altLang="en-US" sz="2400" b="1" dirty="0">
                <a:latin typeface="Times New Roman" panose="02020603050405020304" pitchFamily="18" charset="0"/>
              </a:rPr>
              <a:t>噪声小、抗辐射能力强、低电压工作</a:t>
            </a:r>
            <a:endParaRPr lang="zh-CN" altLang="en-US" sz="2800" b="1" dirty="0">
              <a:latin typeface="Times New Roman" panose="02020603050405020304" pitchFamily="18" charset="0"/>
              <a:ea typeface="华文行楷" panose="02010800040101010101" pitchFamily="2" charset="-122"/>
            </a:endParaRPr>
          </a:p>
        </p:txBody>
      </p:sp>
      <p:sp>
        <p:nvSpPr>
          <p:cNvPr id="18442" name="灯片编号占位符 2"/>
          <p:cNvSpPr txBox="1">
            <a:spLocks noGrp="1"/>
          </p:cNvSpPr>
          <p:nvPr>
            <p:ph type="sldNum" sz="quarter" idx="4"/>
          </p:nvPr>
        </p:nvSpPr>
        <p:spPr/>
        <p:txBody>
          <a:bodyPr/>
          <a:lstStyle>
            <a:lvl1pPr marL="0" lvl="0" indent="0" algn="l" defTabSz="914400" rtl="0" eaLnBrk="0" fontAlgn="base" latinLnBrk="0" hangingPunct="0">
              <a:lnSpc>
                <a:spcPct val="100000"/>
              </a:lnSpc>
              <a:spcBef>
                <a:spcPct val="0"/>
              </a:spcBef>
              <a:spcAft>
                <a:spcPct val="0"/>
              </a:spcAft>
              <a:buNone/>
              <a:defRPr sz="2000" b="1"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000"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000"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000"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000" b="1" i="0" u="none" kern="1200" baseline="0">
                <a:solidFill>
                  <a:schemeClr val="tx1"/>
                </a:solidFill>
                <a:latin typeface="Arial" panose="020B0604020202020204" pitchFamily="34" charset="0"/>
                <a:ea typeface="宋体" panose="02010600030101010101" pitchFamily="2" charset="-122"/>
                <a:cs typeface="+mn-cs"/>
              </a:defRPr>
            </a:lvl5pPr>
          </a:lstStyle>
          <a:p>
            <a:pPr lvl="0" eaLnBrk="1" hangingPunct="1"/>
            <a:fld id="{9A0DB2DC-4C9A-4742-B13C-FB6460FD3503}" type="slidenum">
              <a:rPr lang="en-US" altLang="zh-CN" sz="1400" b="0" dirty="0">
                <a:solidFill>
                  <a:srgbClr val="7F7F7F"/>
                </a:solidFill>
              </a:rPr>
              <a:t>68</a:t>
            </a:fld>
            <a:endParaRPr lang="en-US" altLang="zh-CN" sz="1400" b="0" dirty="0">
              <a:solidFill>
                <a:srgbClr val="7F7F7F"/>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29027"/>
                                        </p:tgtEl>
                                        <p:attrNameLst>
                                          <p:attrName>style.visibility</p:attrName>
                                        </p:attrNameLst>
                                      </p:cBhvr>
                                      <p:to>
                                        <p:strVal val="visible"/>
                                      </p:to>
                                    </p:set>
                                    <p:animEffect transition="in" filter="wipe(left)">
                                      <p:cBhvr>
                                        <p:cTn id="7" dur="500"/>
                                        <p:tgtEl>
                                          <p:spTgt spid="12902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29028">
                                            <p:txEl>
                                              <p:pRg st="0" end="0"/>
                                            </p:txEl>
                                          </p:spTgt>
                                        </p:tgtEl>
                                        <p:attrNameLst>
                                          <p:attrName>style.visibility</p:attrName>
                                        </p:attrNameLst>
                                      </p:cBhvr>
                                      <p:to>
                                        <p:strVal val="visible"/>
                                      </p:to>
                                    </p:set>
                                    <p:animEffect transition="in" filter="wipe(left)">
                                      <p:cBhvr>
                                        <p:cTn id="12" dur="500"/>
                                        <p:tgtEl>
                                          <p:spTgt spid="129028">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left)">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wipe(left)">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1290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027" grpId="0"/>
      <p:bldP spid="129028" grpId="0" build="p"/>
      <p:bldP spid="129043" grpId="0" bldLvl="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4690" name="Rectangle 2"/>
          <p:cNvSpPr/>
          <p:nvPr/>
        </p:nvSpPr>
        <p:spPr>
          <a:xfrm>
            <a:off x="304800" y="1220788"/>
            <a:ext cx="8458200" cy="698500"/>
          </a:xfrm>
          <a:prstGeom prst="rect">
            <a:avLst/>
          </a:prstGeom>
          <a:noFill/>
          <a:ln w="9525">
            <a:noFill/>
          </a:ln>
        </p:spPr>
        <p:txBody>
          <a:bodyPr lIns="84992" tIns="42497" rIns="84992" bIns="42497">
            <a:spAutoFit/>
          </a:bodyPr>
          <a:lstStyle/>
          <a:p>
            <a:pPr eaLnBrk="0" hangingPunct="0">
              <a:buNone/>
            </a:pPr>
            <a:r>
              <a:rPr lang="en-US" altLang="zh-CN" dirty="0">
                <a:latin typeface="Times New Roman" panose="02020603050405020304" pitchFamily="18" charset="0"/>
                <a:ea typeface="楷体_GB2312" pitchFamily="49" charset="-122"/>
              </a:rPr>
              <a:t>        </a:t>
            </a:r>
            <a:r>
              <a:rPr lang="zh-CN" altLang="en-US" dirty="0">
                <a:latin typeface="Times New Roman" panose="02020603050405020304" pitchFamily="18" charset="0"/>
                <a:ea typeface="楷体_GB2312" pitchFamily="49" charset="-122"/>
              </a:rPr>
              <a:t>与双极型晶体管一样，场效应管也是一种非线性器件，在交流小信号情况下，也可以由它的线性等效电路</a:t>
            </a:r>
            <a:r>
              <a:rPr lang="en-US" altLang="zh-CN" dirty="0">
                <a:latin typeface="Times New Roman" panose="02020603050405020304" pitchFamily="18" charset="0"/>
                <a:ea typeface="楷体_GB2312" pitchFamily="49" charset="-122"/>
              </a:rPr>
              <a:t>—</a:t>
            </a:r>
            <a:r>
              <a:rPr lang="zh-CN" altLang="en-US" dirty="0">
                <a:solidFill>
                  <a:srgbClr val="FF0000"/>
                </a:solidFill>
                <a:latin typeface="Times New Roman" panose="02020603050405020304" pitchFamily="18" charset="0"/>
                <a:ea typeface="楷体_GB2312" pitchFamily="49" charset="-122"/>
              </a:rPr>
              <a:t>交流小信号模型</a:t>
            </a:r>
            <a:r>
              <a:rPr lang="zh-CN" altLang="en-US" dirty="0">
                <a:latin typeface="Times New Roman" panose="02020603050405020304" pitchFamily="18" charset="0"/>
                <a:ea typeface="楷体_GB2312" pitchFamily="49" charset="-122"/>
              </a:rPr>
              <a:t>来代替。       </a:t>
            </a:r>
          </a:p>
        </p:txBody>
      </p:sp>
      <p:sp>
        <p:nvSpPr>
          <p:cNvPr id="754691" name="Rectangle 3"/>
          <p:cNvSpPr/>
          <p:nvPr/>
        </p:nvSpPr>
        <p:spPr>
          <a:xfrm>
            <a:off x="381000" y="4948238"/>
            <a:ext cx="8458200" cy="1006475"/>
          </a:xfrm>
          <a:prstGeom prst="rect">
            <a:avLst/>
          </a:prstGeom>
          <a:noFill/>
          <a:ln w="9525">
            <a:noFill/>
          </a:ln>
        </p:spPr>
        <p:txBody>
          <a:bodyPr lIns="84992" tIns="42497" rIns="84992" bIns="42497">
            <a:spAutoFit/>
          </a:bodyPr>
          <a:lstStyle/>
          <a:p>
            <a:pPr eaLnBrk="0" hangingPunct="0">
              <a:lnSpc>
                <a:spcPct val="150000"/>
              </a:lnSpc>
              <a:buNone/>
            </a:pPr>
            <a:r>
              <a:rPr lang="zh-CN" altLang="en-US" dirty="0">
                <a:latin typeface="Times New Roman" panose="02020603050405020304" pitchFamily="18" charset="0"/>
                <a:ea typeface="楷体_GB2312" pitchFamily="49" charset="-122"/>
              </a:rPr>
              <a:t>其中：</a:t>
            </a:r>
            <a:r>
              <a:rPr lang="en-US" altLang="zh-CN" i="1" dirty="0">
                <a:latin typeface="Times New Roman" panose="02020603050405020304" pitchFamily="18" charset="0"/>
                <a:ea typeface="楷体_GB2312" pitchFamily="49" charset="-122"/>
              </a:rPr>
              <a:t>g</a:t>
            </a:r>
            <a:r>
              <a:rPr lang="en-US" altLang="zh-CN" baseline="-25000" dirty="0">
                <a:latin typeface="Times New Roman" panose="02020603050405020304" pitchFamily="18" charset="0"/>
                <a:ea typeface="楷体_GB2312" pitchFamily="49" charset="-122"/>
              </a:rPr>
              <a:t>m</a:t>
            </a:r>
            <a:r>
              <a:rPr lang="en-US" altLang="zh-CN" i="1" dirty="0">
                <a:latin typeface="Times New Roman" panose="02020603050405020304" pitchFamily="18" charset="0"/>
                <a:ea typeface="楷体_GB2312" pitchFamily="49" charset="-122"/>
              </a:rPr>
              <a:t>u</a:t>
            </a:r>
            <a:r>
              <a:rPr lang="en-US" altLang="zh-CN" baseline="-25000" dirty="0">
                <a:latin typeface="Times New Roman" panose="02020603050405020304" pitchFamily="18" charset="0"/>
                <a:ea typeface="楷体_GB2312" pitchFamily="49" charset="-122"/>
              </a:rPr>
              <a:t>gs</a:t>
            </a:r>
            <a:r>
              <a:rPr lang="zh-CN" altLang="en-US" dirty="0">
                <a:latin typeface="Times New Roman" panose="02020603050405020304" pitchFamily="18" charset="0"/>
                <a:ea typeface="楷体_GB2312" pitchFamily="49" charset="-122"/>
              </a:rPr>
              <a:t>是压控电流源，它体现了输入电压对输出电流的控制作用。   称为低频跨导。 </a:t>
            </a:r>
            <a:r>
              <a:rPr lang="en-US" altLang="zh-CN" dirty="0">
                <a:latin typeface="Times New Roman" panose="02020603050405020304" pitchFamily="18" charset="0"/>
                <a:ea typeface="楷体_GB2312" pitchFamily="49" charset="-122"/>
              </a:rPr>
              <a:t>r</a:t>
            </a:r>
            <a:r>
              <a:rPr lang="en-US" altLang="zh-CN" baseline="-25000" dirty="0">
                <a:latin typeface="Times New Roman" panose="02020603050405020304" pitchFamily="18" charset="0"/>
                <a:ea typeface="楷体_GB2312" pitchFamily="49" charset="-122"/>
              </a:rPr>
              <a:t>ds</a:t>
            </a:r>
            <a:r>
              <a:rPr lang="zh-CN" altLang="en-US" dirty="0">
                <a:latin typeface="Times New Roman" panose="02020603050405020304" pitchFamily="18" charset="0"/>
                <a:ea typeface="楷体_GB2312" pitchFamily="49" charset="-122"/>
              </a:rPr>
              <a:t>为输出电阻，类似于双极型晶体管的</a:t>
            </a:r>
            <a:r>
              <a:rPr lang="en-US" altLang="zh-CN" i="1" dirty="0">
                <a:latin typeface="Times New Roman" panose="02020603050405020304" pitchFamily="18" charset="0"/>
                <a:ea typeface="楷体_GB2312" pitchFamily="49" charset="-122"/>
              </a:rPr>
              <a:t>r</a:t>
            </a:r>
            <a:r>
              <a:rPr lang="en-US" altLang="zh-CN" baseline="-30000" dirty="0">
                <a:latin typeface="Times New Roman" panose="02020603050405020304" pitchFamily="18" charset="0"/>
                <a:ea typeface="楷体_GB2312" pitchFamily="49" charset="-122"/>
              </a:rPr>
              <a:t>ce</a:t>
            </a:r>
            <a:r>
              <a:rPr lang="zh-CN" altLang="en-US" dirty="0">
                <a:latin typeface="Times New Roman" panose="02020603050405020304" pitchFamily="18" charset="0"/>
                <a:ea typeface="楷体_GB2312" pitchFamily="49" charset="-122"/>
              </a:rPr>
              <a:t>。</a:t>
            </a:r>
          </a:p>
        </p:txBody>
      </p:sp>
      <p:pic>
        <p:nvPicPr>
          <p:cNvPr id="754692" name="Picture 4"/>
          <p:cNvPicPr>
            <a:picLocks noChangeAspect="1"/>
          </p:cNvPicPr>
          <p:nvPr/>
        </p:nvPicPr>
        <p:blipFill>
          <a:blip r:embed="rId2"/>
          <a:stretch>
            <a:fillRect/>
          </a:stretch>
        </p:blipFill>
        <p:spPr>
          <a:xfrm>
            <a:off x="1447800" y="2276475"/>
            <a:ext cx="2359025" cy="2390775"/>
          </a:xfrm>
          <a:prstGeom prst="rect">
            <a:avLst/>
          </a:prstGeom>
          <a:noFill/>
          <a:ln w="9525">
            <a:noFill/>
          </a:ln>
        </p:spPr>
      </p:pic>
      <p:pic>
        <p:nvPicPr>
          <p:cNvPr id="754693" name="Picture 5"/>
          <p:cNvPicPr>
            <a:picLocks noChangeAspect="1"/>
          </p:cNvPicPr>
          <p:nvPr/>
        </p:nvPicPr>
        <p:blipFill>
          <a:blip r:embed="rId3"/>
          <a:stretch>
            <a:fillRect/>
          </a:stretch>
        </p:blipFill>
        <p:spPr>
          <a:xfrm>
            <a:off x="4648200" y="2486025"/>
            <a:ext cx="3602038" cy="1887538"/>
          </a:xfrm>
          <a:prstGeom prst="rect">
            <a:avLst/>
          </a:prstGeom>
          <a:noFill/>
          <a:ln w="9525">
            <a:noFill/>
          </a:ln>
        </p:spPr>
      </p:pic>
      <p:sp>
        <p:nvSpPr>
          <p:cNvPr id="754694" name="AutoShape 6"/>
          <p:cNvSpPr/>
          <p:nvPr/>
        </p:nvSpPr>
        <p:spPr>
          <a:xfrm>
            <a:off x="3886200" y="3254375"/>
            <a:ext cx="914400" cy="785813"/>
          </a:xfrm>
          <a:prstGeom prst="rightArrow">
            <a:avLst>
              <a:gd name="adj1" fmla="val 50000"/>
              <a:gd name="adj2" fmla="val 65001"/>
            </a:avLst>
          </a:prstGeom>
          <a:solidFill>
            <a:srgbClr val="FF99CC"/>
          </a:solidFill>
          <a:ln w="9525" cap="flat" cmpd="sng">
            <a:solidFill>
              <a:schemeClr val="tx1"/>
            </a:solidFill>
            <a:prstDash val="solid"/>
            <a:miter/>
            <a:headEnd type="none" w="med" len="med"/>
            <a:tailEnd type="none" w="med" len="med"/>
          </a:ln>
        </p:spPr>
        <p:txBody>
          <a:bodyPr anchor="ctr" anchorCtr="0">
            <a:spAutoFit/>
          </a:bodyPr>
          <a:lstStyle/>
          <a:p>
            <a:pPr eaLnBrk="0" hangingPunct="0">
              <a:buNone/>
            </a:pPr>
            <a:endParaRPr lang="zh-CN" altLang="en-US" dirty="0">
              <a:latin typeface="Arial" panose="020B0604020202020204" pitchFamily="34" charset="0"/>
            </a:endParaRPr>
          </a:p>
        </p:txBody>
      </p:sp>
      <p:sp>
        <p:nvSpPr>
          <p:cNvPr id="20487" name="Rectangle 7"/>
          <p:cNvSpPr/>
          <p:nvPr/>
        </p:nvSpPr>
        <p:spPr>
          <a:xfrm>
            <a:off x="508000" y="715963"/>
            <a:ext cx="3246438" cy="398462"/>
          </a:xfrm>
          <a:prstGeom prst="rect">
            <a:avLst/>
          </a:prstGeom>
          <a:noFill/>
          <a:ln w="9525">
            <a:noFill/>
          </a:ln>
        </p:spPr>
        <p:txBody>
          <a:bodyPr wrap="none">
            <a:spAutoFit/>
          </a:bodyPr>
          <a:lstStyle/>
          <a:p>
            <a:pPr eaLnBrk="0" hangingPunct="0">
              <a:buNone/>
            </a:pPr>
            <a:r>
              <a:rPr lang="zh-CN" altLang="en-US" dirty="0">
                <a:solidFill>
                  <a:srgbClr val="000000"/>
                </a:solidFill>
                <a:latin typeface="Times New Roman" panose="02020603050405020304" pitchFamily="18" charset="0"/>
                <a:ea typeface="楷体_GB2312" pitchFamily="49" charset="-122"/>
              </a:rPr>
              <a:t>场效应管的交流小信号模型</a:t>
            </a:r>
          </a:p>
        </p:txBody>
      </p:sp>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54690"/>
                                        </p:tgtEl>
                                        <p:attrNameLst>
                                          <p:attrName>style.visibility</p:attrName>
                                        </p:attrNameLst>
                                      </p:cBhvr>
                                      <p:to>
                                        <p:strVal val="visible"/>
                                      </p:to>
                                    </p:set>
                                    <p:animEffect transition="in" filter="blinds(horizontal)">
                                      <p:cBhvr>
                                        <p:cTn id="7" dur="2000"/>
                                        <p:tgtEl>
                                          <p:spTgt spid="754690"/>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754692"/>
                                        </p:tgtEl>
                                        <p:attrNameLst>
                                          <p:attrName>style.visibility</p:attrName>
                                        </p:attrNameLst>
                                      </p:cBhvr>
                                      <p:to>
                                        <p:strVal val="visible"/>
                                      </p:to>
                                    </p:set>
                                    <p:animEffect transition="in" filter="blinds(horizontal)">
                                      <p:cBhvr>
                                        <p:cTn id="12" dur="2000"/>
                                        <p:tgtEl>
                                          <p:spTgt spid="754692"/>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6" fill="hold" nodeType="clickEffect">
                                  <p:stCondLst>
                                    <p:cond delay="0"/>
                                  </p:stCondLst>
                                  <p:childTnLst>
                                    <p:set>
                                      <p:cBhvr>
                                        <p:cTn id="16" dur="1" fill="hold">
                                          <p:stCondLst>
                                            <p:cond delay="0"/>
                                          </p:stCondLst>
                                        </p:cTn>
                                        <p:tgtEl>
                                          <p:spTgt spid="754694"/>
                                        </p:tgtEl>
                                        <p:attrNameLst>
                                          <p:attrName>style.visibility</p:attrName>
                                        </p:attrNameLst>
                                      </p:cBhvr>
                                      <p:to>
                                        <p:strVal val="visible"/>
                                      </p:to>
                                    </p:set>
                                    <p:animEffect transition="in" filter="strips(downRight)">
                                      <p:cBhvr>
                                        <p:cTn id="17" dur="2000"/>
                                        <p:tgtEl>
                                          <p:spTgt spid="754694"/>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754693"/>
                                        </p:tgtEl>
                                        <p:attrNameLst>
                                          <p:attrName>style.visibility</p:attrName>
                                        </p:attrNameLst>
                                      </p:cBhvr>
                                      <p:to>
                                        <p:strVal val="visible"/>
                                      </p:to>
                                    </p:set>
                                    <p:animEffect transition="in" filter="blinds(horizontal)">
                                      <p:cBhvr>
                                        <p:cTn id="22" dur="2000"/>
                                        <p:tgtEl>
                                          <p:spTgt spid="754693"/>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754691">
                                            <p:txEl>
                                              <p:pRg st="0" end="0"/>
                                            </p:txEl>
                                          </p:spTgt>
                                        </p:tgtEl>
                                        <p:attrNameLst>
                                          <p:attrName>style.visibility</p:attrName>
                                        </p:attrNameLst>
                                      </p:cBhvr>
                                      <p:to>
                                        <p:strVal val="visible"/>
                                      </p:to>
                                    </p:set>
                                    <p:animEffect transition="in" filter="blinds(horizontal)">
                                      <p:cBhvr>
                                        <p:cTn id="27" dur="2000"/>
                                        <p:tgtEl>
                                          <p:spTgt spid="75469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4690" grpId="0" bldLvl="0" animBg="1"/>
      <p:bldP spid="754691"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custDataLst>
              <p:tags r:id="rId2"/>
            </p:custDataLst>
          </p:nvPr>
        </p:nvSpPr>
        <p:spPr>
          <a:xfrm>
            <a:off x="914400" y="611188"/>
            <a:ext cx="7315200" cy="2143125"/>
          </a:xfrm>
          <a:prstGeom prst="rect">
            <a:avLst/>
          </a:prstGeom>
          <a:no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l" defTabSz="914400" rtl="0" eaLnBrk="0" fontAlgn="base" latinLnBrk="0" hangingPunct="0">
              <a:lnSpc>
                <a:spcPct val="150000"/>
              </a:lnSpc>
              <a:spcBef>
                <a:spcPct val="0"/>
              </a:spcBef>
              <a:spcAft>
                <a:spcPct val="0"/>
              </a:spcAft>
              <a:buClrTx/>
              <a:buSzTx/>
              <a:buFontTx/>
              <a:buNone/>
              <a:defRPr/>
            </a:pPr>
            <a:r>
              <a:rPr kumimoji="0" lang="zh-CN" altLang="en-US" sz="2800" b="1" i="0" u="none" strike="noStrike" kern="120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cs"/>
              </a:rPr>
              <a:t>为什么半导体器件的温度稳定性差？是多子还是少子是影响温度稳定性的主要因素？</a:t>
            </a:r>
          </a:p>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600" b="0" i="0" u="none" strike="noStrike" kern="1200" cap="none" spc="0" normalizeH="0" baseline="0" noProof="0" dirty="0">
              <a:ln>
                <a:noFill/>
              </a:ln>
              <a:solidFill>
                <a:srgbClr val="000000"/>
              </a:solidFill>
              <a:effectLst/>
              <a:uLnTx/>
              <a:uFillTx/>
              <a:latin typeface="+mn-lt"/>
              <a:ea typeface="+mn-ea"/>
              <a:cs typeface="+mn-cs"/>
            </a:endParaRPr>
          </a:p>
        </p:txBody>
      </p:sp>
      <p:sp>
        <p:nvSpPr>
          <p:cNvPr id="7" name="矩形 6"/>
          <p:cNvSpPr/>
          <p:nvPr>
            <p:custDataLst>
              <p:tags r:id="rId3"/>
            </p:custDataLst>
          </p:nvPr>
        </p:nvSpPr>
        <p:spPr>
          <a:xfrm>
            <a:off x="1828800" y="2786063"/>
            <a:ext cx="6400800" cy="642938"/>
          </a:xfrm>
          <a:prstGeom prst="rect">
            <a:avLst/>
          </a:prstGeom>
          <a:no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2600" b="1" i="0" u="none" strike="noStrike" kern="1200" cap="none" spc="0" normalizeH="0" baseline="0" noProof="0" dirty="0">
                <a:ln>
                  <a:noFill/>
                </a:ln>
                <a:solidFill>
                  <a:srgbClr val="000000"/>
                </a:solidFill>
                <a:effectLst/>
                <a:uLnTx/>
                <a:uFillTx/>
                <a:latin typeface="+mn-lt"/>
                <a:ea typeface="+mn-ea"/>
                <a:cs typeface="+mn-cs"/>
              </a:rPr>
              <a:t>多子</a:t>
            </a:r>
          </a:p>
        </p:txBody>
      </p:sp>
      <p:sp>
        <p:nvSpPr>
          <p:cNvPr id="8" name="矩形 7"/>
          <p:cNvSpPr/>
          <p:nvPr>
            <p:custDataLst>
              <p:tags r:id="rId4"/>
            </p:custDataLst>
          </p:nvPr>
        </p:nvSpPr>
        <p:spPr>
          <a:xfrm>
            <a:off x="1828800" y="3643313"/>
            <a:ext cx="6400800" cy="642938"/>
          </a:xfrm>
          <a:prstGeom prst="rect">
            <a:avLst/>
          </a:prstGeom>
          <a:no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2600" b="1" i="0" u="none" strike="noStrike" kern="1200" cap="none" spc="0" normalizeH="0" baseline="0" noProof="0" dirty="0">
                <a:ln>
                  <a:noFill/>
                </a:ln>
                <a:solidFill>
                  <a:srgbClr val="000000"/>
                </a:solidFill>
                <a:effectLst/>
                <a:uLnTx/>
                <a:uFillTx/>
                <a:latin typeface="+mn-lt"/>
                <a:ea typeface="+mn-ea"/>
                <a:cs typeface="+mn-cs"/>
              </a:rPr>
              <a:t>少子</a:t>
            </a:r>
          </a:p>
        </p:txBody>
      </p:sp>
      <p:sp>
        <p:nvSpPr>
          <p:cNvPr id="11" name="椭圆 10"/>
          <p:cNvSpPr>
            <a:spLocks noChangeAspect="1"/>
          </p:cNvSpPr>
          <p:nvPr>
            <p:custDataLst>
              <p:tags r:id="rId5"/>
            </p:custDataLst>
          </p:nvPr>
        </p:nvSpPr>
        <p:spPr>
          <a:xfrm>
            <a:off x="1114425" y="2849563"/>
            <a:ext cx="514350" cy="514350"/>
          </a:xfrm>
          <a:prstGeom prst="ellipse">
            <a:avLst/>
          </a:prstGeom>
          <a:solidFill>
            <a:srgbClr val="808080"/>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anchor="ctr" anchorCtr="1"/>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600" b="1" i="0" u="none" strike="noStrike" kern="1200" cap="none" spc="0" normalizeH="0" baseline="0" noProof="0">
                <a:ln>
                  <a:noFill/>
                </a:ln>
                <a:solidFill>
                  <a:srgbClr val="FFFFFF"/>
                </a:solidFill>
                <a:effectLst/>
                <a:uLnTx/>
                <a:uFillTx/>
                <a:latin typeface="+mn-lt"/>
                <a:ea typeface="+mn-ea"/>
                <a:cs typeface="+mn-cs"/>
              </a:rPr>
              <a:t>A</a:t>
            </a:r>
            <a:endParaRPr kumimoji="0" lang="zh-CN" altLang="en-US" sz="1600" b="1" i="0" u="none" strike="noStrike" kern="1200" cap="none" spc="0" normalizeH="0" baseline="0" noProof="0">
              <a:ln>
                <a:noFill/>
              </a:ln>
              <a:solidFill>
                <a:srgbClr val="FFFFFF"/>
              </a:solidFill>
              <a:effectLst/>
              <a:uLnTx/>
              <a:uFillTx/>
              <a:latin typeface="+mn-lt"/>
              <a:ea typeface="+mn-ea"/>
              <a:cs typeface="+mn-cs"/>
            </a:endParaRPr>
          </a:p>
        </p:txBody>
      </p:sp>
      <p:sp>
        <p:nvSpPr>
          <p:cNvPr id="12" name="椭圆 11"/>
          <p:cNvSpPr>
            <a:spLocks noChangeAspect="1"/>
          </p:cNvSpPr>
          <p:nvPr>
            <p:custDataLst>
              <p:tags r:id="rId6"/>
            </p:custDataLst>
          </p:nvPr>
        </p:nvSpPr>
        <p:spPr>
          <a:xfrm>
            <a:off x="1114425" y="3706813"/>
            <a:ext cx="514350" cy="514350"/>
          </a:xfrm>
          <a:prstGeom prst="ellipse">
            <a:avLst/>
          </a:prstGeom>
          <a:solidFill>
            <a:srgbClr val="00FF00"/>
          </a:solidFill>
          <a:ln w="254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anchor="ctr" anchorCtr="1"/>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600" b="1" i="0" u="none" strike="noStrike" kern="1200" cap="none" spc="0" normalizeH="0" baseline="0" noProof="0">
                <a:ln>
                  <a:noFill/>
                </a:ln>
                <a:solidFill>
                  <a:srgbClr val="FFFFFF"/>
                </a:solidFill>
                <a:effectLst/>
                <a:uLnTx/>
                <a:uFillTx/>
                <a:latin typeface="+mn-lt"/>
                <a:ea typeface="+mn-ea"/>
                <a:cs typeface="+mn-cs"/>
              </a:rPr>
              <a:t>B</a:t>
            </a:r>
            <a:endParaRPr kumimoji="0" lang="zh-CN" altLang="en-US" sz="1600" b="1" i="0" u="none" strike="noStrike" kern="1200" cap="none" spc="0" normalizeH="0" baseline="0" noProof="0">
              <a:ln>
                <a:noFill/>
              </a:ln>
              <a:solidFill>
                <a:srgbClr val="FFFFFF"/>
              </a:solidFill>
              <a:effectLst/>
              <a:uLnTx/>
              <a:uFillTx/>
              <a:latin typeface="+mn-lt"/>
              <a:ea typeface="+mn-ea"/>
              <a:cs typeface="+mn-cs"/>
            </a:endParaRPr>
          </a:p>
        </p:txBody>
      </p:sp>
      <p:sp>
        <p:nvSpPr>
          <p:cNvPr id="15" name="矩形: 圆角 14"/>
          <p:cNvSpPr/>
          <p:nvPr>
            <p:custDataLst>
              <p:tags r:id="rId7"/>
            </p:custDataLst>
          </p:nvPr>
        </p:nvSpPr>
        <p:spPr>
          <a:xfrm>
            <a:off x="6172200" y="6215063"/>
            <a:ext cx="1543050" cy="411163"/>
          </a:xfrm>
          <a:prstGeom prst="roundRect">
            <a:avLst/>
          </a:prstGeom>
          <a:solidFill>
            <a:srgbClr val="808080"/>
          </a:solidFill>
          <a:ln w="381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anchor="ctr" anchorCtr="1"/>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1600" b="0" i="0" u="none" strike="noStrike" kern="1200" cap="none" spc="0" normalizeH="0" baseline="0" noProof="0">
                <a:ln>
                  <a:noFill/>
                </a:ln>
                <a:solidFill>
                  <a:srgbClr val="FFFFFF"/>
                </a:solidFill>
                <a:effectLst/>
                <a:uLnTx/>
                <a:uFillTx/>
                <a:latin typeface="+mn-lt"/>
                <a:ea typeface="+mn-ea"/>
                <a:cs typeface="+mn-cs"/>
              </a:rPr>
              <a:t>提交</a:t>
            </a:r>
          </a:p>
        </p:txBody>
      </p:sp>
      <p:sp>
        <p:nvSpPr>
          <p:cNvPr id="12295" name="灯片编号占位符 1"/>
          <p:cNvSpPr>
            <a:spLocks noGrp="1"/>
          </p:cNvSpPr>
          <p:nvPr>
            <p:ph type="sldNum" sz="quarter" idx="12"/>
          </p:nvPr>
        </p:nvSpPr>
        <p:spPr/>
        <p:txBody>
          <a:bodyPr wrap="square" lIns="91440" tIns="45720" rIns="91440" bIns="45720" anchor="t"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400" dirty="0"/>
              <a:t>7</a:t>
            </a:fld>
            <a:endParaRPr lang="en-US" altLang="zh-CN" sz="1400" dirty="0"/>
          </a:p>
        </p:txBody>
      </p:sp>
      <p:grpSp>
        <p:nvGrpSpPr>
          <p:cNvPr id="12296" name="组合 9"/>
          <p:cNvGrpSpPr/>
          <p:nvPr/>
        </p:nvGrpSpPr>
        <p:grpSpPr>
          <a:xfrm>
            <a:off x="0" y="0"/>
            <a:ext cx="9144000" cy="635000"/>
            <a:chOff x="0" y="0"/>
            <a:chExt cx="9144000" cy="635000"/>
          </a:xfrm>
        </p:grpSpPr>
        <p:sp>
          <p:nvSpPr>
            <p:cNvPr id="4" name="TitleBackground"/>
            <p:cNvSpPr/>
            <p:nvPr>
              <p:custDataLst>
                <p:tags r:id="rId9"/>
              </p:custDataLst>
            </p:nvPr>
          </p:nvSpPr>
          <p:spPr>
            <a:xfrm>
              <a:off x="0" y="0"/>
              <a:ext cx="9144000" cy="635000"/>
            </a:xfrm>
            <a:prstGeom prst="rect">
              <a:avLst/>
            </a:prstGeom>
            <a:solidFill>
              <a:srgbClr val="F6F7F8"/>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6" name="ColorBlock"/>
            <p:cNvSpPr/>
            <p:nvPr>
              <p:custDataLst>
                <p:tags r:id="rId10"/>
              </p:custDataLst>
            </p:nvPr>
          </p:nvSpPr>
          <p:spPr bwMode="auto">
            <a:xfrm>
              <a:off x="0" y="0"/>
              <a:ext cx="254000" cy="635000"/>
            </a:xfrm>
            <a:prstGeom prst="rect">
              <a:avLst/>
            </a:prstGeom>
            <a:solidFill>
              <a:srgbClr val="639EF4"/>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299" name="TypeText"/>
            <p:cNvSpPr txBox="1"/>
            <p:nvPr>
              <p:custDataLst>
                <p:tags r:id="rId11"/>
              </p:custDataLst>
            </p:nvPr>
          </p:nvSpPr>
          <p:spPr>
            <a:xfrm>
              <a:off x="254000" y="0"/>
              <a:ext cx="1905000" cy="635000"/>
            </a:xfrm>
            <a:prstGeom prst="rect">
              <a:avLst/>
            </a:prstGeom>
            <a:noFill/>
            <a:ln w="9525">
              <a:noFill/>
            </a:ln>
          </p:spPr>
          <p:txBody>
            <a:bodyPr wrap="none" anchor="ctr" anchorCtr="0"/>
            <a:lstStyle/>
            <a:p>
              <a:pPr eaLnBrk="0" hangingPunct="0"/>
              <a:r>
                <a:rPr lang="zh-CN" altLang="en-US"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单选题</a:t>
              </a:r>
            </a:p>
          </p:txBody>
        </p:sp>
        <p:sp>
          <p:nvSpPr>
            <p:cNvPr id="12300" name="TipText"/>
            <p:cNvSpPr txBox="1"/>
            <p:nvPr>
              <p:custDataLst>
                <p:tags r:id="rId12"/>
              </p:custDataLst>
            </p:nvPr>
          </p:nvSpPr>
          <p:spPr>
            <a:xfrm>
              <a:off x="1525905" y="109220"/>
              <a:ext cx="2286000" cy="508000"/>
            </a:xfrm>
            <a:prstGeom prst="rect">
              <a:avLst/>
            </a:prstGeom>
            <a:noFill/>
            <a:ln w="9525">
              <a:noFill/>
            </a:ln>
          </p:spPr>
          <p:txBody>
            <a:bodyPr wrap="none" anchor="ctr" anchorCtr="0"/>
            <a:lstStyle/>
            <a:p>
              <a:pPr eaLnBrk="0" hangingPunct="0"/>
              <a:r>
                <a:rPr lang="en-US" altLang="zh-CN" sz="2000" dirty="0">
                  <a:solidFill>
                    <a:srgbClr val="808080"/>
                  </a:solidFill>
                  <a:latin typeface="微软雅黑" panose="020B0503020204020204" pitchFamily="34" charset="-122"/>
                  <a:ea typeface="微软雅黑" panose="020B0503020204020204" pitchFamily="34" charset="-122"/>
                  <a:sym typeface="微软雅黑" panose="020B0503020204020204" pitchFamily="34" charset="-122"/>
                </a:rPr>
                <a:t>1</a:t>
              </a:r>
              <a:r>
                <a:rPr lang="zh-CN" altLang="en-US" sz="2000" dirty="0">
                  <a:solidFill>
                    <a:srgbClr val="808080"/>
                  </a:solidFill>
                  <a:latin typeface="微软雅黑" panose="020B0503020204020204" pitchFamily="34" charset="-122"/>
                  <a:ea typeface="微软雅黑" panose="020B0503020204020204" pitchFamily="34" charset="-122"/>
                  <a:sym typeface="微软雅黑" panose="020B0503020204020204" pitchFamily="34" charset="-122"/>
                </a:rPr>
                <a:t>分</a:t>
              </a:r>
            </a:p>
          </p:txBody>
        </p:sp>
      </p:grpSp>
      <p:pic>
        <p:nvPicPr>
          <p:cNvPr id="12301" name="图片 2"/>
          <p:cNvPicPr/>
          <p:nvPr>
            <p:custDataLst>
              <p:tags r:id="rId8"/>
            </p:custDataLst>
          </p:nvPr>
        </p:nvPicPr>
        <p:blipFill>
          <a:blip r:embed="rId14"/>
          <a:stretch>
            <a:fillRect/>
          </a:stretch>
        </p:blipFill>
        <p:spPr>
          <a:xfrm>
            <a:off x="7594600" y="63500"/>
            <a:ext cx="1422400" cy="508000"/>
          </a:xfrm>
          <a:prstGeom prst="rect">
            <a:avLst/>
          </a:prstGeom>
          <a:noFill/>
          <a:ln w="9525">
            <a:noFill/>
          </a:ln>
        </p:spPr>
      </p:pic>
    </p:spTree>
    <p:custDataLst>
      <p:tags r:id="rId1"/>
    </p:custDataLst>
  </p:cSld>
  <p:clrMapOvr>
    <a:masterClrMapping/>
  </p:clrMapOvr>
  <p:transition spd="slow"/>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5714" name="Rectangle 2"/>
          <p:cNvSpPr>
            <a:spLocks noChangeArrowheads="1"/>
          </p:cNvSpPr>
          <p:nvPr/>
        </p:nvSpPr>
        <p:spPr bwMode="auto">
          <a:xfrm>
            <a:off x="466725" y="720725"/>
            <a:ext cx="4114800" cy="369888"/>
          </a:xfrm>
          <a:prstGeom prst="rect">
            <a:avLst/>
          </a:prstGeom>
          <a:noFill/>
          <a:ln>
            <a:noFill/>
          </a:ln>
          <a:effectLst/>
        </p:spPr>
        <p:txBody>
          <a:bodyPr lIns="84992" tIns="42497" rIns="84992" bIns="42497">
            <a:sp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1" lang="zh-CN" altLang="en-US" sz="1845" b="1"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mn-cs"/>
              </a:rPr>
              <a:t>场效应管放大电路</a:t>
            </a:r>
          </a:p>
        </p:txBody>
      </p:sp>
      <p:sp>
        <p:nvSpPr>
          <p:cNvPr id="755715" name="Text Box 3"/>
          <p:cNvSpPr txBox="1">
            <a:spLocks noChangeArrowheads="1"/>
          </p:cNvSpPr>
          <p:nvPr/>
        </p:nvSpPr>
        <p:spPr bwMode="auto">
          <a:xfrm>
            <a:off x="466725" y="1284288"/>
            <a:ext cx="2819400" cy="376238"/>
          </a:xfrm>
          <a:prstGeom prst="rect">
            <a:avLst/>
          </a:prstGeom>
          <a:noFill/>
          <a:ln>
            <a:noFill/>
          </a:ln>
          <a:effectLst/>
        </p:spPr>
        <p:txBody>
          <a:bodyPr>
            <a:spAutoFit/>
          </a:bodyPr>
          <a:lstStyle/>
          <a:p>
            <a:pPr marR="0" defTabSz="914400" eaLnBrk="0" hangingPunct="0">
              <a:spcBef>
                <a:spcPct val="50000"/>
              </a:spcBef>
              <a:buClrTx/>
              <a:buSzTx/>
              <a:buFontTx/>
              <a:buNone/>
              <a:defRPr/>
            </a:pPr>
            <a:r>
              <a:rPr kumimoji="1" lang="en-US" altLang="zh-CN" sz="1845" kern="1200" cap="none" spc="0" normalizeH="0" baseline="0" noProof="0">
                <a:solidFill>
                  <a:srgbClr val="000000"/>
                </a:solidFill>
                <a:latin typeface="Times New Roman" panose="02020603050405020304" pitchFamily="18" charset="0"/>
                <a:ea typeface="楷体_GB2312" pitchFamily="49" charset="-122"/>
                <a:cs typeface="+mn-cs"/>
              </a:rPr>
              <a:t>1.</a:t>
            </a:r>
            <a:r>
              <a:rPr kumimoji="1" lang="zh-CN" altLang="en-US" sz="1845" kern="1200" cap="none" spc="0" normalizeH="0" baseline="0" noProof="0">
                <a:solidFill>
                  <a:srgbClr val="000000"/>
                </a:solidFill>
                <a:latin typeface="Times New Roman" panose="02020603050405020304" pitchFamily="18" charset="0"/>
                <a:ea typeface="楷体_GB2312" pitchFamily="49" charset="-122"/>
                <a:cs typeface="+mn-cs"/>
              </a:rPr>
              <a:t>共源放大电路</a:t>
            </a:r>
          </a:p>
        </p:txBody>
      </p:sp>
      <p:pic>
        <p:nvPicPr>
          <p:cNvPr id="755716" name="Picture 4"/>
          <p:cNvPicPr>
            <a:picLocks noChangeAspect="1"/>
          </p:cNvPicPr>
          <p:nvPr/>
        </p:nvPicPr>
        <p:blipFill>
          <a:blip r:embed="rId2"/>
          <a:stretch>
            <a:fillRect/>
          </a:stretch>
        </p:blipFill>
        <p:spPr>
          <a:xfrm>
            <a:off x="1990725" y="1916113"/>
            <a:ext cx="5106988" cy="3919537"/>
          </a:xfrm>
          <a:prstGeom prst="rect">
            <a:avLst/>
          </a:prstGeom>
          <a:noFill/>
          <a:ln w="9525">
            <a:noFill/>
          </a:ln>
        </p:spPr>
      </p:pic>
    </p:spTree>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55715"/>
                                        </p:tgtEl>
                                        <p:attrNameLst>
                                          <p:attrName>style.visibility</p:attrName>
                                        </p:attrNameLst>
                                      </p:cBhvr>
                                      <p:to>
                                        <p:strVal val="visible"/>
                                      </p:to>
                                    </p:set>
                                    <p:anim calcmode="lin" valueType="num">
                                      <p:cBhvr additive="base">
                                        <p:cTn id="7" dur="2000" fill="hold"/>
                                        <p:tgtEl>
                                          <p:spTgt spid="755715"/>
                                        </p:tgtEl>
                                        <p:attrNameLst>
                                          <p:attrName>ppt_x</p:attrName>
                                        </p:attrNameLst>
                                      </p:cBhvr>
                                      <p:tavLst>
                                        <p:tav tm="0">
                                          <p:val>
                                            <p:strVal val="0-#ppt_w/2"/>
                                          </p:val>
                                        </p:tav>
                                        <p:tav tm="100000">
                                          <p:val>
                                            <p:strVal val="#ppt_x"/>
                                          </p:val>
                                        </p:tav>
                                      </p:tavLst>
                                    </p:anim>
                                    <p:anim calcmode="lin" valueType="num">
                                      <p:cBhvr additive="base">
                                        <p:cTn id="8" dur="2000" fill="hold"/>
                                        <p:tgtEl>
                                          <p:spTgt spid="75571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nodeType="clickEffect">
                                  <p:stCondLst>
                                    <p:cond delay="0"/>
                                  </p:stCondLst>
                                  <p:childTnLst>
                                    <p:set>
                                      <p:cBhvr>
                                        <p:cTn id="12" dur="1" fill="hold">
                                          <p:stCondLst>
                                            <p:cond delay="0"/>
                                          </p:stCondLst>
                                        </p:cTn>
                                        <p:tgtEl>
                                          <p:spTgt spid="755716"/>
                                        </p:tgtEl>
                                        <p:attrNameLst>
                                          <p:attrName>style.visibility</p:attrName>
                                        </p:attrNameLst>
                                      </p:cBhvr>
                                      <p:to>
                                        <p:strVal val="visible"/>
                                      </p:to>
                                    </p:set>
                                    <p:animEffect transition="in" filter="blinds(horizontal)">
                                      <p:cBhvr>
                                        <p:cTn id="13" dur="2000"/>
                                        <p:tgtEl>
                                          <p:spTgt spid="7557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5715" grpId="0" bldLvl="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6738" name="Rectangle 2"/>
          <p:cNvSpPr>
            <a:spLocks noChangeArrowheads="1"/>
          </p:cNvSpPr>
          <p:nvPr/>
        </p:nvSpPr>
        <p:spPr bwMode="auto">
          <a:xfrm>
            <a:off x="304800" y="1133475"/>
            <a:ext cx="6934200" cy="369888"/>
          </a:xfrm>
          <a:prstGeom prst="rect">
            <a:avLst/>
          </a:prstGeom>
          <a:noFill/>
          <a:ln>
            <a:noFill/>
          </a:ln>
          <a:effectLst/>
        </p:spPr>
        <p:txBody>
          <a:bodyPr lIns="84992" tIns="42497" rIns="84992" bIns="42497">
            <a:sp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1" lang="zh-CN" altLang="en-US" sz="1845" b="1" i="0" u="none" strike="noStrike" kern="1200" cap="none" spc="0" normalizeH="0" baseline="0" noProof="0">
                <a:ln>
                  <a:noFill/>
                </a:ln>
                <a:solidFill>
                  <a:schemeClr val="tx1"/>
                </a:solidFill>
                <a:effectLst/>
                <a:uLnTx/>
                <a:uFillTx/>
                <a:latin typeface="Times New Roman" panose="02020603050405020304" pitchFamily="18" charset="0"/>
                <a:ea typeface="楷体_GB2312" pitchFamily="49" charset="-122"/>
                <a:cs typeface="+mn-cs"/>
              </a:rPr>
              <a:t>（</a:t>
            </a:r>
            <a:r>
              <a:rPr kumimoji="1" lang="en-US" altLang="zh-CN" sz="1845" b="1" i="0" u="none" strike="noStrike" kern="1200" cap="none" spc="0" normalizeH="0" baseline="0" noProof="0">
                <a:ln>
                  <a:noFill/>
                </a:ln>
                <a:solidFill>
                  <a:schemeClr val="tx1"/>
                </a:solidFill>
                <a:effectLst/>
                <a:uLnTx/>
                <a:uFillTx/>
                <a:latin typeface="Times New Roman" panose="02020603050405020304" pitchFamily="18" charset="0"/>
                <a:ea typeface="楷体_GB2312" pitchFamily="49" charset="-122"/>
                <a:cs typeface="+mn-cs"/>
              </a:rPr>
              <a:t>1</a:t>
            </a:r>
            <a:r>
              <a:rPr kumimoji="1" lang="zh-CN" altLang="en-US" sz="1845" b="1" i="0" u="none" strike="noStrike" kern="1200" cap="none" spc="0" normalizeH="0" baseline="0" noProof="0">
                <a:ln>
                  <a:noFill/>
                </a:ln>
                <a:solidFill>
                  <a:schemeClr val="tx1"/>
                </a:solidFill>
                <a:effectLst/>
                <a:uLnTx/>
                <a:uFillTx/>
                <a:latin typeface="Times New Roman" panose="02020603050405020304" pitchFamily="18" charset="0"/>
                <a:ea typeface="楷体_GB2312" pitchFamily="49" charset="-122"/>
                <a:cs typeface="+mn-cs"/>
              </a:rPr>
              <a:t>）画出共源放大电路的交流小信号等效电路。        </a:t>
            </a:r>
          </a:p>
        </p:txBody>
      </p:sp>
      <p:sp>
        <p:nvSpPr>
          <p:cNvPr id="756739" name="Text Box 3"/>
          <p:cNvSpPr txBox="1">
            <a:spLocks noChangeArrowheads="1"/>
          </p:cNvSpPr>
          <p:nvPr/>
        </p:nvSpPr>
        <p:spPr bwMode="auto">
          <a:xfrm>
            <a:off x="304800" y="1697038"/>
            <a:ext cx="3352800" cy="376238"/>
          </a:xfrm>
          <a:prstGeom prst="rect">
            <a:avLst/>
          </a:prstGeom>
          <a:noFill/>
          <a:ln>
            <a:noFill/>
          </a:ln>
          <a:effectLst/>
        </p:spPr>
        <p:txBody>
          <a:bodyPr>
            <a:spAutoFit/>
          </a:bodyPr>
          <a:lstStyle/>
          <a:p>
            <a:pPr marR="0" defTabSz="914400" eaLnBrk="0" hangingPunct="0">
              <a:spcBef>
                <a:spcPct val="50000"/>
              </a:spcBef>
              <a:buClrTx/>
              <a:buSzTx/>
              <a:buFontTx/>
              <a:buNone/>
              <a:defRPr/>
            </a:pPr>
            <a:r>
              <a:rPr kumimoji="1" lang="zh-CN" altLang="en-US" sz="1845" kern="1200" cap="none" spc="0" normalizeH="0" baseline="0" noProof="0">
                <a:latin typeface="Times New Roman" panose="02020603050405020304" pitchFamily="18" charset="0"/>
                <a:ea typeface="楷体_GB2312" pitchFamily="49" charset="-122"/>
                <a:cs typeface="+mn-cs"/>
              </a:rPr>
              <a:t>（</a:t>
            </a:r>
            <a:r>
              <a:rPr kumimoji="1" lang="en-US" altLang="zh-CN" sz="1845" kern="1200" cap="none" spc="0" normalizeH="0" baseline="0" noProof="0">
                <a:latin typeface="Times New Roman" panose="02020603050405020304" pitchFamily="18" charset="0"/>
                <a:ea typeface="楷体_GB2312" pitchFamily="49" charset="-122"/>
                <a:cs typeface="+mn-cs"/>
              </a:rPr>
              <a:t>2</a:t>
            </a:r>
            <a:r>
              <a:rPr kumimoji="1" lang="zh-CN" altLang="en-US" sz="1845" kern="1200" cap="none" spc="0" normalizeH="0" baseline="0" noProof="0">
                <a:latin typeface="Times New Roman" panose="02020603050405020304" pitchFamily="18" charset="0"/>
                <a:ea typeface="楷体_GB2312" pitchFamily="49" charset="-122"/>
                <a:cs typeface="+mn-cs"/>
              </a:rPr>
              <a:t>）求电压放大倍数</a:t>
            </a:r>
          </a:p>
        </p:txBody>
      </p:sp>
      <p:sp>
        <p:nvSpPr>
          <p:cNvPr id="756740" name="Text Box 4"/>
          <p:cNvSpPr txBox="1">
            <a:spLocks noChangeArrowheads="1"/>
          </p:cNvSpPr>
          <p:nvPr/>
        </p:nvSpPr>
        <p:spPr bwMode="auto">
          <a:xfrm>
            <a:off x="304800" y="3667125"/>
            <a:ext cx="3352800" cy="376238"/>
          </a:xfrm>
          <a:prstGeom prst="rect">
            <a:avLst/>
          </a:prstGeom>
          <a:noFill/>
          <a:ln>
            <a:noFill/>
          </a:ln>
          <a:effectLst/>
        </p:spPr>
        <p:txBody>
          <a:bodyPr>
            <a:spAutoFit/>
          </a:bodyPr>
          <a:lstStyle/>
          <a:p>
            <a:pPr marR="0" defTabSz="914400" eaLnBrk="0" hangingPunct="0">
              <a:spcBef>
                <a:spcPct val="50000"/>
              </a:spcBef>
              <a:buClrTx/>
              <a:buSzTx/>
              <a:buFontTx/>
              <a:buNone/>
              <a:defRPr/>
            </a:pPr>
            <a:r>
              <a:rPr kumimoji="1" lang="zh-CN" altLang="en-US" sz="1845" kern="1200" cap="none" spc="0" normalizeH="0" baseline="0" noProof="0">
                <a:latin typeface="Times New Roman" panose="02020603050405020304" pitchFamily="18" charset="0"/>
                <a:ea typeface="楷体_GB2312" pitchFamily="49" charset="-122"/>
                <a:cs typeface="+mn-cs"/>
              </a:rPr>
              <a:t>（</a:t>
            </a:r>
            <a:r>
              <a:rPr kumimoji="1" lang="en-US" altLang="zh-CN" sz="1845" kern="1200" cap="none" spc="0" normalizeH="0" baseline="0" noProof="0">
                <a:latin typeface="Times New Roman" panose="02020603050405020304" pitchFamily="18" charset="0"/>
                <a:ea typeface="楷体_GB2312" pitchFamily="49" charset="-122"/>
                <a:cs typeface="+mn-cs"/>
              </a:rPr>
              <a:t>3</a:t>
            </a:r>
            <a:r>
              <a:rPr kumimoji="1" lang="zh-CN" altLang="en-US" sz="1845" kern="1200" cap="none" spc="0" normalizeH="0" baseline="0" noProof="0">
                <a:latin typeface="Times New Roman" panose="02020603050405020304" pitchFamily="18" charset="0"/>
                <a:ea typeface="楷体_GB2312" pitchFamily="49" charset="-122"/>
                <a:cs typeface="+mn-cs"/>
              </a:rPr>
              <a:t>）求输入电阻</a:t>
            </a:r>
          </a:p>
        </p:txBody>
      </p:sp>
      <p:sp>
        <p:nvSpPr>
          <p:cNvPr id="756741" name="Text Box 5"/>
          <p:cNvSpPr txBox="1">
            <a:spLocks noChangeArrowheads="1"/>
          </p:cNvSpPr>
          <p:nvPr/>
        </p:nvSpPr>
        <p:spPr bwMode="auto">
          <a:xfrm>
            <a:off x="304800" y="4791075"/>
            <a:ext cx="2590800" cy="377825"/>
          </a:xfrm>
          <a:prstGeom prst="rect">
            <a:avLst/>
          </a:prstGeom>
          <a:noFill/>
          <a:ln>
            <a:noFill/>
          </a:ln>
          <a:effectLst/>
        </p:spPr>
        <p:txBody>
          <a:bodyPr>
            <a:spAutoFit/>
          </a:bodyPr>
          <a:lstStyle/>
          <a:p>
            <a:pPr marR="0" defTabSz="914400" eaLnBrk="0" hangingPunct="0">
              <a:spcBef>
                <a:spcPct val="50000"/>
              </a:spcBef>
              <a:buClrTx/>
              <a:buSzTx/>
              <a:buFontTx/>
              <a:buNone/>
              <a:defRPr/>
            </a:pPr>
            <a:r>
              <a:rPr kumimoji="1" lang="zh-CN" altLang="en-US" sz="1845" kern="1200" cap="none" spc="0" normalizeH="0" baseline="0" noProof="0">
                <a:latin typeface="Times New Roman" panose="02020603050405020304" pitchFamily="18" charset="0"/>
                <a:ea typeface="楷体_GB2312" pitchFamily="49" charset="-122"/>
                <a:cs typeface="+mn-cs"/>
              </a:rPr>
              <a:t>（</a:t>
            </a:r>
            <a:r>
              <a:rPr kumimoji="1" lang="en-US" altLang="zh-CN" sz="1845" kern="1200" cap="none" spc="0" normalizeH="0" baseline="0" noProof="0">
                <a:latin typeface="Times New Roman" panose="02020603050405020304" pitchFamily="18" charset="0"/>
                <a:ea typeface="楷体_GB2312" pitchFamily="49" charset="-122"/>
                <a:cs typeface="+mn-cs"/>
              </a:rPr>
              <a:t>4</a:t>
            </a:r>
            <a:r>
              <a:rPr kumimoji="1" lang="zh-CN" altLang="en-US" sz="1845" kern="1200" cap="none" spc="0" normalizeH="0" baseline="0" noProof="0">
                <a:latin typeface="Times New Roman" panose="02020603050405020304" pitchFamily="18" charset="0"/>
                <a:ea typeface="楷体_GB2312" pitchFamily="49" charset="-122"/>
                <a:cs typeface="+mn-cs"/>
              </a:rPr>
              <a:t>）求输出电阻</a:t>
            </a:r>
          </a:p>
        </p:txBody>
      </p:sp>
      <p:sp>
        <p:nvSpPr>
          <p:cNvPr id="756742" name="Text Box 6"/>
          <p:cNvSpPr txBox="1">
            <a:spLocks noChangeArrowheads="1"/>
          </p:cNvSpPr>
          <p:nvPr/>
        </p:nvSpPr>
        <p:spPr bwMode="auto">
          <a:xfrm>
            <a:off x="385763" y="2957513"/>
            <a:ext cx="762000" cy="376238"/>
          </a:xfrm>
          <a:prstGeom prst="rect">
            <a:avLst/>
          </a:prstGeom>
          <a:noFill/>
          <a:ln>
            <a:noFill/>
          </a:ln>
          <a:effectLst/>
        </p:spPr>
        <p:txBody>
          <a:bodyPr anchor="ctr">
            <a:spAutoFit/>
          </a:bodyPr>
          <a:lstStyle/>
          <a:p>
            <a:pPr marR="0" defTabSz="914400" eaLnBrk="0" hangingPunct="0">
              <a:buClrTx/>
              <a:buSzTx/>
              <a:buFontTx/>
              <a:buNone/>
              <a:defRPr/>
            </a:pPr>
            <a:r>
              <a:rPr kumimoji="1" lang="zh-CN" altLang="en-US" sz="1845" kern="1200" cap="none" spc="0" normalizeH="0" baseline="0" noProof="0">
                <a:latin typeface="Times New Roman" panose="02020603050405020304" pitchFamily="18" charset="0"/>
                <a:ea typeface="楷体_GB2312" pitchFamily="49" charset="-122"/>
                <a:cs typeface="+mn-cs"/>
              </a:rPr>
              <a:t>则</a:t>
            </a:r>
          </a:p>
        </p:txBody>
      </p:sp>
      <p:graphicFrame>
        <p:nvGraphicFramePr>
          <p:cNvPr id="756743" name="Object 7"/>
          <p:cNvGraphicFramePr>
            <a:graphicFrameLocks noChangeAspect="1"/>
          </p:cNvGraphicFramePr>
          <p:nvPr/>
        </p:nvGraphicFramePr>
        <p:xfrm>
          <a:off x="533400" y="4229100"/>
          <a:ext cx="2590800" cy="446088"/>
        </p:xfrm>
        <a:graphic>
          <a:graphicData uri="http://schemas.openxmlformats.org/presentationml/2006/ole">
            <mc:AlternateContent xmlns:mc="http://schemas.openxmlformats.org/markup-compatibility/2006">
              <mc:Choice xmlns:v="urn:schemas-microsoft-com:vml" Requires="v">
                <p:oleObj r:id="rId2" imgW="1295400" imgH="241300" progId="Equation.3">
                  <p:embed/>
                </p:oleObj>
              </mc:Choice>
              <mc:Fallback>
                <p:oleObj r:id="rId2" imgW="1295400" imgH="241300" progId="Equation.3">
                  <p:embed/>
                  <p:pic>
                    <p:nvPicPr>
                      <p:cNvPr id="0" name="图片 3107"/>
                      <p:cNvPicPr/>
                      <p:nvPr/>
                    </p:nvPicPr>
                    <p:blipFill>
                      <a:blip r:embed="rId3"/>
                      <a:stretch>
                        <a:fillRect/>
                      </a:stretch>
                    </p:blipFill>
                    <p:spPr>
                      <a:xfrm>
                        <a:off x="533400" y="4229100"/>
                        <a:ext cx="2590800" cy="446088"/>
                      </a:xfrm>
                      <a:prstGeom prst="rect">
                        <a:avLst/>
                      </a:prstGeom>
                      <a:noFill/>
                      <a:ln w="38100">
                        <a:noFill/>
                        <a:miter/>
                      </a:ln>
                    </p:spPr>
                  </p:pic>
                </p:oleObj>
              </mc:Fallback>
            </mc:AlternateContent>
          </a:graphicData>
        </a:graphic>
      </p:graphicFrame>
      <p:graphicFrame>
        <p:nvGraphicFramePr>
          <p:cNvPr id="756744" name="Object 8"/>
          <p:cNvGraphicFramePr>
            <a:graphicFrameLocks noChangeAspect="1"/>
          </p:cNvGraphicFramePr>
          <p:nvPr/>
        </p:nvGraphicFramePr>
        <p:xfrm>
          <a:off x="561975" y="5424488"/>
          <a:ext cx="1038225" cy="419100"/>
        </p:xfrm>
        <a:graphic>
          <a:graphicData uri="http://schemas.openxmlformats.org/presentationml/2006/ole">
            <mc:AlternateContent xmlns:mc="http://schemas.openxmlformats.org/markup-compatibility/2006">
              <mc:Choice xmlns:v="urn:schemas-microsoft-com:vml" Requires="v">
                <p:oleObj r:id="rId4" imgW="520700" imgH="228600" progId="Equation.3">
                  <p:embed/>
                </p:oleObj>
              </mc:Choice>
              <mc:Fallback>
                <p:oleObj r:id="rId4" imgW="520700" imgH="228600" progId="Equation.3">
                  <p:embed/>
                  <p:pic>
                    <p:nvPicPr>
                      <p:cNvPr id="0" name="图片 3106"/>
                      <p:cNvPicPr/>
                      <p:nvPr/>
                    </p:nvPicPr>
                    <p:blipFill>
                      <a:blip r:embed="rId5"/>
                      <a:stretch>
                        <a:fillRect/>
                      </a:stretch>
                    </p:blipFill>
                    <p:spPr>
                      <a:xfrm>
                        <a:off x="561975" y="5424488"/>
                        <a:ext cx="1038225" cy="419100"/>
                      </a:xfrm>
                      <a:prstGeom prst="rect">
                        <a:avLst/>
                      </a:prstGeom>
                      <a:noFill/>
                      <a:ln w="38100">
                        <a:noFill/>
                        <a:miter/>
                      </a:ln>
                    </p:spPr>
                  </p:pic>
                </p:oleObj>
              </mc:Fallback>
            </mc:AlternateContent>
          </a:graphicData>
        </a:graphic>
      </p:graphicFrame>
      <p:pic>
        <p:nvPicPr>
          <p:cNvPr id="756745" name="Picture 9"/>
          <p:cNvPicPr>
            <a:picLocks noChangeAspect="1"/>
          </p:cNvPicPr>
          <p:nvPr/>
        </p:nvPicPr>
        <p:blipFill>
          <a:blip r:embed="rId6"/>
          <a:stretch>
            <a:fillRect/>
          </a:stretch>
        </p:blipFill>
        <p:spPr>
          <a:xfrm>
            <a:off x="3200400" y="3736975"/>
            <a:ext cx="5562600" cy="2465388"/>
          </a:xfrm>
          <a:prstGeom prst="rect">
            <a:avLst/>
          </a:prstGeom>
          <a:noFill/>
          <a:ln w="9525">
            <a:noFill/>
          </a:ln>
        </p:spPr>
      </p:pic>
      <p:graphicFrame>
        <p:nvGraphicFramePr>
          <p:cNvPr id="756746" name="Object 10"/>
          <p:cNvGraphicFramePr>
            <a:graphicFrameLocks noChangeAspect="1"/>
          </p:cNvGraphicFramePr>
          <p:nvPr/>
        </p:nvGraphicFramePr>
        <p:xfrm>
          <a:off x="539750" y="2189163"/>
          <a:ext cx="1136650" cy="511175"/>
        </p:xfrm>
        <a:graphic>
          <a:graphicData uri="http://schemas.openxmlformats.org/presentationml/2006/ole">
            <mc:AlternateContent xmlns:mc="http://schemas.openxmlformats.org/markup-compatibility/2006">
              <mc:Choice xmlns:v="urn:schemas-microsoft-com:vml" Requires="v">
                <p:oleObj r:id="rId7" imgW="495300" imgH="241300" progId="Equation.3">
                  <p:embed/>
                </p:oleObj>
              </mc:Choice>
              <mc:Fallback>
                <p:oleObj r:id="rId7" imgW="495300" imgH="241300" progId="Equation.3">
                  <p:embed/>
                  <p:pic>
                    <p:nvPicPr>
                      <p:cNvPr id="0" name="图片 3112"/>
                      <p:cNvPicPr/>
                      <p:nvPr/>
                    </p:nvPicPr>
                    <p:blipFill>
                      <a:blip r:embed="rId8"/>
                      <a:stretch>
                        <a:fillRect/>
                      </a:stretch>
                    </p:blipFill>
                    <p:spPr>
                      <a:xfrm>
                        <a:off x="539750" y="2189163"/>
                        <a:ext cx="1136650" cy="511175"/>
                      </a:xfrm>
                      <a:prstGeom prst="rect">
                        <a:avLst/>
                      </a:prstGeom>
                      <a:noFill/>
                      <a:ln w="38100">
                        <a:noFill/>
                        <a:miter/>
                      </a:ln>
                    </p:spPr>
                  </p:pic>
                </p:oleObj>
              </mc:Fallback>
            </mc:AlternateContent>
          </a:graphicData>
        </a:graphic>
      </p:graphicFrame>
      <p:graphicFrame>
        <p:nvGraphicFramePr>
          <p:cNvPr id="756747" name="Object 11"/>
          <p:cNvGraphicFramePr>
            <a:graphicFrameLocks noChangeAspect="1"/>
          </p:cNvGraphicFramePr>
          <p:nvPr/>
        </p:nvGraphicFramePr>
        <p:xfrm>
          <a:off x="1981200" y="2189163"/>
          <a:ext cx="3270250" cy="511175"/>
        </p:xfrm>
        <a:graphic>
          <a:graphicData uri="http://schemas.openxmlformats.org/presentationml/2006/ole">
            <mc:AlternateContent xmlns:mc="http://schemas.openxmlformats.org/markup-compatibility/2006">
              <mc:Choice xmlns:v="urn:schemas-microsoft-com:vml" Requires="v">
                <p:oleObj r:id="rId9" imgW="1422400" imgH="241300" progId="Equation.3">
                  <p:embed/>
                </p:oleObj>
              </mc:Choice>
              <mc:Fallback>
                <p:oleObj r:id="rId9" imgW="1422400" imgH="241300" progId="Equation.3">
                  <p:embed/>
                  <p:pic>
                    <p:nvPicPr>
                      <p:cNvPr id="0" name="图片 3111"/>
                      <p:cNvPicPr/>
                      <p:nvPr/>
                    </p:nvPicPr>
                    <p:blipFill>
                      <a:blip r:embed="rId10"/>
                      <a:stretch>
                        <a:fillRect/>
                      </a:stretch>
                    </p:blipFill>
                    <p:spPr>
                      <a:xfrm>
                        <a:off x="1981200" y="2189163"/>
                        <a:ext cx="3270250" cy="511175"/>
                      </a:xfrm>
                      <a:prstGeom prst="rect">
                        <a:avLst/>
                      </a:prstGeom>
                      <a:noFill/>
                      <a:ln w="38100">
                        <a:noFill/>
                        <a:miter/>
                      </a:ln>
                    </p:spPr>
                  </p:pic>
                </p:oleObj>
              </mc:Fallback>
            </mc:AlternateContent>
          </a:graphicData>
        </a:graphic>
      </p:graphicFrame>
      <p:graphicFrame>
        <p:nvGraphicFramePr>
          <p:cNvPr id="756748" name="Object 12"/>
          <p:cNvGraphicFramePr>
            <a:graphicFrameLocks noChangeAspect="1"/>
          </p:cNvGraphicFramePr>
          <p:nvPr/>
        </p:nvGraphicFramePr>
        <p:xfrm>
          <a:off x="950913" y="2722563"/>
          <a:ext cx="3621087" cy="944562"/>
        </p:xfrm>
        <a:graphic>
          <a:graphicData uri="http://schemas.openxmlformats.org/presentationml/2006/ole">
            <mc:AlternateContent xmlns:mc="http://schemas.openxmlformats.org/markup-compatibility/2006">
              <mc:Choice xmlns:v="urn:schemas-microsoft-com:vml" Requires="v">
                <p:oleObj r:id="rId11" imgW="1574800" imgH="444500" progId="Equation.3">
                  <p:embed/>
                </p:oleObj>
              </mc:Choice>
              <mc:Fallback>
                <p:oleObj r:id="rId11" imgW="1574800" imgH="444500" progId="Equation.3">
                  <p:embed/>
                  <p:pic>
                    <p:nvPicPr>
                      <p:cNvPr id="0" name="图片 3109"/>
                      <p:cNvPicPr/>
                      <p:nvPr/>
                    </p:nvPicPr>
                    <p:blipFill>
                      <a:blip r:embed="rId12"/>
                      <a:stretch>
                        <a:fillRect/>
                      </a:stretch>
                    </p:blipFill>
                    <p:spPr>
                      <a:xfrm>
                        <a:off x="950913" y="2722563"/>
                        <a:ext cx="3621087" cy="944562"/>
                      </a:xfrm>
                      <a:prstGeom prst="rect">
                        <a:avLst/>
                      </a:prstGeom>
                      <a:noFill/>
                      <a:ln w="38100">
                        <a:noFill/>
                        <a:miter/>
                      </a:ln>
                    </p:spPr>
                  </p:pic>
                </p:oleObj>
              </mc:Fallback>
            </mc:AlternateContent>
          </a:graphicData>
        </a:graphic>
      </p:graphicFrame>
      <p:sp>
        <p:nvSpPr>
          <p:cNvPr id="756749" name="Rectangle 13"/>
          <p:cNvSpPr>
            <a:spLocks noChangeArrowheads="1"/>
          </p:cNvSpPr>
          <p:nvPr/>
        </p:nvSpPr>
        <p:spPr bwMode="auto">
          <a:xfrm>
            <a:off x="496888" y="641350"/>
            <a:ext cx="896938" cy="376238"/>
          </a:xfrm>
          <a:prstGeom prst="rect">
            <a:avLst/>
          </a:prstGeom>
          <a:noFill/>
          <a:ln>
            <a:noFill/>
          </a:ln>
          <a:effectLst/>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1" lang="zh-CN" altLang="en-US" sz="1845" b="1" i="0" u="none" strike="noStrike" kern="1200" cap="none" spc="0" normalizeH="0" baseline="0" noProof="0">
                <a:ln>
                  <a:noFill/>
                </a:ln>
                <a:solidFill>
                  <a:schemeClr val="tx1"/>
                </a:solidFill>
                <a:effectLst/>
                <a:uLnTx/>
                <a:uFillTx/>
                <a:latin typeface="Times New Roman" panose="02020603050405020304" pitchFamily="18" charset="0"/>
                <a:ea typeface="楷体_GB2312" pitchFamily="49" charset="-122"/>
                <a:cs typeface="+mn-cs"/>
              </a:rPr>
              <a:t>分析：</a:t>
            </a:r>
          </a:p>
        </p:txBody>
      </p:sp>
    </p:spTree>
  </p:cSld>
  <p:clrMapOvr>
    <a:masterClrMapping/>
  </p:clrMapOvr>
  <p:transition>
    <p:zoom dir="in"/>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756745"/>
                                        </p:tgtEl>
                                        <p:attrNameLst>
                                          <p:attrName>style.visibility</p:attrName>
                                        </p:attrNameLst>
                                      </p:cBhvr>
                                      <p:to>
                                        <p:strVal val="visible"/>
                                      </p:to>
                                    </p:set>
                                    <p:animEffect transition="in" filter="checkerboard(across)">
                                      <p:cBhvr>
                                        <p:cTn id="7" dur="2000"/>
                                        <p:tgtEl>
                                          <p:spTgt spid="75674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756739"/>
                                        </p:tgtEl>
                                        <p:attrNameLst>
                                          <p:attrName>style.visibility</p:attrName>
                                        </p:attrNameLst>
                                      </p:cBhvr>
                                      <p:to>
                                        <p:strVal val="visible"/>
                                      </p:to>
                                    </p:set>
                                    <p:anim calcmode="lin" valueType="num">
                                      <p:cBhvr additive="base">
                                        <p:cTn id="12" dur="2000" fill="hold"/>
                                        <p:tgtEl>
                                          <p:spTgt spid="756739"/>
                                        </p:tgtEl>
                                        <p:attrNameLst>
                                          <p:attrName>ppt_x</p:attrName>
                                        </p:attrNameLst>
                                      </p:cBhvr>
                                      <p:tavLst>
                                        <p:tav tm="0">
                                          <p:val>
                                            <p:strVal val="0-#ppt_w/2"/>
                                          </p:val>
                                        </p:tav>
                                        <p:tav tm="100000">
                                          <p:val>
                                            <p:strVal val="#ppt_x"/>
                                          </p:val>
                                        </p:tav>
                                      </p:tavLst>
                                    </p:anim>
                                    <p:anim calcmode="lin" valueType="num">
                                      <p:cBhvr additive="base">
                                        <p:cTn id="13" dur="2000" fill="hold"/>
                                        <p:tgtEl>
                                          <p:spTgt spid="756739"/>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8" presetClass="entr" presetSubtype="6" fill="hold" nodeType="clickEffect">
                                  <p:stCondLst>
                                    <p:cond delay="0"/>
                                  </p:stCondLst>
                                  <p:childTnLst>
                                    <p:set>
                                      <p:cBhvr>
                                        <p:cTn id="17" dur="1" fill="hold">
                                          <p:stCondLst>
                                            <p:cond delay="0"/>
                                          </p:stCondLst>
                                        </p:cTn>
                                        <p:tgtEl>
                                          <p:spTgt spid="756746"/>
                                        </p:tgtEl>
                                        <p:attrNameLst>
                                          <p:attrName>style.visibility</p:attrName>
                                        </p:attrNameLst>
                                      </p:cBhvr>
                                      <p:to>
                                        <p:strVal val="visible"/>
                                      </p:to>
                                    </p:set>
                                    <p:animEffect transition="in" filter="strips(downRight)">
                                      <p:cBhvr>
                                        <p:cTn id="18" dur="2000"/>
                                        <p:tgtEl>
                                          <p:spTgt spid="756746"/>
                                        </p:tgtEl>
                                      </p:cBhvr>
                                    </p:animEffect>
                                  </p:childTnLst>
                                </p:cTn>
                              </p:par>
                            </p:childTnLst>
                          </p:cTn>
                        </p:par>
                      </p:childTnLst>
                    </p:cTn>
                  </p:par>
                  <p:par>
                    <p:cTn id="19" fill="hold">
                      <p:stCondLst>
                        <p:cond delay="indefinite"/>
                      </p:stCondLst>
                      <p:childTnLst>
                        <p:par>
                          <p:cTn id="20" fill="hold">
                            <p:stCondLst>
                              <p:cond delay="0"/>
                            </p:stCondLst>
                            <p:childTnLst>
                              <p:par>
                                <p:cTn id="21" presetID="18" presetClass="entr" presetSubtype="6" fill="hold" nodeType="clickEffect">
                                  <p:stCondLst>
                                    <p:cond delay="0"/>
                                  </p:stCondLst>
                                  <p:childTnLst>
                                    <p:set>
                                      <p:cBhvr>
                                        <p:cTn id="22" dur="1" fill="hold">
                                          <p:stCondLst>
                                            <p:cond delay="0"/>
                                          </p:stCondLst>
                                        </p:cTn>
                                        <p:tgtEl>
                                          <p:spTgt spid="756747"/>
                                        </p:tgtEl>
                                        <p:attrNameLst>
                                          <p:attrName>style.visibility</p:attrName>
                                        </p:attrNameLst>
                                      </p:cBhvr>
                                      <p:to>
                                        <p:strVal val="visible"/>
                                      </p:to>
                                    </p:set>
                                    <p:animEffect transition="in" filter="strips(downRight)">
                                      <p:cBhvr>
                                        <p:cTn id="23" dur="2000"/>
                                        <p:tgtEl>
                                          <p:spTgt spid="756747"/>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5" fill="hold" grpId="0" nodeType="clickEffect">
                                  <p:stCondLst>
                                    <p:cond delay="0"/>
                                  </p:stCondLst>
                                  <p:childTnLst>
                                    <p:set>
                                      <p:cBhvr>
                                        <p:cTn id="27" dur="1" fill="hold">
                                          <p:stCondLst>
                                            <p:cond delay="0"/>
                                          </p:stCondLst>
                                        </p:cTn>
                                        <p:tgtEl>
                                          <p:spTgt spid="756742"/>
                                        </p:tgtEl>
                                        <p:attrNameLst>
                                          <p:attrName>style.visibility</p:attrName>
                                        </p:attrNameLst>
                                      </p:cBhvr>
                                      <p:to>
                                        <p:strVal val="visible"/>
                                      </p:to>
                                    </p:set>
                                    <p:animEffect transition="in" filter="blinds(vertical)">
                                      <p:cBhvr>
                                        <p:cTn id="28" dur="2000"/>
                                        <p:tgtEl>
                                          <p:spTgt spid="756742"/>
                                        </p:tgtEl>
                                      </p:cBhvr>
                                    </p:animEffect>
                                  </p:childTnLst>
                                </p:cTn>
                              </p:par>
                            </p:childTnLst>
                          </p:cTn>
                        </p:par>
                      </p:childTnLst>
                    </p:cTn>
                  </p:par>
                  <p:par>
                    <p:cTn id="29" fill="hold">
                      <p:stCondLst>
                        <p:cond delay="indefinite"/>
                      </p:stCondLst>
                      <p:childTnLst>
                        <p:par>
                          <p:cTn id="30" fill="hold">
                            <p:stCondLst>
                              <p:cond delay="0"/>
                            </p:stCondLst>
                            <p:childTnLst>
                              <p:par>
                                <p:cTn id="31" presetID="18" presetClass="entr" presetSubtype="6" fill="hold" nodeType="clickEffect">
                                  <p:stCondLst>
                                    <p:cond delay="0"/>
                                  </p:stCondLst>
                                  <p:childTnLst>
                                    <p:set>
                                      <p:cBhvr>
                                        <p:cTn id="32" dur="1" fill="hold">
                                          <p:stCondLst>
                                            <p:cond delay="0"/>
                                          </p:stCondLst>
                                        </p:cTn>
                                        <p:tgtEl>
                                          <p:spTgt spid="756748"/>
                                        </p:tgtEl>
                                        <p:attrNameLst>
                                          <p:attrName>style.visibility</p:attrName>
                                        </p:attrNameLst>
                                      </p:cBhvr>
                                      <p:to>
                                        <p:strVal val="visible"/>
                                      </p:to>
                                    </p:set>
                                    <p:animEffect transition="in" filter="strips(downRight)">
                                      <p:cBhvr>
                                        <p:cTn id="33" dur="2000"/>
                                        <p:tgtEl>
                                          <p:spTgt spid="756748"/>
                                        </p:tgtEl>
                                      </p:cBhvr>
                                    </p:animEffect>
                                  </p:childTnLst>
                                </p:cTn>
                              </p:par>
                            </p:childTnLst>
                          </p:cTn>
                        </p:par>
                      </p:childTnLst>
                    </p:cTn>
                  </p:par>
                  <p:par>
                    <p:cTn id="34" fill="hold">
                      <p:stCondLst>
                        <p:cond delay="indefinite"/>
                      </p:stCondLst>
                      <p:childTnLst>
                        <p:par>
                          <p:cTn id="35" fill="hold">
                            <p:stCondLst>
                              <p:cond delay="0"/>
                            </p:stCondLst>
                            <p:childTnLst>
                              <p:par>
                                <p:cTn id="36" presetID="2" presetClass="entr" presetSubtype="8" fill="hold" grpId="0" nodeType="clickEffect">
                                  <p:stCondLst>
                                    <p:cond delay="0"/>
                                  </p:stCondLst>
                                  <p:childTnLst>
                                    <p:set>
                                      <p:cBhvr>
                                        <p:cTn id="37" dur="1" fill="hold">
                                          <p:stCondLst>
                                            <p:cond delay="0"/>
                                          </p:stCondLst>
                                        </p:cTn>
                                        <p:tgtEl>
                                          <p:spTgt spid="756740"/>
                                        </p:tgtEl>
                                        <p:attrNameLst>
                                          <p:attrName>style.visibility</p:attrName>
                                        </p:attrNameLst>
                                      </p:cBhvr>
                                      <p:to>
                                        <p:strVal val="visible"/>
                                      </p:to>
                                    </p:set>
                                    <p:anim calcmode="lin" valueType="num">
                                      <p:cBhvr additive="base">
                                        <p:cTn id="38" dur="2000" fill="hold"/>
                                        <p:tgtEl>
                                          <p:spTgt spid="756740"/>
                                        </p:tgtEl>
                                        <p:attrNameLst>
                                          <p:attrName>ppt_x</p:attrName>
                                        </p:attrNameLst>
                                      </p:cBhvr>
                                      <p:tavLst>
                                        <p:tav tm="0">
                                          <p:val>
                                            <p:strVal val="0-#ppt_w/2"/>
                                          </p:val>
                                        </p:tav>
                                        <p:tav tm="100000">
                                          <p:val>
                                            <p:strVal val="#ppt_x"/>
                                          </p:val>
                                        </p:tav>
                                      </p:tavLst>
                                    </p:anim>
                                    <p:anim calcmode="lin" valueType="num">
                                      <p:cBhvr additive="base">
                                        <p:cTn id="39" dur="2000" fill="hold"/>
                                        <p:tgtEl>
                                          <p:spTgt spid="756740"/>
                                        </p:tgtEl>
                                        <p:attrNameLst>
                                          <p:attrName>ppt_y</p:attrName>
                                        </p:attrNameLst>
                                      </p:cBhvr>
                                      <p:tavLst>
                                        <p:tav tm="0">
                                          <p:val>
                                            <p:strVal val="#ppt_y"/>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18" presetClass="entr" presetSubtype="6" fill="hold" nodeType="clickEffect">
                                  <p:stCondLst>
                                    <p:cond delay="0"/>
                                  </p:stCondLst>
                                  <p:childTnLst>
                                    <p:set>
                                      <p:cBhvr>
                                        <p:cTn id="43" dur="1" fill="hold">
                                          <p:stCondLst>
                                            <p:cond delay="0"/>
                                          </p:stCondLst>
                                        </p:cTn>
                                        <p:tgtEl>
                                          <p:spTgt spid="756743"/>
                                        </p:tgtEl>
                                        <p:attrNameLst>
                                          <p:attrName>style.visibility</p:attrName>
                                        </p:attrNameLst>
                                      </p:cBhvr>
                                      <p:to>
                                        <p:strVal val="visible"/>
                                      </p:to>
                                    </p:set>
                                    <p:animEffect transition="in" filter="strips(downRight)">
                                      <p:cBhvr>
                                        <p:cTn id="44" dur="2000"/>
                                        <p:tgtEl>
                                          <p:spTgt spid="756743"/>
                                        </p:tgtEl>
                                      </p:cBhvr>
                                    </p:animEffect>
                                  </p:childTnLst>
                                </p:cTn>
                              </p:par>
                            </p:childTnLst>
                          </p:cTn>
                        </p:par>
                      </p:childTnLst>
                    </p:cTn>
                  </p:par>
                  <p:par>
                    <p:cTn id="45" fill="hold">
                      <p:stCondLst>
                        <p:cond delay="indefinite"/>
                      </p:stCondLst>
                      <p:childTnLst>
                        <p:par>
                          <p:cTn id="46" fill="hold">
                            <p:stCondLst>
                              <p:cond delay="0"/>
                            </p:stCondLst>
                            <p:childTnLst>
                              <p:par>
                                <p:cTn id="47" presetID="2" presetClass="entr" presetSubtype="8" fill="hold" grpId="0" nodeType="clickEffect">
                                  <p:stCondLst>
                                    <p:cond delay="0"/>
                                  </p:stCondLst>
                                  <p:childTnLst>
                                    <p:set>
                                      <p:cBhvr>
                                        <p:cTn id="48" dur="1" fill="hold">
                                          <p:stCondLst>
                                            <p:cond delay="0"/>
                                          </p:stCondLst>
                                        </p:cTn>
                                        <p:tgtEl>
                                          <p:spTgt spid="756741"/>
                                        </p:tgtEl>
                                        <p:attrNameLst>
                                          <p:attrName>style.visibility</p:attrName>
                                        </p:attrNameLst>
                                      </p:cBhvr>
                                      <p:to>
                                        <p:strVal val="visible"/>
                                      </p:to>
                                    </p:set>
                                    <p:anim calcmode="lin" valueType="num">
                                      <p:cBhvr additive="base">
                                        <p:cTn id="49" dur="2000" fill="hold"/>
                                        <p:tgtEl>
                                          <p:spTgt spid="756741"/>
                                        </p:tgtEl>
                                        <p:attrNameLst>
                                          <p:attrName>ppt_x</p:attrName>
                                        </p:attrNameLst>
                                      </p:cBhvr>
                                      <p:tavLst>
                                        <p:tav tm="0">
                                          <p:val>
                                            <p:strVal val="0-#ppt_w/2"/>
                                          </p:val>
                                        </p:tav>
                                        <p:tav tm="100000">
                                          <p:val>
                                            <p:strVal val="#ppt_x"/>
                                          </p:val>
                                        </p:tav>
                                      </p:tavLst>
                                    </p:anim>
                                    <p:anim calcmode="lin" valueType="num">
                                      <p:cBhvr additive="base">
                                        <p:cTn id="50" dur="2000" fill="hold"/>
                                        <p:tgtEl>
                                          <p:spTgt spid="756741"/>
                                        </p:tgtEl>
                                        <p:attrNameLst>
                                          <p:attrName>ppt_y</p:attrName>
                                        </p:attrNameLst>
                                      </p:cBhvr>
                                      <p:tavLst>
                                        <p:tav tm="0">
                                          <p:val>
                                            <p:strVal val="#ppt_y"/>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18" presetClass="entr" presetSubtype="6" fill="hold" nodeType="clickEffect">
                                  <p:stCondLst>
                                    <p:cond delay="0"/>
                                  </p:stCondLst>
                                  <p:childTnLst>
                                    <p:set>
                                      <p:cBhvr>
                                        <p:cTn id="54" dur="1" fill="hold">
                                          <p:stCondLst>
                                            <p:cond delay="0"/>
                                          </p:stCondLst>
                                        </p:cTn>
                                        <p:tgtEl>
                                          <p:spTgt spid="756744"/>
                                        </p:tgtEl>
                                        <p:attrNameLst>
                                          <p:attrName>style.visibility</p:attrName>
                                        </p:attrNameLst>
                                      </p:cBhvr>
                                      <p:to>
                                        <p:strVal val="visible"/>
                                      </p:to>
                                    </p:set>
                                    <p:animEffect transition="in" filter="strips(downRight)">
                                      <p:cBhvr>
                                        <p:cTn id="55" dur="2000"/>
                                        <p:tgtEl>
                                          <p:spTgt spid="7567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6739" grpId="0" bldLvl="0" animBg="1"/>
      <p:bldP spid="756740" grpId="0" bldLvl="0" animBg="1"/>
      <p:bldP spid="756741" grpId="0" bldLvl="0" animBg="1"/>
      <p:bldP spid="756742" grpId="0" bldLvl="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62" name="Text Box 2"/>
          <p:cNvSpPr txBox="1">
            <a:spLocks noChangeArrowheads="1"/>
          </p:cNvSpPr>
          <p:nvPr/>
        </p:nvSpPr>
        <p:spPr bwMode="auto">
          <a:xfrm>
            <a:off x="333375" y="2295525"/>
            <a:ext cx="3352800" cy="376238"/>
          </a:xfrm>
          <a:prstGeom prst="rect">
            <a:avLst/>
          </a:prstGeom>
          <a:noFill/>
          <a:ln>
            <a:noFill/>
          </a:ln>
          <a:effectLst/>
        </p:spPr>
        <p:txBody>
          <a:bodyPr>
            <a:spAutoFit/>
          </a:bodyPr>
          <a:lstStyle/>
          <a:p>
            <a:pPr marR="0" defTabSz="914400" eaLnBrk="0" hangingPunct="0">
              <a:spcBef>
                <a:spcPct val="50000"/>
              </a:spcBef>
              <a:buClrTx/>
              <a:buSzTx/>
              <a:buFontTx/>
              <a:buNone/>
              <a:defRPr/>
            </a:pPr>
            <a:r>
              <a:rPr kumimoji="1" lang="zh-CN" altLang="en-US" sz="1845" kern="1200" cap="none" spc="0" normalizeH="0" baseline="0" noProof="0">
                <a:solidFill>
                  <a:srgbClr val="CC0099"/>
                </a:solidFill>
                <a:latin typeface="Times New Roman" panose="02020603050405020304" pitchFamily="18" charset="0"/>
                <a:ea typeface="楷体_GB2312" pitchFamily="49" charset="-122"/>
                <a:cs typeface="+mn-cs"/>
              </a:rPr>
              <a:t>（</a:t>
            </a:r>
            <a:r>
              <a:rPr kumimoji="1" lang="en-US" altLang="zh-CN" sz="1845" kern="1200" cap="none" spc="0" normalizeH="0" baseline="0" noProof="0">
                <a:solidFill>
                  <a:srgbClr val="CC0099"/>
                </a:solidFill>
                <a:latin typeface="Times New Roman" panose="02020603050405020304" pitchFamily="18" charset="0"/>
                <a:ea typeface="楷体_GB2312" pitchFamily="49" charset="-122"/>
                <a:cs typeface="+mn-cs"/>
              </a:rPr>
              <a:t>2</a:t>
            </a:r>
            <a:r>
              <a:rPr kumimoji="1" lang="zh-CN" altLang="en-US" sz="1845" kern="1200" cap="none" spc="0" normalizeH="0" baseline="0" noProof="0">
                <a:solidFill>
                  <a:srgbClr val="CC0099"/>
                </a:solidFill>
                <a:latin typeface="Times New Roman" panose="02020603050405020304" pitchFamily="18" charset="0"/>
                <a:ea typeface="楷体_GB2312" pitchFamily="49" charset="-122"/>
                <a:cs typeface="+mn-cs"/>
              </a:rPr>
              <a:t>）电压放大倍数</a:t>
            </a:r>
          </a:p>
        </p:txBody>
      </p:sp>
      <p:sp>
        <p:nvSpPr>
          <p:cNvPr id="757763" name="Text Box 3"/>
          <p:cNvSpPr txBox="1">
            <a:spLocks noChangeArrowheads="1"/>
          </p:cNvSpPr>
          <p:nvPr/>
        </p:nvSpPr>
        <p:spPr bwMode="auto">
          <a:xfrm>
            <a:off x="333375" y="5038725"/>
            <a:ext cx="3352800" cy="376238"/>
          </a:xfrm>
          <a:prstGeom prst="rect">
            <a:avLst/>
          </a:prstGeom>
          <a:noFill/>
          <a:ln>
            <a:noFill/>
          </a:ln>
          <a:effectLst/>
        </p:spPr>
        <p:txBody>
          <a:bodyPr>
            <a:spAutoFit/>
          </a:bodyPr>
          <a:lstStyle/>
          <a:p>
            <a:pPr marR="0" defTabSz="914400" eaLnBrk="0" hangingPunct="0">
              <a:spcBef>
                <a:spcPct val="50000"/>
              </a:spcBef>
              <a:buClrTx/>
              <a:buSzTx/>
              <a:buFontTx/>
              <a:buNone/>
              <a:defRPr/>
            </a:pPr>
            <a:r>
              <a:rPr kumimoji="1" lang="zh-CN" altLang="en-US" sz="1845" kern="1200" cap="none" spc="0" normalizeH="0" baseline="0" noProof="0">
                <a:solidFill>
                  <a:srgbClr val="990033"/>
                </a:solidFill>
                <a:latin typeface="Times New Roman" panose="02020603050405020304" pitchFamily="18" charset="0"/>
                <a:ea typeface="楷体_GB2312" pitchFamily="49" charset="-122"/>
                <a:cs typeface="+mn-cs"/>
              </a:rPr>
              <a:t>（</a:t>
            </a:r>
            <a:r>
              <a:rPr kumimoji="1" lang="en-US" altLang="zh-CN" sz="1845" kern="1200" cap="none" spc="0" normalizeH="0" baseline="0" noProof="0">
                <a:solidFill>
                  <a:srgbClr val="990033"/>
                </a:solidFill>
                <a:latin typeface="Times New Roman" panose="02020603050405020304" pitchFamily="18" charset="0"/>
                <a:ea typeface="楷体_GB2312" pitchFamily="49" charset="-122"/>
                <a:cs typeface="+mn-cs"/>
              </a:rPr>
              <a:t>3</a:t>
            </a:r>
            <a:r>
              <a:rPr kumimoji="1" lang="zh-CN" altLang="en-US" sz="1845" kern="1200" cap="none" spc="0" normalizeH="0" baseline="0" noProof="0">
                <a:solidFill>
                  <a:srgbClr val="990033"/>
                </a:solidFill>
                <a:latin typeface="Times New Roman" panose="02020603050405020304" pitchFamily="18" charset="0"/>
                <a:ea typeface="楷体_GB2312" pitchFamily="49" charset="-122"/>
                <a:cs typeface="+mn-cs"/>
              </a:rPr>
              <a:t>）输入电阻</a:t>
            </a:r>
          </a:p>
        </p:txBody>
      </p:sp>
      <p:graphicFrame>
        <p:nvGraphicFramePr>
          <p:cNvPr id="757764" name="Object 4"/>
          <p:cNvGraphicFramePr>
            <a:graphicFrameLocks noChangeAspect="1"/>
          </p:cNvGraphicFramePr>
          <p:nvPr/>
        </p:nvGraphicFramePr>
        <p:xfrm>
          <a:off x="1173163" y="2857500"/>
          <a:ext cx="3275012" cy="474663"/>
        </p:xfrm>
        <a:graphic>
          <a:graphicData uri="http://schemas.openxmlformats.org/presentationml/2006/ole">
            <mc:AlternateContent xmlns:mc="http://schemas.openxmlformats.org/markup-compatibility/2006">
              <mc:Choice xmlns:v="urn:schemas-microsoft-com:vml" Requires="v">
                <p:oleObj r:id="rId2" imgW="1536700" imgH="241300" progId="Equation.3">
                  <p:embed/>
                </p:oleObj>
              </mc:Choice>
              <mc:Fallback>
                <p:oleObj r:id="rId2" imgW="1536700" imgH="241300" progId="Equation.3">
                  <p:embed/>
                  <p:pic>
                    <p:nvPicPr>
                      <p:cNvPr id="0" name="图片 3110"/>
                      <p:cNvPicPr/>
                      <p:nvPr/>
                    </p:nvPicPr>
                    <p:blipFill>
                      <a:blip r:embed="rId3"/>
                      <a:stretch>
                        <a:fillRect/>
                      </a:stretch>
                    </p:blipFill>
                    <p:spPr>
                      <a:xfrm>
                        <a:off x="1173163" y="2857500"/>
                        <a:ext cx="3275012" cy="474663"/>
                      </a:xfrm>
                      <a:prstGeom prst="rect">
                        <a:avLst/>
                      </a:prstGeom>
                      <a:noFill/>
                      <a:ln w="38100">
                        <a:noFill/>
                        <a:miter/>
                      </a:ln>
                    </p:spPr>
                  </p:pic>
                </p:oleObj>
              </mc:Fallback>
            </mc:AlternateContent>
          </a:graphicData>
        </a:graphic>
      </p:graphicFrame>
      <p:graphicFrame>
        <p:nvGraphicFramePr>
          <p:cNvPr id="757765" name="Object 5"/>
          <p:cNvGraphicFramePr>
            <a:graphicFrameLocks noChangeAspect="1"/>
          </p:cNvGraphicFramePr>
          <p:nvPr/>
        </p:nvGraphicFramePr>
        <p:xfrm>
          <a:off x="1173163" y="3419475"/>
          <a:ext cx="2684462" cy="485775"/>
        </p:xfrm>
        <a:graphic>
          <a:graphicData uri="http://schemas.openxmlformats.org/presentationml/2006/ole">
            <mc:AlternateContent xmlns:mc="http://schemas.openxmlformats.org/markup-compatibility/2006">
              <mc:Choice xmlns:v="urn:schemas-microsoft-com:vml" Requires="v">
                <p:oleObj r:id="rId4" imgW="1231265" imgH="241300" progId="Equation.3">
                  <p:embed/>
                </p:oleObj>
              </mc:Choice>
              <mc:Fallback>
                <p:oleObj r:id="rId4" imgW="1231265" imgH="241300" progId="Equation.3">
                  <p:embed/>
                  <p:pic>
                    <p:nvPicPr>
                      <p:cNvPr id="0" name="图片 3077"/>
                      <p:cNvPicPr/>
                      <p:nvPr/>
                    </p:nvPicPr>
                    <p:blipFill>
                      <a:blip r:embed="rId5"/>
                      <a:stretch>
                        <a:fillRect/>
                      </a:stretch>
                    </p:blipFill>
                    <p:spPr>
                      <a:xfrm>
                        <a:off x="1173163" y="3419475"/>
                        <a:ext cx="2684462" cy="485775"/>
                      </a:xfrm>
                      <a:prstGeom prst="rect">
                        <a:avLst/>
                      </a:prstGeom>
                      <a:noFill/>
                      <a:ln w="38100">
                        <a:noFill/>
                        <a:miter/>
                      </a:ln>
                    </p:spPr>
                  </p:pic>
                </p:oleObj>
              </mc:Fallback>
            </mc:AlternateContent>
          </a:graphicData>
        </a:graphic>
      </p:graphicFrame>
      <p:graphicFrame>
        <p:nvGraphicFramePr>
          <p:cNvPr id="757766" name="Object 6"/>
          <p:cNvGraphicFramePr>
            <a:graphicFrameLocks noChangeAspect="1"/>
          </p:cNvGraphicFramePr>
          <p:nvPr/>
        </p:nvGraphicFramePr>
        <p:xfrm>
          <a:off x="942975" y="4052888"/>
          <a:ext cx="2981325" cy="741362"/>
        </p:xfrm>
        <a:graphic>
          <a:graphicData uri="http://schemas.openxmlformats.org/presentationml/2006/ole">
            <mc:AlternateContent xmlns:mc="http://schemas.openxmlformats.org/markup-compatibility/2006">
              <mc:Choice xmlns:v="urn:schemas-microsoft-com:vml" Requires="v">
                <p:oleObj r:id="rId6" imgW="1651000" imgH="444500" progId="Equation.3">
                  <p:embed/>
                </p:oleObj>
              </mc:Choice>
              <mc:Fallback>
                <p:oleObj r:id="rId6" imgW="1651000" imgH="444500" progId="Equation.3">
                  <p:embed/>
                  <p:pic>
                    <p:nvPicPr>
                      <p:cNvPr id="0" name="图片 3084"/>
                      <p:cNvPicPr/>
                      <p:nvPr/>
                    </p:nvPicPr>
                    <p:blipFill>
                      <a:blip r:embed="rId7"/>
                      <a:stretch>
                        <a:fillRect/>
                      </a:stretch>
                    </p:blipFill>
                    <p:spPr>
                      <a:xfrm>
                        <a:off x="942975" y="4052888"/>
                        <a:ext cx="2981325" cy="741362"/>
                      </a:xfrm>
                      <a:prstGeom prst="rect">
                        <a:avLst/>
                      </a:prstGeom>
                      <a:noFill/>
                      <a:ln w="38100">
                        <a:noFill/>
                        <a:miter/>
                      </a:ln>
                    </p:spPr>
                  </p:pic>
                </p:oleObj>
              </mc:Fallback>
            </mc:AlternateContent>
          </a:graphicData>
        </a:graphic>
      </p:graphicFrame>
      <p:sp>
        <p:nvSpPr>
          <p:cNvPr id="757767" name="Text Box 7"/>
          <p:cNvSpPr txBox="1">
            <a:spLocks noChangeArrowheads="1"/>
          </p:cNvSpPr>
          <p:nvPr/>
        </p:nvSpPr>
        <p:spPr bwMode="auto">
          <a:xfrm>
            <a:off x="411163" y="4216400"/>
            <a:ext cx="609600" cy="376238"/>
          </a:xfrm>
          <a:prstGeom prst="rect">
            <a:avLst/>
          </a:prstGeom>
          <a:noFill/>
          <a:ln>
            <a:noFill/>
          </a:ln>
          <a:effectLst/>
        </p:spPr>
        <p:txBody>
          <a:bodyPr anchor="ctr">
            <a:spAutoFit/>
          </a:bodyPr>
          <a:lstStyle/>
          <a:p>
            <a:pPr marR="0" defTabSz="914400" eaLnBrk="0" hangingPunct="0">
              <a:buClrTx/>
              <a:buSzTx/>
              <a:buFontTx/>
              <a:buNone/>
              <a:defRPr/>
            </a:pPr>
            <a:r>
              <a:rPr kumimoji="1" lang="zh-CN" altLang="en-US" sz="1845" kern="1200" cap="none" spc="0" normalizeH="0" baseline="0" noProof="0">
                <a:latin typeface="Times New Roman" panose="02020603050405020304" pitchFamily="18" charset="0"/>
                <a:ea typeface="楷体_GB2312" pitchFamily="49" charset="-122"/>
                <a:cs typeface="+mn-cs"/>
              </a:rPr>
              <a:t>得</a:t>
            </a:r>
          </a:p>
        </p:txBody>
      </p:sp>
      <p:graphicFrame>
        <p:nvGraphicFramePr>
          <p:cNvPr id="757768" name="Object 8"/>
          <p:cNvGraphicFramePr>
            <a:graphicFrameLocks noChangeAspect="1"/>
          </p:cNvGraphicFramePr>
          <p:nvPr/>
        </p:nvGraphicFramePr>
        <p:xfrm>
          <a:off x="790575" y="5530850"/>
          <a:ext cx="3011488" cy="492125"/>
        </p:xfrm>
        <a:graphic>
          <a:graphicData uri="http://schemas.openxmlformats.org/presentationml/2006/ole">
            <mc:AlternateContent xmlns:mc="http://schemas.openxmlformats.org/markup-compatibility/2006">
              <mc:Choice xmlns:v="urn:schemas-microsoft-com:vml" Requires="v">
                <p:oleObj r:id="rId8" imgW="1358265" imgH="241300" progId="Equation.3">
                  <p:embed/>
                </p:oleObj>
              </mc:Choice>
              <mc:Fallback>
                <p:oleObj r:id="rId8" imgW="1358265" imgH="241300" progId="Equation.3">
                  <p:embed/>
                  <p:pic>
                    <p:nvPicPr>
                      <p:cNvPr id="0" name="图片 3082"/>
                      <p:cNvPicPr/>
                      <p:nvPr/>
                    </p:nvPicPr>
                    <p:blipFill>
                      <a:blip r:embed="rId9"/>
                      <a:stretch>
                        <a:fillRect/>
                      </a:stretch>
                    </p:blipFill>
                    <p:spPr>
                      <a:xfrm>
                        <a:off x="790575" y="5530850"/>
                        <a:ext cx="3011488" cy="492125"/>
                      </a:xfrm>
                      <a:prstGeom prst="rect">
                        <a:avLst/>
                      </a:prstGeom>
                      <a:noFill/>
                      <a:ln w="38100">
                        <a:noFill/>
                        <a:miter/>
                      </a:ln>
                    </p:spPr>
                  </p:pic>
                </p:oleObj>
              </mc:Fallback>
            </mc:AlternateContent>
          </a:graphicData>
        </a:graphic>
      </p:graphicFrame>
      <p:sp>
        <p:nvSpPr>
          <p:cNvPr id="757769" name="Text Box 9"/>
          <p:cNvSpPr txBox="1">
            <a:spLocks noChangeArrowheads="1"/>
          </p:cNvSpPr>
          <p:nvPr/>
        </p:nvSpPr>
        <p:spPr bwMode="auto">
          <a:xfrm>
            <a:off x="333375" y="1239838"/>
            <a:ext cx="1501775" cy="433388"/>
          </a:xfrm>
          <a:prstGeom prst="rect">
            <a:avLst/>
          </a:prstGeom>
          <a:noFill/>
          <a:ln>
            <a:noFill/>
          </a:ln>
          <a:effectLst/>
        </p:spPr>
        <p:txBody>
          <a:bodyPr>
            <a:spAutoFit/>
          </a:bodyPr>
          <a:lstStyle>
            <a:lvl1pPr marL="285750" indent="-285750">
              <a:defRPr kumimoji="1" sz="2400">
                <a:solidFill>
                  <a:schemeClr val="tx1"/>
                </a:solidFill>
                <a:latin typeface="Times New Roman" panose="02020603050405020304" pitchFamily="18" charset="0"/>
                <a:ea typeface="宋体" panose="02010600030101010101" pitchFamily="2" charset="-122"/>
              </a:defRPr>
            </a:lvl1pPr>
            <a:lvl2pPr marL="476250">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285750" marR="0" lvl="0" indent="-285750" algn="l" defTabSz="914400" rtl="0" eaLnBrk="0" fontAlgn="base" latinLnBrk="0" hangingPunct="0">
              <a:lnSpc>
                <a:spcPct val="100000"/>
              </a:lnSpc>
              <a:spcBef>
                <a:spcPct val="0"/>
              </a:spcBef>
              <a:spcAft>
                <a:spcPct val="0"/>
              </a:spcAft>
              <a:buClrTx/>
              <a:buSzTx/>
              <a:buFontTx/>
              <a:buNone/>
              <a:defRPr/>
            </a:pPr>
            <a:r>
              <a:rPr kumimoji="1" lang="en-US" altLang="zh-CN" sz="2215" b="1" i="0" u="none" strike="noStrike" kern="1200" cap="none" spc="0" normalizeH="0" baseline="0" noProof="0" dirty="0">
                <a:ln>
                  <a:noFill/>
                </a:ln>
                <a:solidFill>
                  <a:srgbClr val="FF0000"/>
                </a:solidFill>
                <a:effectLst/>
                <a:uLnTx/>
                <a:uFillTx/>
                <a:latin typeface="Times New Roman" panose="02020603050405020304" pitchFamily="18" charset="0"/>
                <a:ea typeface="楷体_GB2312" pitchFamily="49" charset="-122"/>
                <a:cs typeface="+mn-cs"/>
              </a:rPr>
              <a:t> </a:t>
            </a:r>
            <a:r>
              <a:rPr kumimoji="1" lang="zh-CN" altLang="en-US" sz="2215" b="1" i="0" u="none" strike="noStrike" kern="1200" cap="none" spc="0" normalizeH="0" baseline="0" noProof="0" dirty="0">
                <a:ln>
                  <a:noFill/>
                </a:ln>
                <a:solidFill>
                  <a:srgbClr val="FF0000"/>
                </a:solidFill>
                <a:effectLst/>
                <a:uLnTx/>
                <a:uFillTx/>
                <a:latin typeface="Times New Roman" panose="02020603050405020304" pitchFamily="18" charset="0"/>
                <a:ea typeface="楷体_GB2312" pitchFamily="49" charset="-122"/>
                <a:cs typeface="+mn-cs"/>
              </a:rPr>
              <a:t>分析：</a:t>
            </a:r>
            <a:endParaRPr kumimoji="1" lang="zh-CN" altLang="en-US" sz="2215" b="1" i="0" u="none" strike="noStrike" kern="1200" cap="none" spc="0" normalizeH="0" baseline="-25000" noProof="0" dirty="0">
              <a:ln>
                <a:noFill/>
              </a:ln>
              <a:solidFill>
                <a:schemeClr val="tx1"/>
              </a:solidFill>
              <a:effectLst/>
              <a:uLnTx/>
              <a:uFillTx/>
              <a:latin typeface="Times New Roman" panose="02020603050405020304" pitchFamily="18" charset="0"/>
              <a:ea typeface="楷体_GB2312" pitchFamily="49" charset="-122"/>
              <a:cs typeface="+mn-cs"/>
            </a:endParaRPr>
          </a:p>
        </p:txBody>
      </p:sp>
      <p:sp>
        <p:nvSpPr>
          <p:cNvPr id="757770" name="Text Box 10"/>
          <p:cNvSpPr txBox="1">
            <a:spLocks noChangeArrowheads="1"/>
          </p:cNvSpPr>
          <p:nvPr/>
        </p:nvSpPr>
        <p:spPr bwMode="auto">
          <a:xfrm>
            <a:off x="333375" y="1731963"/>
            <a:ext cx="4267200" cy="376238"/>
          </a:xfrm>
          <a:prstGeom prst="rect">
            <a:avLst/>
          </a:prstGeom>
          <a:noFill/>
          <a:ln>
            <a:noFill/>
          </a:ln>
          <a:effectLst/>
        </p:spPr>
        <p:txBody>
          <a:bodyPr>
            <a:spAutoFit/>
          </a:bodyPr>
          <a:lstStyle/>
          <a:p>
            <a:pPr marR="0" defTabSz="914400" eaLnBrk="0" hangingPunct="0">
              <a:spcBef>
                <a:spcPct val="50000"/>
              </a:spcBef>
              <a:buClrTx/>
              <a:buSzTx/>
              <a:buFontTx/>
              <a:buNone/>
              <a:defRPr/>
            </a:pPr>
            <a:r>
              <a:rPr kumimoji="1" lang="zh-CN" altLang="en-US" sz="1845" kern="1200" cap="none" spc="0" normalizeH="0" baseline="0" noProof="0" dirty="0">
                <a:solidFill>
                  <a:schemeClr val="accent2"/>
                </a:solidFill>
                <a:latin typeface="Times New Roman" panose="02020603050405020304" pitchFamily="18" charset="0"/>
                <a:ea typeface="楷体_GB2312" pitchFamily="49" charset="-122"/>
                <a:cs typeface="+mn-cs"/>
              </a:rPr>
              <a:t>（</a:t>
            </a:r>
            <a:r>
              <a:rPr kumimoji="1" lang="en-US" altLang="zh-CN" sz="1845" kern="1200" cap="none" spc="0" normalizeH="0" baseline="0" noProof="0" dirty="0">
                <a:solidFill>
                  <a:schemeClr val="accent2"/>
                </a:solidFill>
                <a:latin typeface="Times New Roman" panose="02020603050405020304" pitchFamily="18" charset="0"/>
                <a:ea typeface="楷体_GB2312" pitchFamily="49" charset="-122"/>
                <a:cs typeface="+mn-cs"/>
              </a:rPr>
              <a:t>1</a:t>
            </a:r>
            <a:r>
              <a:rPr kumimoji="1" lang="zh-CN" altLang="en-US" sz="1845" kern="1200" cap="none" spc="0" normalizeH="0" baseline="0" noProof="0" dirty="0">
                <a:solidFill>
                  <a:schemeClr val="accent2"/>
                </a:solidFill>
                <a:latin typeface="Times New Roman" panose="02020603050405020304" pitchFamily="18" charset="0"/>
                <a:ea typeface="楷体_GB2312" pitchFamily="49" charset="-122"/>
                <a:cs typeface="+mn-cs"/>
              </a:rPr>
              <a:t>）画交流小信号等效电路。</a:t>
            </a:r>
            <a:r>
              <a:rPr kumimoji="1" lang="zh-CN" altLang="en-US" sz="1845" kern="1200" cap="none" spc="0" normalizeH="0" baseline="0" noProof="0" dirty="0">
                <a:solidFill>
                  <a:srgbClr val="CC0000"/>
                </a:solidFill>
                <a:latin typeface="Times New Roman" panose="02020603050405020304" pitchFamily="18" charset="0"/>
                <a:ea typeface="楷体_GB2312" pitchFamily="49" charset="-122"/>
                <a:cs typeface="+mn-cs"/>
              </a:rPr>
              <a:t> </a:t>
            </a:r>
          </a:p>
        </p:txBody>
      </p:sp>
      <p:sp>
        <p:nvSpPr>
          <p:cNvPr id="757771" name="Text Box 11"/>
          <p:cNvSpPr txBox="1">
            <a:spLocks noChangeArrowheads="1"/>
          </p:cNvSpPr>
          <p:nvPr/>
        </p:nvSpPr>
        <p:spPr bwMode="auto">
          <a:xfrm>
            <a:off x="411163" y="3138488"/>
            <a:ext cx="531813" cy="376238"/>
          </a:xfrm>
          <a:prstGeom prst="rect">
            <a:avLst/>
          </a:prstGeom>
          <a:noFill/>
          <a:ln>
            <a:noFill/>
          </a:ln>
          <a:effectLst/>
        </p:spPr>
        <p:txBody>
          <a:bodyPr>
            <a:spAutoFit/>
          </a:bodyPr>
          <a:lstStyle/>
          <a:p>
            <a:pPr marR="0" defTabSz="914400" eaLnBrk="0" hangingPunct="0">
              <a:spcBef>
                <a:spcPct val="50000"/>
              </a:spcBef>
              <a:buClrTx/>
              <a:buSzTx/>
              <a:buFontTx/>
              <a:buNone/>
              <a:defRPr/>
            </a:pPr>
            <a:r>
              <a:rPr kumimoji="1" lang="zh-CN" altLang="en-US" sz="1845" kern="1200" cap="none" spc="0" normalizeH="0" baseline="0" noProof="0">
                <a:latin typeface="Times New Roman" panose="02020603050405020304" pitchFamily="18" charset="0"/>
                <a:ea typeface="楷体_GB2312" pitchFamily="49" charset="-122"/>
                <a:cs typeface="+mn-cs"/>
              </a:rPr>
              <a:t>由</a:t>
            </a:r>
          </a:p>
        </p:txBody>
      </p:sp>
      <p:graphicFrame>
        <p:nvGraphicFramePr>
          <p:cNvPr id="757772" name="Object 12"/>
          <p:cNvGraphicFramePr>
            <a:graphicFrameLocks noChangeAspect="1"/>
          </p:cNvGraphicFramePr>
          <p:nvPr/>
        </p:nvGraphicFramePr>
        <p:xfrm>
          <a:off x="3952875" y="4221163"/>
          <a:ext cx="495300" cy="323850"/>
        </p:xfrm>
        <a:graphic>
          <a:graphicData uri="http://schemas.openxmlformats.org/presentationml/2006/ole">
            <mc:AlternateContent xmlns:mc="http://schemas.openxmlformats.org/markup-compatibility/2006">
              <mc:Choice xmlns:v="urn:schemas-microsoft-com:vml" Requires="v">
                <p:oleObj r:id="rId10" imgW="215900" imgH="152400" progId="Equation.3">
                  <p:embed/>
                </p:oleObj>
              </mc:Choice>
              <mc:Fallback>
                <p:oleObj r:id="rId10" imgW="215900" imgH="152400" progId="Equation.3">
                  <p:embed/>
                  <p:pic>
                    <p:nvPicPr>
                      <p:cNvPr id="0" name="图片 3083"/>
                      <p:cNvPicPr/>
                      <p:nvPr/>
                    </p:nvPicPr>
                    <p:blipFill>
                      <a:blip r:embed="rId11"/>
                      <a:stretch>
                        <a:fillRect/>
                      </a:stretch>
                    </p:blipFill>
                    <p:spPr>
                      <a:xfrm>
                        <a:off x="3952875" y="4221163"/>
                        <a:ext cx="495300" cy="323850"/>
                      </a:xfrm>
                      <a:prstGeom prst="rect">
                        <a:avLst/>
                      </a:prstGeom>
                      <a:noFill/>
                      <a:ln w="38100">
                        <a:noFill/>
                        <a:miter/>
                      </a:ln>
                    </p:spPr>
                  </p:pic>
                </p:oleObj>
              </mc:Fallback>
            </mc:AlternateContent>
          </a:graphicData>
        </a:graphic>
      </p:graphicFrame>
      <p:sp>
        <p:nvSpPr>
          <p:cNvPr id="757773" name="Rectangle 13"/>
          <p:cNvSpPr>
            <a:spLocks noChangeArrowheads="1"/>
          </p:cNvSpPr>
          <p:nvPr/>
        </p:nvSpPr>
        <p:spPr bwMode="auto">
          <a:xfrm>
            <a:off x="315913" y="766763"/>
            <a:ext cx="1608138" cy="376238"/>
          </a:xfrm>
          <a:prstGeom prst="rect">
            <a:avLst/>
          </a:prstGeom>
          <a:noFill/>
          <a:ln>
            <a:noFill/>
          </a:ln>
          <a:effectLst/>
        </p:spPr>
        <p:txBody>
          <a:bodyPr wrap="none">
            <a:spAutoFit/>
          </a:bodyPr>
          <a:lstStyle/>
          <a:p>
            <a:pPr marL="0" marR="0" lvl="0" indent="0" algn="l" defTabSz="914400" rtl="0" eaLnBrk="0" fontAlgn="base" latinLnBrk="0" hangingPunct="0">
              <a:lnSpc>
                <a:spcPct val="100000"/>
              </a:lnSpc>
              <a:spcBef>
                <a:spcPct val="50000"/>
              </a:spcBef>
              <a:spcAft>
                <a:spcPct val="0"/>
              </a:spcAft>
              <a:buClrTx/>
              <a:buSzTx/>
              <a:buFontTx/>
              <a:buNone/>
              <a:defRPr/>
            </a:pPr>
            <a:r>
              <a:rPr kumimoji="1" lang="zh-CN" altLang="en-US" sz="1845" b="1"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mn-cs"/>
              </a:rPr>
              <a:t>共漏放大电路</a:t>
            </a:r>
          </a:p>
        </p:txBody>
      </p:sp>
      <p:pic>
        <p:nvPicPr>
          <p:cNvPr id="757774" name="Picture 14"/>
          <p:cNvPicPr>
            <a:picLocks noChangeAspect="1"/>
          </p:cNvPicPr>
          <p:nvPr/>
        </p:nvPicPr>
        <p:blipFill>
          <a:blip r:embed="rId12"/>
          <a:stretch>
            <a:fillRect/>
          </a:stretch>
        </p:blipFill>
        <p:spPr>
          <a:xfrm>
            <a:off x="4430713" y="3913188"/>
            <a:ext cx="4529137" cy="2306637"/>
          </a:xfrm>
          <a:prstGeom prst="rect">
            <a:avLst/>
          </a:prstGeom>
          <a:noFill/>
          <a:ln w="9525">
            <a:noFill/>
          </a:ln>
        </p:spPr>
      </p:pic>
      <p:pic>
        <p:nvPicPr>
          <p:cNvPr id="23567" name="Picture 15"/>
          <p:cNvPicPr>
            <a:picLocks noChangeAspect="1"/>
          </p:cNvPicPr>
          <p:nvPr/>
        </p:nvPicPr>
        <p:blipFill>
          <a:blip r:embed="rId13"/>
          <a:stretch>
            <a:fillRect/>
          </a:stretch>
        </p:blipFill>
        <p:spPr>
          <a:xfrm>
            <a:off x="4659313" y="747713"/>
            <a:ext cx="4114800" cy="2719387"/>
          </a:xfrm>
          <a:prstGeom prst="rect">
            <a:avLst/>
          </a:prstGeom>
          <a:noFill/>
          <a:ln w="9525">
            <a:noFill/>
          </a:ln>
        </p:spPr>
      </p:pic>
      <p:sp>
        <p:nvSpPr>
          <p:cNvPr id="757776" name="AutoShape 16"/>
          <p:cNvSpPr/>
          <p:nvPr/>
        </p:nvSpPr>
        <p:spPr bwMode="auto">
          <a:xfrm>
            <a:off x="944563" y="3068638"/>
            <a:ext cx="152400" cy="633413"/>
          </a:xfrm>
          <a:prstGeom prst="leftBrace">
            <a:avLst>
              <a:gd name="adj1" fmla="val 34615"/>
              <a:gd name="adj2" fmla="val 50000"/>
            </a:avLst>
          </a:prstGeom>
          <a:noFill/>
          <a:ln w="12700" cap="sq">
            <a:solidFill>
              <a:schemeClr val="tx1"/>
            </a:solidFill>
            <a:miter lim="800000"/>
            <a:headEnd type="none" w="sm" len="sm"/>
            <a:tailEnd type="none" w="sm" len="sm"/>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45"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ransition>
    <p:zoom dir="in"/>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757769"/>
                                        </p:tgtEl>
                                        <p:attrNameLst>
                                          <p:attrName>style.visibility</p:attrName>
                                        </p:attrNameLst>
                                      </p:cBhvr>
                                      <p:to>
                                        <p:strVal val="visible"/>
                                      </p:to>
                                    </p:set>
                                    <p:animEffect transition="in" filter="strips(downRight)">
                                      <p:cBhvr>
                                        <p:cTn id="7" dur="2000"/>
                                        <p:tgtEl>
                                          <p:spTgt spid="75776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757770"/>
                                        </p:tgtEl>
                                        <p:attrNameLst>
                                          <p:attrName>style.visibility</p:attrName>
                                        </p:attrNameLst>
                                      </p:cBhvr>
                                      <p:to>
                                        <p:strVal val="visible"/>
                                      </p:to>
                                    </p:set>
                                    <p:animEffect transition="in" filter="wipe(left)">
                                      <p:cBhvr>
                                        <p:cTn id="12" dur="2000"/>
                                        <p:tgtEl>
                                          <p:spTgt spid="757770"/>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757774"/>
                                        </p:tgtEl>
                                        <p:attrNameLst>
                                          <p:attrName>style.visibility</p:attrName>
                                        </p:attrNameLst>
                                      </p:cBhvr>
                                      <p:to>
                                        <p:strVal val="visible"/>
                                      </p:to>
                                    </p:set>
                                    <p:animEffect transition="in" filter="blinds(horizontal)">
                                      <p:cBhvr>
                                        <p:cTn id="17" dur="2000"/>
                                        <p:tgtEl>
                                          <p:spTgt spid="75777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757762"/>
                                        </p:tgtEl>
                                        <p:attrNameLst>
                                          <p:attrName>style.visibility</p:attrName>
                                        </p:attrNameLst>
                                      </p:cBhvr>
                                      <p:to>
                                        <p:strVal val="visible"/>
                                      </p:to>
                                    </p:set>
                                    <p:animEffect transition="in" filter="wipe(left)">
                                      <p:cBhvr>
                                        <p:cTn id="22" dur="2000"/>
                                        <p:tgtEl>
                                          <p:spTgt spid="75776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757771"/>
                                        </p:tgtEl>
                                        <p:attrNameLst>
                                          <p:attrName>style.visibility</p:attrName>
                                        </p:attrNameLst>
                                      </p:cBhvr>
                                      <p:to>
                                        <p:strVal val="visible"/>
                                      </p:to>
                                    </p:set>
                                    <p:animEffect transition="in" filter="wipe(left)">
                                      <p:cBhvr>
                                        <p:cTn id="27" dur="2000"/>
                                        <p:tgtEl>
                                          <p:spTgt spid="757771"/>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757776"/>
                                        </p:tgtEl>
                                        <p:attrNameLst>
                                          <p:attrName>style.visibility</p:attrName>
                                        </p:attrNameLst>
                                      </p:cBhvr>
                                      <p:to>
                                        <p:strVal val="visible"/>
                                      </p:to>
                                    </p:set>
                                    <p:animEffect transition="in" filter="wipe(left)">
                                      <p:cBhvr>
                                        <p:cTn id="32" dur="2000"/>
                                        <p:tgtEl>
                                          <p:spTgt spid="757776"/>
                                        </p:tgtEl>
                                      </p:cBhvr>
                                    </p:animEffect>
                                  </p:childTnLst>
                                </p:cTn>
                              </p:par>
                            </p:childTnLst>
                          </p:cTn>
                        </p:par>
                      </p:childTnLst>
                    </p:cTn>
                  </p:par>
                  <p:par>
                    <p:cTn id="33" fill="hold">
                      <p:stCondLst>
                        <p:cond delay="indefinite"/>
                      </p:stCondLst>
                      <p:childTnLst>
                        <p:par>
                          <p:cTn id="34" fill="hold">
                            <p:stCondLst>
                              <p:cond delay="0"/>
                            </p:stCondLst>
                            <p:childTnLst>
                              <p:par>
                                <p:cTn id="35" presetID="18" presetClass="entr" presetSubtype="6" fill="hold" nodeType="clickEffect">
                                  <p:stCondLst>
                                    <p:cond delay="0"/>
                                  </p:stCondLst>
                                  <p:childTnLst>
                                    <p:set>
                                      <p:cBhvr>
                                        <p:cTn id="36" dur="1" fill="hold">
                                          <p:stCondLst>
                                            <p:cond delay="0"/>
                                          </p:stCondLst>
                                        </p:cTn>
                                        <p:tgtEl>
                                          <p:spTgt spid="757764"/>
                                        </p:tgtEl>
                                        <p:attrNameLst>
                                          <p:attrName>style.visibility</p:attrName>
                                        </p:attrNameLst>
                                      </p:cBhvr>
                                      <p:to>
                                        <p:strVal val="visible"/>
                                      </p:to>
                                    </p:set>
                                    <p:animEffect transition="in" filter="strips(downRight)">
                                      <p:cBhvr>
                                        <p:cTn id="37" dur="2000"/>
                                        <p:tgtEl>
                                          <p:spTgt spid="757764"/>
                                        </p:tgtEl>
                                      </p:cBhvr>
                                    </p:animEffect>
                                  </p:childTnLst>
                                </p:cTn>
                              </p:par>
                            </p:childTnLst>
                          </p:cTn>
                        </p:par>
                      </p:childTnLst>
                    </p:cTn>
                  </p:par>
                  <p:par>
                    <p:cTn id="38" fill="hold">
                      <p:stCondLst>
                        <p:cond delay="indefinite"/>
                      </p:stCondLst>
                      <p:childTnLst>
                        <p:par>
                          <p:cTn id="39" fill="hold">
                            <p:stCondLst>
                              <p:cond delay="0"/>
                            </p:stCondLst>
                            <p:childTnLst>
                              <p:par>
                                <p:cTn id="40" presetID="18" presetClass="entr" presetSubtype="6" fill="hold" nodeType="clickEffect">
                                  <p:stCondLst>
                                    <p:cond delay="0"/>
                                  </p:stCondLst>
                                  <p:childTnLst>
                                    <p:set>
                                      <p:cBhvr>
                                        <p:cTn id="41" dur="1" fill="hold">
                                          <p:stCondLst>
                                            <p:cond delay="0"/>
                                          </p:stCondLst>
                                        </p:cTn>
                                        <p:tgtEl>
                                          <p:spTgt spid="757765"/>
                                        </p:tgtEl>
                                        <p:attrNameLst>
                                          <p:attrName>style.visibility</p:attrName>
                                        </p:attrNameLst>
                                      </p:cBhvr>
                                      <p:to>
                                        <p:strVal val="visible"/>
                                      </p:to>
                                    </p:set>
                                    <p:animEffect transition="in" filter="strips(downRight)">
                                      <p:cBhvr>
                                        <p:cTn id="42" dur="2000"/>
                                        <p:tgtEl>
                                          <p:spTgt spid="757765"/>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5" fill="hold" grpId="0" nodeType="clickEffect">
                                  <p:stCondLst>
                                    <p:cond delay="0"/>
                                  </p:stCondLst>
                                  <p:childTnLst>
                                    <p:set>
                                      <p:cBhvr>
                                        <p:cTn id="46" dur="1" fill="hold">
                                          <p:stCondLst>
                                            <p:cond delay="0"/>
                                          </p:stCondLst>
                                        </p:cTn>
                                        <p:tgtEl>
                                          <p:spTgt spid="757767"/>
                                        </p:tgtEl>
                                        <p:attrNameLst>
                                          <p:attrName>style.visibility</p:attrName>
                                        </p:attrNameLst>
                                      </p:cBhvr>
                                      <p:to>
                                        <p:strVal val="visible"/>
                                      </p:to>
                                    </p:set>
                                    <p:animEffect transition="in" filter="blinds(vertical)">
                                      <p:cBhvr>
                                        <p:cTn id="47" dur="2000"/>
                                        <p:tgtEl>
                                          <p:spTgt spid="757767"/>
                                        </p:tgtEl>
                                      </p:cBhvr>
                                    </p:animEffect>
                                  </p:childTnLst>
                                </p:cTn>
                              </p:par>
                            </p:childTnLst>
                          </p:cTn>
                        </p:par>
                      </p:childTnLst>
                    </p:cTn>
                  </p:par>
                  <p:par>
                    <p:cTn id="48" fill="hold">
                      <p:stCondLst>
                        <p:cond delay="indefinite"/>
                      </p:stCondLst>
                      <p:childTnLst>
                        <p:par>
                          <p:cTn id="49" fill="hold">
                            <p:stCondLst>
                              <p:cond delay="0"/>
                            </p:stCondLst>
                            <p:childTnLst>
                              <p:par>
                                <p:cTn id="50" presetID="18" presetClass="entr" presetSubtype="6" fill="hold" nodeType="clickEffect">
                                  <p:stCondLst>
                                    <p:cond delay="0"/>
                                  </p:stCondLst>
                                  <p:childTnLst>
                                    <p:set>
                                      <p:cBhvr>
                                        <p:cTn id="51" dur="1" fill="hold">
                                          <p:stCondLst>
                                            <p:cond delay="0"/>
                                          </p:stCondLst>
                                        </p:cTn>
                                        <p:tgtEl>
                                          <p:spTgt spid="757766"/>
                                        </p:tgtEl>
                                        <p:attrNameLst>
                                          <p:attrName>style.visibility</p:attrName>
                                        </p:attrNameLst>
                                      </p:cBhvr>
                                      <p:to>
                                        <p:strVal val="visible"/>
                                      </p:to>
                                    </p:set>
                                    <p:animEffect transition="in" filter="strips(downRight)">
                                      <p:cBhvr>
                                        <p:cTn id="52" dur="2000"/>
                                        <p:tgtEl>
                                          <p:spTgt spid="757766"/>
                                        </p:tgtEl>
                                      </p:cBhvr>
                                    </p:animEffect>
                                  </p:childTnLst>
                                </p:cTn>
                              </p:par>
                            </p:childTnLst>
                          </p:cTn>
                        </p:par>
                      </p:childTnLst>
                    </p:cTn>
                  </p:par>
                  <p:par>
                    <p:cTn id="53" fill="hold">
                      <p:stCondLst>
                        <p:cond delay="indefinite"/>
                      </p:stCondLst>
                      <p:childTnLst>
                        <p:par>
                          <p:cTn id="54" fill="hold">
                            <p:stCondLst>
                              <p:cond delay="0"/>
                            </p:stCondLst>
                            <p:childTnLst>
                              <p:par>
                                <p:cTn id="55" presetID="18" presetClass="entr" presetSubtype="6" fill="hold" nodeType="clickEffect">
                                  <p:stCondLst>
                                    <p:cond delay="0"/>
                                  </p:stCondLst>
                                  <p:childTnLst>
                                    <p:set>
                                      <p:cBhvr>
                                        <p:cTn id="56" dur="1" fill="hold">
                                          <p:stCondLst>
                                            <p:cond delay="0"/>
                                          </p:stCondLst>
                                        </p:cTn>
                                        <p:tgtEl>
                                          <p:spTgt spid="757772"/>
                                        </p:tgtEl>
                                        <p:attrNameLst>
                                          <p:attrName>style.visibility</p:attrName>
                                        </p:attrNameLst>
                                      </p:cBhvr>
                                      <p:to>
                                        <p:strVal val="visible"/>
                                      </p:to>
                                    </p:set>
                                    <p:animEffect transition="in" filter="strips(downRight)">
                                      <p:cBhvr>
                                        <p:cTn id="57" dur="2000"/>
                                        <p:tgtEl>
                                          <p:spTgt spid="757772"/>
                                        </p:tgtEl>
                                      </p:cBhvr>
                                    </p:animEffect>
                                  </p:childTnLst>
                                </p:cTn>
                              </p:par>
                            </p:childTnLst>
                          </p:cTn>
                        </p:par>
                      </p:childTnLst>
                    </p:cTn>
                  </p:par>
                  <p:par>
                    <p:cTn id="58" fill="hold">
                      <p:stCondLst>
                        <p:cond delay="indefinite"/>
                      </p:stCondLst>
                      <p:childTnLst>
                        <p:par>
                          <p:cTn id="59" fill="hold">
                            <p:stCondLst>
                              <p:cond delay="0"/>
                            </p:stCondLst>
                            <p:childTnLst>
                              <p:par>
                                <p:cTn id="60" presetID="2" presetClass="entr" presetSubtype="8" fill="hold" grpId="0" nodeType="clickEffect">
                                  <p:stCondLst>
                                    <p:cond delay="0"/>
                                  </p:stCondLst>
                                  <p:childTnLst>
                                    <p:set>
                                      <p:cBhvr>
                                        <p:cTn id="61" dur="1" fill="hold">
                                          <p:stCondLst>
                                            <p:cond delay="0"/>
                                          </p:stCondLst>
                                        </p:cTn>
                                        <p:tgtEl>
                                          <p:spTgt spid="757763"/>
                                        </p:tgtEl>
                                        <p:attrNameLst>
                                          <p:attrName>style.visibility</p:attrName>
                                        </p:attrNameLst>
                                      </p:cBhvr>
                                      <p:to>
                                        <p:strVal val="visible"/>
                                      </p:to>
                                    </p:set>
                                    <p:anim calcmode="lin" valueType="num">
                                      <p:cBhvr additive="base">
                                        <p:cTn id="62" dur="2000" fill="hold"/>
                                        <p:tgtEl>
                                          <p:spTgt spid="757763"/>
                                        </p:tgtEl>
                                        <p:attrNameLst>
                                          <p:attrName>ppt_x</p:attrName>
                                        </p:attrNameLst>
                                      </p:cBhvr>
                                      <p:tavLst>
                                        <p:tav tm="0">
                                          <p:val>
                                            <p:strVal val="0-#ppt_w/2"/>
                                          </p:val>
                                        </p:tav>
                                        <p:tav tm="100000">
                                          <p:val>
                                            <p:strVal val="#ppt_x"/>
                                          </p:val>
                                        </p:tav>
                                      </p:tavLst>
                                    </p:anim>
                                    <p:anim calcmode="lin" valueType="num">
                                      <p:cBhvr additive="base">
                                        <p:cTn id="63" dur="2000" fill="hold"/>
                                        <p:tgtEl>
                                          <p:spTgt spid="757763"/>
                                        </p:tgtEl>
                                        <p:attrNameLst>
                                          <p:attrName>ppt_y</p:attrName>
                                        </p:attrNameLst>
                                      </p:cBhvr>
                                      <p:tavLst>
                                        <p:tav tm="0">
                                          <p:val>
                                            <p:strVal val="#ppt_y"/>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18" presetClass="entr" presetSubtype="6" fill="hold" nodeType="clickEffect">
                                  <p:stCondLst>
                                    <p:cond delay="0"/>
                                  </p:stCondLst>
                                  <p:childTnLst>
                                    <p:set>
                                      <p:cBhvr>
                                        <p:cTn id="67" dur="1" fill="hold">
                                          <p:stCondLst>
                                            <p:cond delay="0"/>
                                          </p:stCondLst>
                                        </p:cTn>
                                        <p:tgtEl>
                                          <p:spTgt spid="757768"/>
                                        </p:tgtEl>
                                        <p:attrNameLst>
                                          <p:attrName>style.visibility</p:attrName>
                                        </p:attrNameLst>
                                      </p:cBhvr>
                                      <p:to>
                                        <p:strVal val="visible"/>
                                      </p:to>
                                    </p:set>
                                    <p:animEffect transition="in" filter="strips(downRight)">
                                      <p:cBhvr>
                                        <p:cTn id="68" dur="2000"/>
                                        <p:tgtEl>
                                          <p:spTgt spid="7577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7762" grpId="0" bldLvl="0" animBg="1"/>
      <p:bldP spid="757763" grpId="0" bldLvl="0" animBg="1"/>
      <p:bldP spid="757767" grpId="0" bldLvl="0" animBg="1"/>
      <p:bldP spid="757769" grpId="0" bldLvl="0" animBg="1"/>
      <p:bldP spid="757770" grpId="0" bldLvl="0" animBg="1"/>
      <p:bldP spid="757771" grpId="0" bldLvl="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8786" name="Text Box 2"/>
          <p:cNvSpPr txBox="1">
            <a:spLocks noChangeArrowheads="1"/>
          </p:cNvSpPr>
          <p:nvPr/>
        </p:nvSpPr>
        <p:spPr bwMode="auto">
          <a:xfrm>
            <a:off x="384175" y="696913"/>
            <a:ext cx="3352800" cy="376238"/>
          </a:xfrm>
          <a:prstGeom prst="rect">
            <a:avLst/>
          </a:prstGeom>
          <a:noFill/>
          <a:ln>
            <a:noFill/>
          </a:ln>
          <a:effectLst/>
        </p:spPr>
        <p:txBody>
          <a:bodyPr>
            <a:spAutoFit/>
          </a:bodyPr>
          <a:lstStyle/>
          <a:p>
            <a:pPr marR="0" defTabSz="914400" eaLnBrk="0" hangingPunct="0">
              <a:spcBef>
                <a:spcPct val="50000"/>
              </a:spcBef>
              <a:buClrTx/>
              <a:buSzTx/>
              <a:buFontTx/>
              <a:buNone/>
              <a:defRPr/>
            </a:pPr>
            <a:r>
              <a:rPr kumimoji="1" lang="zh-CN" altLang="en-US" sz="1845" kern="1200" cap="none" spc="0" normalizeH="0" baseline="0" noProof="0">
                <a:solidFill>
                  <a:srgbClr val="FF0000"/>
                </a:solidFill>
                <a:latin typeface="Times New Roman" panose="02020603050405020304" pitchFamily="18" charset="0"/>
                <a:ea typeface="楷体_GB2312" pitchFamily="49" charset="-122"/>
                <a:cs typeface="+mn-cs"/>
              </a:rPr>
              <a:t>（</a:t>
            </a:r>
            <a:r>
              <a:rPr kumimoji="1" lang="en-US" altLang="zh-CN" sz="1845" kern="1200" cap="none" spc="0" normalizeH="0" baseline="0" noProof="0">
                <a:solidFill>
                  <a:srgbClr val="FF0000"/>
                </a:solidFill>
                <a:latin typeface="Times New Roman" panose="02020603050405020304" pitchFamily="18" charset="0"/>
                <a:ea typeface="楷体_GB2312" pitchFamily="49" charset="-122"/>
                <a:cs typeface="+mn-cs"/>
              </a:rPr>
              <a:t>4</a:t>
            </a:r>
            <a:r>
              <a:rPr kumimoji="1" lang="zh-CN" altLang="en-US" sz="1845" kern="1200" cap="none" spc="0" normalizeH="0" baseline="0" noProof="0">
                <a:solidFill>
                  <a:srgbClr val="FF0000"/>
                </a:solidFill>
                <a:latin typeface="Times New Roman" panose="02020603050405020304" pitchFamily="18" charset="0"/>
                <a:ea typeface="楷体_GB2312" pitchFamily="49" charset="-122"/>
                <a:cs typeface="+mn-cs"/>
              </a:rPr>
              <a:t>）输出电阻</a:t>
            </a:r>
          </a:p>
        </p:txBody>
      </p:sp>
      <p:graphicFrame>
        <p:nvGraphicFramePr>
          <p:cNvPr id="758787" name="Object 3"/>
          <p:cNvGraphicFramePr>
            <a:graphicFrameLocks noChangeAspect="1"/>
          </p:cNvGraphicFramePr>
          <p:nvPr/>
        </p:nvGraphicFramePr>
        <p:xfrm>
          <a:off x="1828800" y="1330325"/>
          <a:ext cx="1984375" cy="511175"/>
        </p:xfrm>
        <a:graphic>
          <a:graphicData uri="http://schemas.openxmlformats.org/presentationml/2006/ole">
            <mc:AlternateContent xmlns:mc="http://schemas.openxmlformats.org/markup-compatibility/2006">
              <mc:Choice xmlns:v="urn:schemas-microsoft-com:vml" Requires="v">
                <p:oleObj r:id="rId2" imgW="862965" imgH="241300" progId="Equation.3">
                  <p:embed/>
                </p:oleObj>
              </mc:Choice>
              <mc:Fallback>
                <p:oleObj r:id="rId2" imgW="862965" imgH="241300" progId="Equation.3">
                  <p:embed/>
                  <p:pic>
                    <p:nvPicPr>
                      <p:cNvPr id="0" name="图片 3075"/>
                      <p:cNvPicPr/>
                      <p:nvPr/>
                    </p:nvPicPr>
                    <p:blipFill>
                      <a:blip r:embed="rId3"/>
                      <a:stretch>
                        <a:fillRect/>
                      </a:stretch>
                    </p:blipFill>
                    <p:spPr>
                      <a:xfrm>
                        <a:off x="1828800" y="1330325"/>
                        <a:ext cx="1984375" cy="511175"/>
                      </a:xfrm>
                      <a:prstGeom prst="rect">
                        <a:avLst/>
                      </a:prstGeom>
                      <a:noFill/>
                      <a:ln w="38100">
                        <a:noFill/>
                        <a:miter/>
                      </a:ln>
                    </p:spPr>
                  </p:pic>
                </p:oleObj>
              </mc:Fallback>
            </mc:AlternateContent>
          </a:graphicData>
        </a:graphic>
      </p:graphicFrame>
      <p:graphicFrame>
        <p:nvGraphicFramePr>
          <p:cNvPr id="758788" name="Object 4"/>
          <p:cNvGraphicFramePr>
            <a:graphicFrameLocks noChangeAspect="1"/>
          </p:cNvGraphicFramePr>
          <p:nvPr/>
        </p:nvGraphicFramePr>
        <p:xfrm>
          <a:off x="1800225" y="1893888"/>
          <a:ext cx="1174750" cy="511175"/>
        </p:xfrm>
        <a:graphic>
          <a:graphicData uri="http://schemas.openxmlformats.org/presentationml/2006/ole">
            <mc:AlternateContent xmlns:mc="http://schemas.openxmlformats.org/markup-compatibility/2006">
              <mc:Choice xmlns:v="urn:schemas-microsoft-com:vml" Requires="v">
                <p:oleObj r:id="rId4" imgW="508000" imgH="241300" progId="Equation.3">
                  <p:embed/>
                </p:oleObj>
              </mc:Choice>
              <mc:Fallback>
                <p:oleObj r:id="rId4" imgW="508000" imgH="241300" progId="Equation.3">
                  <p:embed/>
                  <p:pic>
                    <p:nvPicPr>
                      <p:cNvPr id="0" name="图片 3080"/>
                      <p:cNvPicPr/>
                      <p:nvPr/>
                    </p:nvPicPr>
                    <p:blipFill>
                      <a:blip r:embed="rId5"/>
                      <a:stretch>
                        <a:fillRect/>
                      </a:stretch>
                    </p:blipFill>
                    <p:spPr>
                      <a:xfrm>
                        <a:off x="1800225" y="1893888"/>
                        <a:ext cx="1174750" cy="511175"/>
                      </a:xfrm>
                      <a:prstGeom prst="rect">
                        <a:avLst/>
                      </a:prstGeom>
                      <a:noFill/>
                      <a:ln w="38100">
                        <a:noFill/>
                        <a:miter/>
                      </a:ln>
                    </p:spPr>
                  </p:pic>
                </p:oleObj>
              </mc:Fallback>
            </mc:AlternateContent>
          </a:graphicData>
        </a:graphic>
      </p:graphicFrame>
      <p:graphicFrame>
        <p:nvGraphicFramePr>
          <p:cNvPr id="758789" name="Object 5"/>
          <p:cNvGraphicFramePr>
            <a:graphicFrameLocks noChangeAspect="1"/>
          </p:cNvGraphicFramePr>
          <p:nvPr/>
        </p:nvGraphicFramePr>
        <p:xfrm>
          <a:off x="1450975" y="2465388"/>
          <a:ext cx="2343150" cy="1116012"/>
        </p:xfrm>
        <a:graphic>
          <a:graphicData uri="http://schemas.openxmlformats.org/presentationml/2006/ole">
            <mc:AlternateContent xmlns:mc="http://schemas.openxmlformats.org/markup-compatibility/2006">
              <mc:Choice xmlns:v="urn:schemas-microsoft-com:vml" Requires="v">
                <p:oleObj r:id="rId6" imgW="1180465" imgH="609600" progId="Equation.3">
                  <p:embed/>
                </p:oleObj>
              </mc:Choice>
              <mc:Fallback>
                <p:oleObj r:id="rId6" imgW="1180465" imgH="609600" progId="Equation.3">
                  <p:embed/>
                  <p:pic>
                    <p:nvPicPr>
                      <p:cNvPr id="0" name="图片 3081"/>
                      <p:cNvPicPr/>
                      <p:nvPr/>
                    </p:nvPicPr>
                    <p:blipFill>
                      <a:blip r:embed="rId7"/>
                      <a:stretch>
                        <a:fillRect/>
                      </a:stretch>
                    </p:blipFill>
                    <p:spPr>
                      <a:xfrm>
                        <a:off x="1450975" y="2465388"/>
                        <a:ext cx="2343150" cy="1116012"/>
                      </a:xfrm>
                      <a:prstGeom prst="rect">
                        <a:avLst/>
                      </a:prstGeom>
                      <a:noFill/>
                      <a:ln w="38100">
                        <a:noFill/>
                        <a:miter/>
                      </a:ln>
                    </p:spPr>
                  </p:pic>
                </p:oleObj>
              </mc:Fallback>
            </mc:AlternateContent>
          </a:graphicData>
        </a:graphic>
      </p:graphicFrame>
      <p:sp>
        <p:nvSpPr>
          <p:cNvPr id="758790" name="Text Box 6"/>
          <p:cNvSpPr txBox="1">
            <a:spLocks noChangeArrowheads="1"/>
          </p:cNvSpPr>
          <p:nvPr/>
        </p:nvSpPr>
        <p:spPr bwMode="auto">
          <a:xfrm>
            <a:off x="612775" y="2646363"/>
            <a:ext cx="1143000" cy="376238"/>
          </a:xfrm>
          <a:prstGeom prst="rect">
            <a:avLst/>
          </a:prstGeom>
          <a:noFill/>
          <a:ln>
            <a:noFill/>
          </a:ln>
          <a:effectLst/>
        </p:spPr>
        <p:txBody>
          <a:bodyPr anchor="ctr">
            <a:spAutoFit/>
          </a:bodyPr>
          <a:lstStyle/>
          <a:p>
            <a:pPr marR="0" defTabSz="914400" eaLnBrk="0" hangingPunct="0">
              <a:buClrTx/>
              <a:buSzTx/>
              <a:buFontTx/>
              <a:buNone/>
              <a:defRPr/>
            </a:pPr>
            <a:r>
              <a:rPr kumimoji="1" lang="zh-CN" altLang="en-US" sz="1845" kern="1200" cap="none" spc="0" normalizeH="0" baseline="0" noProof="0">
                <a:latin typeface="Times New Roman" panose="02020603050405020304" pitchFamily="18" charset="0"/>
                <a:ea typeface="楷体_GB2312" pitchFamily="49" charset="-122"/>
                <a:cs typeface="+mn-cs"/>
              </a:rPr>
              <a:t>所以</a:t>
            </a:r>
          </a:p>
        </p:txBody>
      </p:sp>
      <p:sp>
        <p:nvSpPr>
          <p:cNvPr id="758791" name="Text Box 7"/>
          <p:cNvSpPr txBox="1">
            <a:spLocks noChangeArrowheads="1"/>
          </p:cNvSpPr>
          <p:nvPr/>
        </p:nvSpPr>
        <p:spPr bwMode="auto">
          <a:xfrm>
            <a:off x="612775" y="1330325"/>
            <a:ext cx="1447800" cy="376238"/>
          </a:xfrm>
          <a:prstGeom prst="rect">
            <a:avLst/>
          </a:prstGeom>
          <a:noFill/>
          <a:ln>
            <a:noFill/>
          </a:ln>
          <a:effectLst/>
        </p:spPr>
        <p:txBody>
          <a:bodyPr>
            <a:spAutoFit/>
          </a:bodyPr>
          <a:lstStyle/>
          <a:p>
            <a:pPr marR="0" defTabSz="914400" eaLnBrk="0" hangingPunct="0">
              <a:spcBef>
                <a:spcPct val="50000"/>
              </a:spcBef>
              <a:buClrTx/>
              <a:buSzTx/>
              <a:buFontTx/>
              <a:buNone/>
              <a:defRPr/>
            </a:pPr>
            <a:r>
              <a:rPr kumimoji="1" lang="zh-CN" altLang="en-US" sz="1845" kern="1200" cap="none" spc="0" normalizeH="0" baseline="0" noProof="0">
                <a:latin typeface="Times New Roman" panose="02020603050405020304" pitchFamily="18" charset="0"/>
                <a:ea typeface="楷体_GB2312" pitchFamily="49" charset="-122"/>
                <a:cs typeface="+mn-cs"/>
              </a:rPr>
              <a:t>由图有</a:t>
            </a:r>
          </a:p>
        </p:txBody>
      </p:sp>
      <p:graphicFrame>
        <p:nvGraphicFramePr>
          <p:cNvPr id="758792" name="Object 8"/>
          <p:cNvGraphicFramePr>
            <a:graphicFrameLocks noChangeAspect="1"/>
          </p:cNvGraphicFramePr>
          <p:nvPr/>
        </p:nvGraphicFramePr>
        <p:xfrm>
          <a:off x="3889375" y="2455863"/>
          <a:ext cx="1277938" cy="841375"/>
        </p:xfrm>
        <a:graphic>
          <a:graphicData uri="http://schemas.openxmlformats.org/presentationml/2006/ole">
            <mc:AlternateContent xmlns:mc="http://schemas.openxmlformats.org/markup-compatibility/2006">
              <mc:Choice xmlns:v="urn:schemas-microsoft-com:vml" Requires="v">
                <p:oleObj r:id="rId8" imgW="622300" imgH="444500" progId="Equation.3">
                  <p:embed/>
                </p:oleObj>
              </mc:Choice>
              <mc:Fallback>
                <p:oleObj r:id="rId8" imgW="622300" imgH="444500" progId="Equation.3">
                  <p:embed/>
                  <p:pic>
                    <p:nvPicPr>
                      <p:cNvPr id="0" name="图片 3085"/>
                      <p:cNvPicPr/>
                      <p:nvPr/>
                    </p:nvPicPr>
                    <p:blipFill>
                      <a:blip r:embed="rId9"/>
                      <a:stretch>
                        <a:fillRect/>
                      </a:stretch>
                    </p:blipFill>
                    <p:spPr>
                      <a:xfrm>
                        <a:off x="3889375" y="2455863"/>
                        <a:ext cx="1277938" cy="841375"/>
                      </a:xfrm>
                      <a:prstGeom prst="rect">
                        <a:avLst/>
                      </a:prstGeom>
                      <a:noFill/>
                      <a:ln w="38100">
                        <a:noFill/>
                        <a:miter/>
                      </a:ln>
                    </p:spPr>
                  </p:pic>
                </p:oleObj>
              </mc:Fallback>
            </mc:AlternateContent>
          </a:graphicData>
        </a:graphic>
      </p:graphicFrame>
      <p:pic>
        <p:nvPicPr>
          <p:cNvPr id="24585" name="Picture 9"/>
          <p:cNvPicPr>
            <a:picLocks noChangeAspect="1"/>
          </p:cNvPicPr>
          <p:nvPr/>
        </p:nvPicPr>
        <p:blipFill>
          <a:blip r:embed="rId10"/>
          <a:stretch>
            <a:fillRect/>
          </a:stretch>
        </p:blipFill>
        <p:spPr>
          <a:xfrm>
            <a:off x="1908175" y="3651250"/>
            <a:ext cx="4800600" cy="2635250"/>
          </a:xfrm>
          <a:prstGeom prst="rect">
            <a:avLst/>
          </a:prstGeom>
          <a:noFill/>
          <a:ln w="9525">
            <a:noFill/>
          </a:ln>
        </p:spPr>
      </p:pic>
      <p:graphicFrame>
        <p:nvGraphicFramePr>
          <p:cNvPr id="758794" name="Object 10"/>
          <p:cNvGraphicFramePr>
            <a:graphicFrameLocks noChangeAspect="1"/>
          </p:cNvGraphicFramePr>
          <p:nvPr/>
        </p:nvGraphicFramePr>
        <p:xfrm>
          <a:off x="3889375" y="1119188"/>
          <a:ext cx="1925638" cy="998537"/>
        </p:xfrm>
        <a:graphic>
          <a:graphicData uri="http://schemas.openxmlformats.org/presentationml/2006/ole">
            <mc:AlternateContent xmlns:mc="http://schemas.openxmlformats.org/markup-compatibility/2006">
              <mc:Choice xmlns:v="urn:schemas-microsoft-com:vml" Requires="v">
                <p:oleObj r:id="rId11" imgW="838200" imgH="469900" progId="Equation.3">
                  <p:embed/>
                </p:oleObj>
              </mc:Choice>
              <mc:Fallback>
                <p:oleObj r:id="rId11" imgW="838200" imgH="469900" progId="Equation.3">
                  <p:embed/>
                  <p:pic>
                    <p:nvPicPr>
                      <p:cNvPr id="0" name="图片 3079"/>
                      <p:cNvPicPr/>
                      <p:nvPr/>
                    </p:nvPicPr>
                    <p:blipFill>
                      <a:blip r:embed="rId12"/>
                      <a:stretch>
                        <a:fillRect/>
                      </a:stretch>
                    </p:blipFill>
                    <p:spPr>
                      <a:xfrm>
                        <a:off x="3889375" y="1119188"/>
                        <a:ext cx="1925638" cy="998537"/>
                      </a:xfrm>
                      <a:prstGeom prst="rect">
                        <a:avLst/>
                      </a:prstGeom>
                      <a:noFill/>
                      <a:ln w="38100">
                        <a:noFill/>
                        <a:miter/>
                      </a:ln>
                    </p:spPr>
                  </p:pic>
                </p:oleObj>
              </mc:Fallback>
            </mc:AlternateContent>
          </a:graphicData>
        </a:graphic>
      </p:graphicFrame>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58791"/>
                                        </p:tgtEl>
                                        <p:attrNameLst>
                                          <p:attrName>style.visibility</p:attrName>
                                        </p:attrNameLst>
                                      </p:cBhvr>
                                      <p:to>
                                        <p:strVal val="visible"/>
                                      </p:to>
                                    </p:set>
                                    <p:animEffect transition="in" filter="wipe(left)">
                                      <p:cBhvr>
                                        <p:cTn id="7" dur="2000"/>
                                        <p:tgtEl>
                                          <p:spTgt spid="758791"/>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nodeType="clickEffect">
                                  <p:stCondLst>
                                    <p:cond delay="0"/>
                                  </p:stCondLst>
                                  <p:childTnLst>
                                    <p:set>
                                      <p:cBhvr>
                                        <p:cTn id="11" dur="1" fill="hold">
                                          <p:stCondLst>
                                            <p:cond delay="0"/>
                                          </p:stCondLst>
                                        </p:cTn>
                                        <p:tgtEl>
                                          <p:spTgt spid="758787"/>
                                        </p:tgtEl>
                                        <p:attrNameLst>
                                          <p:attrName>style.visibility</p:attrName>
                                        </p:attrNameLst>
                                      </p:cBhvr>
                                      <p:to>
                                        <p:strVal val="visible"/>
                                      </p:to>
                                    </p:set>
                                    <p:animEffect transition="in" filter="strips(downRight)">
                                      <p:cBhvr>
                                        <p:cTn id="12" dur="2000"/>
                                        <p:tgtEl>
                                          <p:spTgt spid="758787"/>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6" fill="hold" nodeType="clickEffect">
                                  <p:stCondLst>
                                    <p:cond delay="0"/>
                                  </p:stCondLst>
                                  <p:childTnLst>
                                    <p:set>
                                      <p:cBhvr>
                                        <p:cTn id="16" dur="1" fill="hold">
                                          <p:stCondLst>
                                            <p:cond delay="0"/>
                                          </p:stCondLst>
                                        </p:cTn>
                                        <p:tgtEl>
                                          <p:spTgt spid="758794"/>
                                        </p:tgtEl>
                                        <p:attrNameLst>
                                          <p:attrName>style.visibility</p:attrName>
                                        </p:attrNameLst>
                                      </p:cBhvr>
                                      <p:to>
                                        <p:strVal val="visible"/>
                                      </p:to>
                                    </p:set>
                                    <p:animEffect transition="in" filter="strips(downRight)">
                                      <p:cBhvr>
                                        <p:cTn id="17" dur="2000"/>
                                        <p:tgtEl>
                                          <p:spTgt spid="758794"/>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6" fill="hold" nodeType="clickEffect">
                                  <p:stCondLst>
                                    <p:cond delay="0"/>
                                  </p:stCondLst>
                                  <p:childTnLst>
                                    <p:set>
                                      <p:cBhvr>
                                        <p:cTn id="21" dur="1" fill="hold">
                                          <p:stCondLst>
                                            <p:cond delay="0"/>
                                          </p:stCondLst>
                                        </p:cTn>
                                        <p:tgtEl>
                                          <p:spTgt spid="758788"/>
                                        </p:tgtEl>
                                        <p:attrNameLst>
                                          <p:attrName>style.visibility</p:attrName>
                                        </p:attrNameLst>
                                      </p:cBhvr>
                                      <p:to>
                                        <p:strVal val="visible"/>
                                      </p:to>
                                    </p:set>
                                    <p:animEffect transition="in" filter="strips(downRight)">
                                      <p:cBhvr>
                                        <p:cTn id="22" dur="2000"/>
                                        <p:tgtEl>
                                          <p:spTgt spid="758788"/>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5" fill="hold" grpId="0" nodeType="clickEffect">
                                  <p:stCondLst>
                                    <p:cond delay="0"/>
                                  </p:stCondLst>
                                  <p:childTnLst>
                                    <p:set>
                                      <p:cBhvr>
                                        <p:cTn id="26" dur="1" fill="hold">
                                          <p:stCondLst>
                                            <p:cond delay="0"/>
                                          </p:stCondLst>
                                        </p:cTn>
                                        <p:tgtEl>
                                          <p:spTgt spid="758790"/>
                                        </p:tgtEl>
                                        <p:attrNameLst>
                                          <p:attrName>style.visibility</p:attrName>
                                        </p:attrNameLst>
                                      </p:cBhvr>
                                      <p:to>
                                        <p:strVal val="visible"/>
                                      </p:to>
                                    </p:set>
                                    <p:animEffect transition="in" filter="blinds(vertical)">
                                      <p:cBhvr>
                                        <p:cTn id="27" dur="2000"/>
                                        <p:tgtEl>
                                          <p:spTgt spid="758790"/>
                                        </p:tgtEl>
                                      </p:cBhvr>
                                    </p:animEffect>
                                  </p:childTnLst>
                                </p:cTn>
                              </p:par>
                            </p:childTnLst>
                          </p:cTn>
                        </p:par>
                      </p:childTnLst>
                    </p:cTn>
                  </p:par>
                  <p:par>
                    <p:cTn id="28" fill="hold">
                      <p:stCondLst>
                        <p:cond delay="indefinite"/>
                      </p:stCondLst>
                      <p:childTnLst>
                        <p:par>
                          <p:cTn id="29" fill="hold">
                            <p:stCondLst>
                              <p:cond delay="0"/>
                            </p:stCondLst>
                            <p:childTnLst>
                              <p:par>
                                <p:cTn id="30" presetID="18" presetClass="entr" presetSubtype="6" fill="hold" nodeType="clickEffect">
                                  <p:stCondLst>
                                    <p:cond delay="0"/>
                                  </p:stCondLst>
                                  <p:childTnLst>
                                    <p:set>
                                      <p:cBhvr>
                                        <p:cTn id="31" dur="1" fill="hold">
                                          <p:stCondLst>
                                            <p:cond delay="0"/>
                                          </p:stCondLst>
                                        </p:cTn>
                                        <p:tgtEl>
                                          <p:spTgt spid="758789"/>
                                        </p:tgtEl>
                                        <p:attrNameLst>
                                          <p:attrName>style.visibility</p:attrName>
                                        </p:attrNameLst>
                                      </p:cBhvr>
                                      <p:to>
                                        <p:strVal val="visible"/>
                                      </p:to>
                                    </p:set>
                                    <p:animEffect transition="in" filter="strips(downRight)">
                                      <p:cBhvr>
                                        <p:cTn id="32" dur="2000"/>
                                        <p:tgtEl>
                                          <p:spTgt spid="758789"/>
                                        </p:tgtEl>
                                      </p:cBhvr>
                                    </p:animEffect>
                                  </p:childTnLst>
                                </p:cTn>
                              </p:par>
                            </p:childTnLst>
                          </p:cTn>
                        </p:par>
                      </p:childTnLst>
                    </p:cTn>
                  </p:par>
                  <p:par>
                    <p:cTn id="33" fill="hold">
                      <p:stCondLst>
                        <p:cond delay="indefinite"/>
                      </p:stCondLst>
                      <p:childTnLst>
                        <p:par>
                          <p:cTn id="34" fill="hold">
                            <p:stCondLst>
                              <p:cond delay="0"/>
                            </p:stCondLst>
                            <p:childTnLst>
                              <p:par>
                                <p:cTn id="35" presetID="18" presetClass="entr" presetSubtype="6" fill="hold" nodeType="clickEffect">
                                  <p:stCondLst>
                                    <p:cond delay="0"/>
                                  </p:stCondLst>
                                  <p:childTnLst>
                                    <p:set>
                                      <p:cBhvr>
                                        <p:cTn id="36" dur="1" fill="hold">
                                          <p:stCondLst>
                                            <p:cond delay="0"/>
                                          </p:stCondLst>
                                        </p:cTn>
                                        <p:tgtEl>
                                          <p:spTgt spid="758792"/>
                                        </p:tgtEl>
                                        <p:attrNameLst>
                                          <p:attrName>style.visibility</p:attrName>
                                        </p:attrNameLst>
                                      </p:cBhvr>
                                      <p:to>
                                        <p:strVal val="visible"/>
                                      </p:to>
                                    </p:set>
                                    <p:animEffect transition="in" filter="strips(downRight)">
                                      <p:cBhvr>
                                        <p:cTn id="37" dur="2000"/>
                                        <p:tgtEl>
                                          <p:spTgt spid="7587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8790" grpId="0" bldLvl="0" animBg="1"/>
      <p:bldP spid="758791" grpId="0" bldLvl="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4146" name="Object 2"/>
          <p:cNvGraphicFramePr>
            <a:graphicFrameLocks noChangeAspect="1"/>
          </p:cNvGraphicFramePr>
          <p:nvPr/>
        </p:nvGraphicFramePr>
        <p:xfrm>
          <a:off x="2771775" y="2276475"/>
          <a:ext cx="3886200" cy="2774950"/>
        </p:xfrm>
        <a:graphic>
          <a:graphicData uri="http://schemas.openxmlformats.org/presentationml/2006/ole">
            <mc:AlternateContent xmlns:mc="http://schemas.openxmlformats.org/markup-compatibility/2006">
              <mc:Choice xmlns:v="urn:schemas-microsoft-com:vml" Requires="v">
                <p:oleObj r:id="rId3" imgW="12544425" imgH="8963025" progId="MSPhotoEd.3">
                  <p:embed/>
                </p:oleObj>
              </mc:Choice>
              <mc:Fallback>
                <p:oleObj r:id="rId3" imgW="12544425" imgH="8963025" progId="MSPhotoEd.3">
                  <p:embed/>
                  <p:pic>
                    <p:nvPicPr>
                      <p:cNvPr id="0" name="图片 3110"/>
                      <p:cNvPicPr/>
                      <p:nvPr/>
                    </p:nvPicPr>
                    <p:blipFill>
                      <a:blip r:embed="rId4"/>
                      <a:stretch>
                        <a:fillRect/>
                      </a:stretch>
                    </p:blipFill>
                    <p:spPr>
                      <a:xfrm>
                        <a:off x="2771775" y="2276475"/>
                        <a:ext cx="3886200" cy="2774950"/>
                      </a:xfrm>
                      <a:prstGeom prst="rect">
                        <a:avLst/>
                      </a:prstGeom>
                      <a:noFill/>
                      <a:ln w="38100">
                        <a:noFill/>
                        <a:miter/>
                      </a:ln>
                    </p:spPr>
                  </p:pic>
                </p:oleObj>
              </mc:Fallback>
            </mc:AlternateContent>
          </a:graphicData>
        </a:graphic>
      </p:graphicFrame>
      <p:graphicFrame>
        <p:nvGraphicFramePr>
          <p:cNvPr id="134147" name="Object 3"/>
          <p:cNvGraphicFramePr>
            <a:graphicFrameLocks noChangeAspect="1"/>
          </p:cNvGraphicFramePr>
          <p:nvPr/>
        </p:nvGraphicFramePr>
        <p:xfrm>
          <a:off x="790575" y="1590675"/>
          <a:ext cx="2286000" cy="590550"/>
        </p:xfrm>
        <a:graphic>
          <a:graphicData uri="http://schemas.openxmlformats.org/presentationml/2006/ole">
            <mc:AlternateContent xmlns:mc="http://schemas.openxmlformats.org/markup-compatibility/2006">
              <mc:Choice xmlns:v="urn:schemas-microsoft-com:vml" Requires="v">
                <p:oleObj r:id="rId5" imgW="1180465" imgH="304800" progId="Equation.3">
                  <p:embed/>
                </p:oleObj>
              </mc:Choice>
              <mc:Fallback>
                <p:oleObj r:id="rId5" imgW="1180465" imgH="304800" progId="Equation.3">
                  <p:embed/>
                  <p:pic>
                    <p:nvPicPr>
                      <p:cNvPr id="0" name="图片 3111"/>
                      <p:cNvPicPr/>
                      <p:nvPr/>
                    </p:nvPicPr>
                    <p:blipFill>
                      <a:blip r:embed="rId6"/>
                      <a:stretch>
                        <a:fillRect/>
                      </a:stretch>
                    </p:blipFill>
                    <p:spPr>
                      <a:xfrm>
                        <a:off x="790575" y="1590675"/>
                        <a:ext cx="2286000" cy="590550"/>
                      </a:xfrm>
                      <a:prstGeom prst="rect">
                        <a:avLst/>
                      </a:prstGeom>
                      <a:solidFill>
                        <a:srgbClr val="66FFFF"/>
                      </a:solidFill>
                      <a:ln w="9525" cap="flat" cmpd="sng">
                        <a:solidFill>
                          <a:srgbClr val="FF0000"/>
                        </a:solidFill>
                        <a:prstDash val="solid"/>
                        <a:miter/>
                        <a:headEnd type="none" w="med" len="med"/>
                        <a:tailEnd type="none" w="med" len="med"/>
                      </a:ln>
                    </p:spPr>
                  </p:pic>
                </p:oleObj>
              </mc:Fallback>
            </mc:AlternateContent>
          </a:graphicData>
        </a:graphic>
      </p:graphicFrame>
      <p:sp>
        <p:nvSpPr>
          <p:cNvPr id="134148" name="Line 4"/>
          <p:cNvSpPr/>
          <p:nvPr/>
        </p:nvSpPr>
        <p:spPr>
          <a:xfrm flipV="1">
            <a:off x="4600575" y="2428875"/>
            <a:ext cx="0" cy="2438400"/>
          </a:xfrm>
          <a:prstGeom prst="line">
            <a:avLst/>
          </a:prstGeom>
          <a:ln w="19050" cap="flat" cmpd="sng">
            <a:solidFill>
              <a:srgbClr val="FF0000"/>
            </a:solidFill>
            <a:prstDash val="lgDash"/>
            <a:headEnd type="none" w="med" len="med"/>
            <a:tailEnd type="none" w="med" len="med"/>
          </a:ln>
        </p:spPr>
      </p:sp>
      <p:sp>
        <p:nvSpPr>
          <p:cNvPr id="134149" name="AutoShape 5"/>
          <p:cNvSpPr/>
          <p:nvPr/>
        </p:nvSpPr>
        <p:spPr>
          <a:xfrm>
            <a:off x="942975" y="2886075"/>
            <a:ext cx="1447800" cy="990600"/>
          </a:xfrm>
          <a:prstGeom prst="borderCallout1">
            <a:avLst>
              <a:gd name="adj1" fmla="val 11537"/>
              <a:gd name="adj2" fmla="val 105264"/>
              <a:gd name="adj3" fmla="val 18588"/>
              <a:gd name="adj4" fmla="val 153292"/>
            </a:avLst>
          </a:prstGeom>
          <a:solidFill>
            <a:srgbClr val="FFFFCC"/>
          </a:solidFill>
          <a:ln w="19050" cap="flat" cmpd="sng">
            <a:solidFill>
              <a:srgbClr val="FF6600"/>
            </a:solidFill>
            <a:prstDash val="solid"/>
            <a:miter/>
            <a:headEnd type="none" w="med" len="med"/>
            <a:tailEnd type="none" w="med" len="med"/>
          </a:ln>
        </p:spPr>
        <p:txBody>
          <a:bodyPr/>
          <a:lstStyle/>
          <a:p>
            <a:pPr algn="ctr"/>
            <a:r>
              <a:rPr lang="en-US" altLang="zh-CN" sz="2000" dirty="0">
                <a:latin typeface="Times New Roman" panose="02020603050405020304" pitchFamily="18" charset="0"/>
              </a:rPr>
              <a:t>g-s</a:t>
            </a:r>
            <a:r>
              <a:rPr lang="zh-CN" altLang="en-US" sz="2000" dirty="0">
                <a:latin typeface="Times New Roman" panose="02020603050405020304" pitchFamily="18" charset="0"/>
              </a:rPr>
              <a:t>电压控制</a:t>
            </a:r>
            <a:r>
              <a:rPr lang="en-US" altLang="zh-CN" sz="2000" dirty="0">
                <a:latin typeface="Times New Roman" panose="02020603050405020304" pitchFamily="18" charset="0"/>
              </a:rPr>
              <a:t>d-s</a:t>
            </a:r>
            <a:r>
              <a:rPr lang="zh-CN" altLang="en-US" sz="2000" dirty="0">
                <a:latin typeface="Times New Roman" panose="02020603050405020304" pitchFamily="18" charset="0"/>
              </a:rPr>
              <a:t>的等效电阻</a:t>
            </a:r>
          </a:p>
        </p:txBody>
      </p:sp>
      <p:sp>
        <p:nvSpPr>
          <p:cNvPr id="30726" name="Rectangle 6"/>
          <p:cNvSpPr>
            <a:spLocks noGrp="1"/>
          </p:cNvSpPr>
          <p:nvPr>
            <p:ph type="title"/>
          </p:nvPr>
        </p:nvSpPr>
        <p:spPr>
          <a:xfrm>
            <a:off x="250825" y="836613"/>
            <a:ext cx="7772400" cy="685800"/>
          </a:xfrm>
        </p:spPr>
        <p:txBody>
          <a:bodyPr vert="horz" wrap="square" lIns="91440" tIns="45720" rIns="91440" bIns="45720" anchor="ctr" anchorCtr="0"/>
          <a:lstStyle/>
          <a:p>
            <a:pPr algn="l" eaLnBrk="1" hangingPunct="1"/>
            <a:r>
              <a:rPr lang="zh-CN" altLang="en-US" sz="3600" dirty="0">
                <a:solidFill>
                  <a:schemeClr val="tx1"/>
                </a:solidFill>
                <a:latin typeface="Verdana" panose="020B0604030504040204" pitchFamily="34" charset="0"/>
                <a:ea typeface="华文行楷" panose="02010800040101010101" pitchFamily="2" charset="-122"/>
              </a:rPr>
              <a:t>输出特性</a:t>
            </a:r>
          </a:p>
        </p:txBody>
      </p:sp>
      <p:graphicFrame>
        <p:nvGraphicFramePr>
          <p:cNvPr id="134151" name="Object 7"/>
          <p:cNvGraphicFramePr>
            <a:graphicFrameLocks noChangeAspect="1"/>
          </p:cNvGraphicFramePr>
          <p:nvPr/>
        </p:nvGraphicFramePr>
        <p:xfrm>
          <a:off x="942975" y="5324475"/>
          <a:ext cx="2133600" cy="787400"/>
        </p:xfrm>
        <a:graphic>
          <a:graphicData uri="http://schemas.openxmlformats.org/presentationml/2006/ole">
            <mc:AlternateContent xmlns:mc="http://schemas.openxmlformats.org/markup-compatibility/2006">
              <mc:Choice xmlns:v="urn:schemas-microsoft-com:vml" Requires="v">
                <p:oleObj r:id="rId7" imgW="1167765" imgH="431800" progId="Equation.3">
                  <p:embed/>
                </p:oleObj>
              </mc:Choice>
              <mc:Fallback>
                <p:oleObj r:id="rId7" imgW="1167765" imgH="431800" progId="Equation.3">
                  <p:embed/>
                  <p:pic>
                    <p:nvPicPr>
                      <p:cNvPr id="0" name="图片 3112"/>
                      <p:cNvPicPr/>
                      <p:nvPr/>
                    </p:nvPicPr>
                    <p:blipFill>
                      <a:blip r:embed="rId8"/>
                      <a:stretch>
                        <a:fillRect/>
                      </a:stretch>
                    </p:blipFill>
                    <p:spPr>
                      <a:xfrm>
                        <a:off x="942975" y="5324475"/>
                        <a:ext cx="2133600" cy="787400"/>
                      </a:xfrm>
                      <a:prstGeom prst="rect">
                        <a:avLst/>
                      </a:prstGeom>
                      <a:solidFill>
                        <a:srgbClr val="66FFFF"/>
                      </a:solidFill>
                      <a:ln w="9525" cap="flat" cmpd="sng">
                        <a:solidFill>
                          <a:srgbClr val="FF6600"/>
                        </a:solidFill>
                        <a:prstDash val="solid"/>
                        <a:miter/>
                        <a:headEnd type="none" w="med" len="med"/>
                        <a:tailEnd type="none" w="med" len="med"/>
                      </a:ln>
                    </p:spPr>
                  </p:pic>
                </p:oleObj>
              </mc:Fallback>
            </mc:AlternateContent>
          </a:graphicData>
        </a:graphic>
      </p:graphicFrame>
      <p:sp>
        <p:nvSpPr>
          <p:cNvPr id="134152" name="Freeform 8"/>
          <p:cNvSpPr/>
          <p:nvPr/>
        </p:nvSpPr>
        <p:spPr>
          <a:xfrm>
            <a:off x="3076575" y="2428875"/>
            <a:ext cx="838200" cy="2362200"/>
          </a:xfrm>
          <a:custGeom>
            <a:avLst/>
            <a:gdLst/>
            <a:ahLst/>
            <a:cxnLst>
              <a:cxn ang="0">
                <a:pos x="0" y="2362200"/>
              </a:cxn>
              <a:cxn ang="0">
                <a:pos x="533400" y="1905000"/>
              </a:cxn>
              <a:cxn ang="0">
                <a:pos x="838200" y="0"/>
              </a:cxn>
            </a:cxnLst>
            <a:rect l="0" t="0" r="0" b="0"/>
            <a:pathLst>
              <a:path w="528" h="1488">
                <a:moveTo>
                  <a:pt x="0" y="1488"/>
                </a:moveTo>
                <a:cubicBezTo>
                  <a:pt x="124" y="1468"/>
                  <a:pt x="248" y="1448"/>
                  <a:pt x="336" y="1200"/>
                </a:cubicBezTo>
                <a:cubicBezTo>
                  <a:pt x="424" y="952"/>
                  <a:pt x="496" y="200"/>
                  <a:pt x="528" y="0"/>
                </a:cubicBezTo>
              </a:path>
            </a:pathLst>
          </a:custGeom>
          <a:noFill/>
          <a:ln w="19050" cap="flat" cmpd="sng">
            <a:solidFill>
              <a:srgbClr val="FF0000">
                <a:alpha val="100000"/>
              </a:srgbClr>
            </a:solidFill>
            <a:prstDash val="lgDash"/>
            <a:round/>
            <a:headEnd type="none" w="med" len="med"/>
            <a:tailEnd type="none" w="med" len="med"/>
          </a:ln>
        </p:spPr>
        <p:txBody>
          <a:bodyPr/>
          <a:lstStyle/>
          <a:p>
            <a:endParaRPr lang="zh-CN" altLang="en-US" sz="2000"/>
          </a:p>
        </p:txBody>
      </p:sp>
      <p:sp>
        <p:nvSpPr>
          <p:cNvPr id="134153" name="AutoShape 9"/>
          <p:cNvSpPr/>
          <p:nvPr/>
        </p:nvSpPr>
        <p:spPr>
          <a:xfrm>
            <a:off x="4295775" y="1666875"/>
            <a:ext cx="3352800" cy="457200"/>
          </a:xfrm>
          <a:prstGeom prst="borderCallout1">
            <a:avLst>
              <a:gd name="adj1" fmla="val 25000"/>
              <a:gd name="adj2" fmla="val -2273"/>
              <a:gd name="adj3" fmla="val 188889"/>
              <a:gd name="adj4" fmla="val -12120"/>
            </a:avLst>
          </a:prstGeom>
          <a:solidFill>
            <a:srgbClr val="FFFFCC"/>
          </a:solidFill>
          <a:ln w="19050" cap="flat" cmpd="sng">
            <a:solidFill>
              <a:srgbClr val="FF0000"/>
            </a:solidFill>
            <a:prstDash val="solid"/>
            <a:miter/>
            <a:headEnd type="none" w="med" len="med"/>
            <a:tailEnd type="none" w="med" len="med"/>
          </a:ln>
        </p:spPr>
        <p:txBody>
          <a:bodyPr/>
          <a:lstStyle/>
          <a:p>
            <a:pPr algn="ctr"/>
            <a:r>
              <a:rPr lang="zh-CN" altLang="en-US" sz="2000" dirty="0">
                <a:latin typeface="Times New Roman" panose="02020603050405020304" pitchFamily="18" charset="0"/>
              </a:rPr>
              <a:t>预夹断轨迹，</a:t>
            </a:r>
            <a:r>
              <a:rPr lang="en-US" altLang="zh-CN" sz="2000" i="1" dirty="0">
                <a:latin typeface="Times New Roman" panose="02020603050405020304" pitchFamily="18" charset="0"/>
              </a:rPr>
              <a:t>u</a:t>
            </a:r>
            <a:r>
              <a:rPr lang="en-US" altLang="zh-CN" sz="2000" baseline="-25000" dirty="0">
                <a:latin typeface="Times New Roman" panose="02020603050405020304" pitchFamily="18" charset="0"/>
              </a:rPr>
              <a:t>GD</a:t>
            </a:r>
            <a:r>
              <a:rPr lang="zh-CN" altLang="en-US" sz="2000" dirty="0">
                <a:latin typeface="Times New Roman" panose="02020603050405020304" pitchFamily="18" charset="0"/>
              </a:rPr>
              <a:t>＝</a:t>
            </a:r>
            <a:r>
              <a:rPr lang="en-US" altLang="zh-CN" sz="2000" i="1" dirty="0">
                <a:latin typeface="Times New Roman" panose="02020603050405020304" pitchFamily="18" charset="0"/>
              </a:rPr>
              <a:t>U</a:t>
            </a:r>
            <a:r>
              <a:rPr lang="en-US" altLang="zh-CN" sz="2000" baseline="-25000" dirty="0">
                <a:latin typeface="Times New Roman" panose="02020603050405020304" pitchFamily="18" charset="0"/>
              </a:rPr>
              <a:t>GS</a:t>
            </a:r>
            <a:r>
              <a:rPr lang="zh-CN" altLang="en-US" sz="2000" baseline="-25000" dirty="0">
                <a:latin typeface="Times New Roman" panose="02020603050405020304" pitchFamily="18" charset="0"/>
              </a:rPr>
              <a:t>（</a:t>
            </a:r>
            <a:r>
              <a:rPr lang="en-US" altLang="zh-CN" sz="2000" baseline="-25000" dirty="0">
                <a:latin typeface="Times New Roman" panose="02020603050405020304" pitchFamily="18" charset="0"/>
              </a:rPr>
              <a:t>off</a:t>
            </a:r>
            <a:r>
              <a:rPr lang="zh-CN" altLang="en-US" sz="2000" baseline="-25000" dirty="0">
                <a:latin typeface="Times New Roman" panose="02020603050405020304" pitchFamily="18" charset="0"/>
              </a:rPr>
              <a:t>）</a:t>
            </a:r>
          </a:p>
        </p:txBody>
      </p:sp>
      <p:sp>
        <p:nvSpPr>
          <p:cNvPr id="134154" name="Text Box 10"/>
          <p:cNvSpPr txBox="1"/>
          <p:nvPr/>
        </p:nvSpPr>
        <p:spPr>
          <a:xfrm>
            <a:off x="3152775" y="2809875"/>
            <a:ext cx="457200" cy="1465263"/>
          </a:xfrm>
          <a:prstGeom prst="rect">
            <a:avLst/>
          </a:prstGeom>
          <a:noFill/>
          <a:ln w="9525">
            <a:noFill/>
          </a:ln>
        </p:spPr>
        <p:txBody>
          <a:bodyPr>
            <a:spAutoFit/>
          </a:bodyPr>
          <a:lstStyle/>
          <a:p>
            <a:pPr>
              <a:spcBef>
                <a:spcPct val="50000"/>
              </a:spcBef>
            </a:pPr>
            <a:r>
              <a:rPr lang="zh-CN" altLang="en-US" sz="1800" dirty="0">
                <a:solidFill>
                  <a:srgbClr val="CC0066"/>
                </a:solidFill>
                <a:latin typeface="Times New Roman" panose="02020603050405020304" pitchFamily="18" charset="0"/>
              </a:rPr>
              <a:t>可变电阻区</a:t>
            </a:r>
          </a:p>
        </p:txBody>
      </p:sp>
      <p:sp>
        <p:nvSpPr>
          <p:cNvPr id="134155" name="Text Box 11"/>
          <p:cNvSpPr txBox="1"/>
          <p:nvPr/>
        </p:nvSpPr>
        <p:spPr>
          <a:xfrm>
            <a:off x="4905375" y="3038475"/>
            <a:ext cx="381000" cy="1192213"/>
          </a:xfrm>
          <a:prstGeom prst="rect">
            <a:avLst/>
          </a:prstGeom>
          <a:noFill/>
          <a:ln w="9525">
            <a:noFill/>
          </a:ln>
        </p:spPr>
        <p:txBody>
          <a:bodyPr>
            <a:spAutoFit/>
          </a:bodyPr>
          <a:lstStyle/>
          <a:p>
            <a:pPr>
              <a:spcBef>
                <a:spcPct val="50000"/>
              </a:spcBef>
            </a:pPr>
            <a:r>
              <a:rPr lang="zh-CN" altLang="en-US" sz="1800" dirty="0">
                <a:solidFill>
                  <a:srgbClr val="CC0066"/>
                </a:solidFill>
                <a:latin typeface="Times New Roman" panose="02020603050405020304" pitchFamily="18" charset="0"/>
              </a:rPr>
              <a:t>恒</a:t>
            </a:r>
          </a:p>
          <a:p>
            <a:pPr>
              <a:spcBef>
                <a:spcPct val="50000"/>
              </a:spcBef>
            </a:pPr>
            <a:r>
              <a:rPr lang="zh-CN" altLang="en-US" sz="1800" dirty="0">
                <a:solidFill>
                  <a:srgbClr val="CC0066"/>
                </a:solidFill>
                <a:latin typeface="Times New Roman" panose="02020603050405020304" pitchFamily="18" charset="0"/>
              </a:rPr>
              <a:t>流</a:t>
            </a:r>
          </a:p>
          <a:p>
            <a:pPr>
              <a:spcBef>
                <a:spcPct val="50000"/>
              </a:spcBef>
            </a:pPr>
            <a:r>
              <a:rPr lang="zh-CN" altLang="en-US" sz="1800" dirty="0">
                <a:solidFill>
                  <a:srgbClr val="CC0066"/>
                </a:solidFill>
                <a:latin typeface="Times New Roman" panose="02020603050405020304" pitchFamily="18" charset="0"/>
              </a:rPr>
              <a:t>区</a:t>
            </a:r>
          </a:p>
        </p:txBody>
      </p:sp>
      <p:sp>
        <p:nvSpPr>
          <p:cNvPr id="134156" name="AutoShape 12"/>
          <p:cNvSpPr/>
          <p:nvPr/>
        </p:nvSpPr>
        <p:spPr>
          <a:xfrm>
            <a:off x="6926263" y="2576513"/>
            <a:ext cx="1331912" cy="690562"/>
          </a:xfrm>
          <a:prstGeom prst="borderCallout1">
            <a:avLst>
              <a:gd name="adj1" fmla="val 16551"/>
              <a:gd name="adj2" fmla="val -5722"/>
              <a:gd name="adj3" fmla="val 81611"/>
              <a:gd name="adj4" fmla="val -115731"/>
            </a:avLst>
          </a:prstGeom>
          <a:solidFill>
            <a:srgbClr val="FFFFCC"/>
          </a:solidFill>
          <a:ln w="19050" cap="flat" cmpd="sng">
            <a:solidFill>
              <a:srgbClr val="FF0000"/>
            </a:solidFill>
            <a:prstDash val="solid"/>
            <a:miter/>
            <a:headEnd type="none" w="med" len="med"/>
            <a:tailEnd type="none" w="med" len="med"/>
          </a:ln>
        </p:spPr>
        <p:txBody>
          <a:bodyPr/>
          <a:lstStyle/>
          <a:p>
            <a:pPr>
              <a:spcBef>
                <a:spcPct val="50000"/>
              </a:spcBef>
            </a:pPr>
            <a:r>
              <a:rPr lang="en-US" altLang="zh-CN" sz="1800" i="1" dirty="0">
                <a:latin typeface="Times New Roman" panose="02020603050405020304" pitchFamily="18" charset="0"/>
              </a:rPr>
              <a:t>i</a:t>
            </a:r>
            <a:r>
              <a:rPr lang="en-US" altLang="zh-CN" sz="1800" baseline="-25000" dirty="0">
                <a:latin typeface="Times New Roman" panose="02020603050405020304" pitchFamily="18" charset="0"/>
              </a:rPr>
              <a:t>D</a:t>
            </a:r>
            <a:r>
              <a:rPr lang="zh-CN" altLang="en-US" sz="1800" dirty="0">
                <a:latin typeface="Times New Roman" panose="02020603050405020304" pitchFamily="18" charset="0"/>
              </a:rPr>
              <a:t>几乎仅决定于</a:t>
            </a:r>
            <a:r>
              <a:rPr lang="en-US" altLang="zh-CN" sz="1800" i="1" dirty="0">
                <a:latin typeface="Times New Roman" panose="02020603050405020304" pitchFamily="18" charset="0"/>
              </a:rPr>
              <a:t>u</a:t>
            </a:r>
            <a:r>
              <a:rPr lang="en-US" altLang="zh-CN" sz="1800" baseline="-25000" dirty="0">
                <a:latin typeface="Times New Roman" panose="02020603050405020304" pitchFamily="18" charset="0"/>
              </a:rPr>
              <a:t>GS</a:t>
            </a:r>
            <a:endParaRPr lang="en-US" altLang="zh-CN" sz="2400" b="0" dirty="0">
              <a:latin typeface="Times New Roman" panose="02020603050405020304" pitchFamily="18" charset="0"/>
            </a:endParaRPr>
          </a:p>
        </p:txBody>
      </p:sp>
      <p:sp>
        <p:nvSpPr>
          <p:cNvPr id="134157" name="Text Box 13"/>
          <p:cNvSpPr txBox="1"/>
          <p:nvPr/>
        </p:nvSpPr>
        <p:spPr>
          <a:xfrm>
            <a:off x="6581775" y="3419475"/>
            <a:ext cx="457200" cy="1192213"/>
          </a:xfrm>
          <a:prstGeom prst="rect">
            <a:avLst/>
          </a:prstGeom>
          <a:noFill/>
          <a:ln w="9525">
            <a:noFill/>
          </a:ln>
        </p:spPr>
        <p:txBody>
          <a:bodyPr>
            <a:spAutoFit/>
          </a:bodyPr>
          <a:lstStyle/>
          <a:p>
            <a:pPr>
              <a:spcBef>
                <a:spcPct val="50000"/>
              </a:spcBef>
            </a:pPr>
            <a:r>
              <a:rPr lang="zh-CN" altLang="en-US" sz="1800" dirty="0">
                <a:solidFill>
                  <a:srgbClr val="CC0066"/>
                </a:solidFill>
                <a:latin typeface="Times New Roman" panose="02020603050405020304" pitchFamily="18" charset="0"/>
              </a:rPr>
              <a:t>击</a:t>
            </a:r>
          </a:p>
          <a:p>
            <a:pPr>
              <a:spcBef>
                <a:spcPct val="50000"/>
              </a:spcBef>
            </a:pPr>
            <a:r>
              <a:rPr lang="zh-CN" altLang="en-US" sz="1800" dirty="0">
                <a:solidFill>
                  <a:srgbClr val="CC0066"/>
                </a:solidFill>
                <a:latin typeface="Times New Roman" panose="02020603050405020304" pitchFamily="18" charset="0"/>
              </a:rPr>
              <a:t>穿</a:t>
            </a:r>
          </a:p>
          <a:p>
            <a:pPr>
              <a:spcBef>
                <a:spcPct val="50000"/>
              </a:spcBef>
            </a:pPr>
            <a:r>
              <a:rPr lang="zh-CN" altLang="en-US" sz="1800" dirty="0">
                <a:solidFill>
                  <a:srgbClr val="CC0066"/>
                </a:solidFill>
                <a:latin typeface="Times New Roman" panose="02020603050405020304" pitchFamily="18" charset="0"/>
              </a:rPr>
              <a:t>区</a:t>
            </a:r>
          </a:p>
        </p:txBody>
      </p:sp>
      <p:sp>
        <p:nvSpPr>
          <p:cNvPr id="134158" name="Text Box 14"/>
          <p:cNvSpPr txBox="1"/>
          <p:nvPr/>
        </p:nvSpPr>
        <p:spPr>
          <a:xfrm>
            <a:off x="3762375" y="4867275"/>
            <a:ext cx="2057400" cy="366713"/>
          </a:xfrm>
          <a:prstGeom prst="rect">
            <a:avLst/>
          </a:prstGeom>
          <a:noFill/>
          <a:ln w="9525">
            <a:noFill/>
          </a:ln>
        </p:spPr>
        <p:txBody>
          <a:bodyPr>
            <a:spAutoFit/>
          </a:bodyPr>
          <a:lstStyle/>
          <a:p>
            <a:pPr>
              <a:spcBef>
                <a:spcPct val="50000"/>
              </a:spcBef>
            </a:pPr>
            <a:r>
              <a:rPr lang="zh-CN" altLang="en-US" sz="1800" dirty="0">
                <a:solidFill>
                  <a:srgbClr val="CC0066"/>
                </a:solidFill>
                <a:latin typeface="Times New Roman" panose="02020603050405020304" pitchFamily="18" charset="0"/>
              </a:rPr>
              <a:t>夹断区（截止区）</a:t>
            </a:r>
          </a:p>
        </p:txBody>
      </p:sp>
      <p:grpSp>
        <p:nvGrpSpPr>
          <p:cNvPr id="2" name="Group 15"/>
          <p:cNvGrpSpPr/>
          <p:nvPr/>
        </p:nvGrpSpPr>
        <p:grpSpPr>
          <a:xfrm>
            <a:off x="5591175" y="4410075"/>
            <a:ext cx="2532063" cy="655638"/>
            <a:chOff x="3504" y="2592"/>
            <a:chExt cx="1595" cy="413"/>
          </a:xfrm>
        </p:grpSpPr>
        <p:sp>
          <p:nvSpPr>
            <p:cNvPr id="30750" name="Oval 16"/>
            <p:cNvSpPr/>
            <p:nvPr/>
          </p:nvSpPr>
          <p:spPr>
            <a:xfrm>
              <a:off x="3504" y="2592"/>
              <a:ext cx="336" cy="240"/>
            </a:xfrm>
            <a:prstGeom prst="ellipse">
              <a:avLst/>
            </a:prstGeom>
            <a:noFill/>
            <a:ln w="28575" cap="flat" cmpd="sng">
              <a:solidFill>
                <a:srgbClr val="FF0000"/>
              </a:solidFill>
              <a:prstDash val="solid"/>
              <a:headEnd type="none" w="med" len="med"/>
              <a:tailEnd type="none" w="med" len="med"/>
            </a:ln>
          </p:spPr>
          <p:txBody>
            <a:bodyPr wrap="none" anchor="ctr" anchorCtr="0"/>
            <a:lstStyle/>
            <a:p>
              <a:pPr algn="ctr"/>
              <a:endParaRPr lang="zh-CN" altLang="en-US" sz="2000" dirty="0">
                <a:latin typeface="Arial" panose="020B0604020202020204" pitchFamily="34" charset="0"/>
              </a:endParaRPr>
            </a:p>
          </p:txBody>
        </p:sp>
        <p:sp>
          <p:nvSpPr>
            <p:cNvPr id="30751" name="AutoShape 17"/>
            <p:cNvSpPr/>
            <p:nvPr/>
          </p:nvSpPr>
          <p:spPr>
            <a:xfrm>
              <a:off x="4272" y="2736"/>
              <a:ext cx="827" cy="269"/>
            </a:xfrm>
            <a:prstGeom prst="borderCallout1">
              <a:avLst>
                <a:gd name="adj1" fmla="val 26764"/>
                <a:gd name="adj2" fmla="val -5806"/>
                <a:gd name="adj3" fmla="val -14870"/>
                <a:gd name="adj4" fmla="val -51389"/>
              </a:avLst>
            </a:prstGeom>
            <a:solidFill>
              <a:srgbClr val="FFFFCC"/>
            </a:solidFill>
            <a:ln w="19050" cap="flat" cmpd="sng">
              <a:solidFill>
                <a:srgbClr val="FF0000"/>
              </a:solidFill>
              <a:prstDash val="solid"/>
              <a:miter/>
              <a:headEnd type="none" w="med" len="med"/>
              <a:tailEnd type="none" w="med" len="med"/>
            </a:ln>
          </p:spPr>
          <p:txBody>
            <a:bodyPr/>
            <a:lstStyle/>
            <a:p>
              <a:pPr algn="ctr"/>
              <a:r>
                <a:rPr lang="zh-CN" altLang="en-US" sz="2000" dirty="0">
                  <a:latin typeface="Times New Roman" panose="02020603050405020304" pitchFamily="18" charset="0"/>
                </a:rPr>
                <a:t>夹断电压</a:t>
              </a:r>
            </a:p>
          </p:txBody>
        </p:sp>
      </p:grpSp>
      <p:grpSp>
        <p:nvGrpSpPr>
          <p:cNvPr id="3" name="Group 18"/>
          <p:cNvGrpSpPr/>
          <p:nvPr/>
        </p:nvGrpSpPr>
        <p:grpSpPr>
          <a:xfrm>
            <a:off x="2466975" y="2428875"/>
            <a:ext cx="1828800" cy="396875"/>
            <a:chOff x="1536" y="1344"/>
            <a:chExt cx="1152" cy="250"/>
          </a:xfrm>
        </p:grpSpPr>
        <p:sp>
          <p:nvSpPr>
            <p:cNvPr id="30748" name="Line 19"/>
            <p:cNvSpPr/>
            <p:nvPr/>
          </p:nvSpPr>
          <p:spPr>
            <a:xfrm flipH="1">
              <a:off x="1872" y="1488"/>
              <a:ext cx="816" cy="0"/>
            </a:xfrm>
            <a:prstGeom prst="line">
              <a:avLst/>
            </a:prstGeom>
            <a:ln w="19050" cap="flat" cmpd="sng">
              <a:solidFill>
                <a:srgbClr val="FF6600"/>
              </a:solidFill>
              <a:prstDash val="lgDash"/>
              <a:headEnd type="none" w="med" len="med"/>
              <a:tailEnd type="none" w="med" len="med"/>
            </a:ln>
          </p:spPr>
        </p:sp>
        <p:sp>
          <p:nvSpPr>
            <p:cNvPr id="30749" name="Text Box 20"/>
            <p:cNvSpPr txBox="1"/>
            <p:nvPr/>
          </p:nvSpPr>
          <p:spPr>
            <a:xfrm>
              <a:off x="1536" y="1344"/>
              <a:ext cx="384" cy="250"/>
            </a:xfrm>
            <a:prstGeom prst="rect">
              <a:avLst/>
            </a:prstGeom>
            <a:noFill/>
            <a:ln w="9525">
              <a:noFill/>
            </a:ln>
          </p:spPr>
          <p:txBody>
            <a:bodyPr>
              <a:spAutoFit/>
            </a:bodyPr>
            <a:lstStyle/>
            <a:p>
              <a:pPr>
                <a:spcBef>
                  <a:spcPct val="50000"/>
                </a:spcBef>
              </a:pPr>
              <a:r>
                <a:rPr lang="en-US" altLang="zh-CN" sz="2000" i="1" dirty="0">
                  <a:latin typeface="Times New Roman" panose="02020603050405020304" pitchFamily="18" charset="0"/>
                </a:rPr>
                <a:t>I</a:t>
              </a:r>
              <a:r>
                <a:rPr lang="en-US" altLang="zh-CN" sz="2000" baseline="-25000" dirty="0">
                  <a:latin typeface="Times New Roman" panose="02020603050405020304" pitchFamily="18" charset="0"/>
                </a:rPr>
                <a:t>DSS</a:t>
              </a:r>
            </a:p>
          </p:txBody>
        </p:sp>
      </p:grpSp>
      <p:grpSp>
        <p:nvGrpSpPr>
          <p:cNvPr id="4" name="Group 21"/>
          <p:cNvGrpSpPr/>
          <p:nvPr/>
        </p:nvGrpSpPr>
        <p:grpSpPr>
          <a:xfrm>
            <a:off x="2439988" y="3173413"/>
            <a:ext cx="1474787" cy="1066800"/>
            <a:chOff x="1519" y="1813"/>
            <a:chExt cx="929" cy="672"/>
          </a:xfrm>
        </p:grpSpPr>
        <p:sp>
          <p:nvSpPr>
            <p:cNvPr id="30741" name="Line 22"/>
            <p:cNvSpPr/>
            <p:nvPr/>
          </p:nvSpPr>
          <p:spPr>
            <a:xfrm flipH="1">
              <a:off x="1872" y="1956"/>
              <a:ext cx="528" cy="0"/>
            </a:xfrm>
            <a:prstGeom prst="line">
              <a:avLst/>
            </a:prstGeom>
            <a:ln w="19050" cap="flat" cmpd="sng">
              <a:solidFill>
                <a:srgbClr val="FF0000"/>
              </a:solidFill>
              <a:prstDash val="lgDash"/>
              <a:headEnd type="none" w="med" len="med"/>
              <a:tailEnd type="none" w="med" len="med"/>
            </a:ln>
          </p:spPr>
        </p:sp>
        <p:sp>
          <p:nvSpPr>
            <p:cNvPr id="30742" name="Line 23"/>
            <p:cNvSpPr/>
            <p:nvPr/>
          </p:nvSpPr>
          <p:spPr>
            <a:xfrm flipH="1">
              <a:off x="1872" y="2352"/>
              <a:ext cx="576" cy="0"/>
            </a:xfrm>
            <a:prstGeom prst="line">
              <a:avLst/>
            </a:prstGeom>
            <a:ln w="19050" cap="flat" cmpd="sng">
              <a:solidFill>
                <a:srgbClr val="FF0000"/>
              </a:solidFill>
              <a:prstDash val="lgDash"/>
              <a:headEnd type="none" w="med" len="med"/>
              <a:tailEnd type="none" w="med" len="med"/>
            </a:ln>
          </p:spPr>
        </p:sp>
        <p:sp>
          <p:nvSpPr>
            <p:cNvPr id="30743" name="Line 24"/>
            <p:cNvSpPr/>
            <p:nvPr/>
          </p:nvSpPr>
          <p:spPr>
            <a:xfrm flipH="1">
              <a:off x="1557" y="1950"/>
              <a:ext cx="288" cy="0"/>
            </a:xfrm>
            <a:prstGeom prst="line">
              <a:avLst/>
            </a:prstGeom>
            <a:ln w="9525" cap="flat" cmpd="sng">
              <a:solidFill>
                <a:srgbClr val="FF0000"/>
              </a:solidFill>
              <a:prstDash val="solid"/>
              <a:headEnd type="none" w="med" len="med"/>
              <a:tailEnd type="none" w="med" len="med"/>
            </a:ln>
          </p:spPr>
        </p:sp>
        <p:sp>
          <p:nvSpPr>
            <p:cNvPr id="30744" name="Line 25"/>
            <p:cNvSpPr/>
            <p:nvPr/>
          </p:nvSpPr>
          <p:spPr>
            <a:xfrm flipH="1">
              <a:off x="1559" y="2341"/>
              <a:ext cx="288" cy="0"/>
            </a:xfrm>
            <a:prstGeom prst="line">
              <a:avLst/>
            </a:prstGeom>
            <a:ln w="12700" cap="flat" cmpd="sng">
              <a:solidFill>
                <a:srgbClr val="FF0000"/>
              </a:solidFill>
              <a:prstDash val="solid"/>
              <a:headEnd type="none" w="med" len="med"/>
              <a:tailEnd type="none" w="med" len="med"/>
            </a:ln>
          </p:spPr>
        </p:sp>
        <p:sp>
          <p:nvSpPr>
            <p:cNvPr id="30745" name="Line 26"/>
            <p:cNvSpPr/>
            <p:nvPr/>
          </p:nvSpPr>
          <p:spPr>
            <a:xfrm>
              <a:off x="1647" y="1813"/>
              <a:ext cx="0" cy="144"/>
            </a:xfrm>
            <a:prstGeom prst="line">
              <a:avLst/>
            </a:prstGeom>
            <a:ln w="12700" cap="flat" cmpd="sng">
              <a:solidFill>
                <a:srgbClr val="FF0000"/>
              </a:solidFill>
              <a:prstDash val="solid"/>
              <a:headEnd type="none" w="med" len="med"/>
              <a:tailEnd type="triangle" w="med" len="med"/>
            </a:ln>
          </p:spPr>
        </p:sp>
        <p:sp>
          <p:nvSpPr>
            <p:cNvPr id="30746" name="Line 27"/>
            <p:cNvSpPr/>
            <p:nvPr/>
          </p:nvSpPr>
          <p:spPr>
            <a:xfrm flipV="1">
              <a:off x="1655" y="2341"/>
              <a:ext cx="0" cy="144"/>
            </a:xfrm>
            <a:prstGeom prst="line">
              <a:avLst/>
            </a:prstGeom>
            <a:ln w="12700" cap="flat" cmpd="sng">
              <a:solidFill>
                <a:srgbClr val="FF0000"/>
              </a:solidFill>
              <a:prstDash val="solid"/>
              <a:headEnd type="none" w="med" len="med"/>
              <a:tailEnd type="triangle" w="med" len="med"/>
            </a:ln>
          </p:spPr>
        </p:sp>
        <p:sp>
          <p:nvSpPr>
            <p:cNvPr id="30747" name="Text Box 28"/>
            <p:cNvSpPr txBox="1"/>
            <p:nvPr/>
          </p:nvSpPr>
          <p:spPr>
            <a:xfrm>
              <a:off x="1519" y="2034"/>
              <a:ext cx="545" cy="250"/>
            </a:xfrm>
            <a:prstGeom prst="rect">
              <a:avLst/>
            </a:prstGeom>
            <a:noFill/>
            <a:ln w="9525">
              <a:noFill/>
            </a:ln>
          </p:spPr>
          <p:txBody>
            <a:bodyPr>
              <a:spAutoFit/>
            </a:bodyPr>
            <a:lstStyle/>
            <a:p>
              <a:pPr>
                <a:spcBef>
                  <a:spcPct val="50000"/>
                </a:spcBef>
              </a:pPr>
              <a:r>
                <a:rPr lang="en-US" altLang="zh-CN" sz="2000" b="0" dirty="0">
                  <a:latin typeface="Times New Roman" panose="02020603050405020304" pitchFamily="18" charset="0"/>
                </a:rPr>
                <a:t>Δ</a:t>
              </a:r>
              <a:r>
                <a:rPr lang="en-US" altLang="zh-CN" sz="2000" b="0" i="1" dirty="0">
                  <a:latin typeface="Times New Roman" panose="02020603050405020304" pitchFamily="18" charset="0"/>
                </a:rPr>
                <a:t>i</a:t>
              </a:r>
              <a:r>
                <a:rPr lang="en-US" altLang="zh-CN" sz="2000" b="0" baseline="-25000" dirty="0">
                  <a:latin typeface="Times New Roman" panose="02020603050405020304" pitchFamily="18" charset="0"/>
                </a:rPr>
                <a:t>D</a:t>
              </a:r>
            </a:p>
          </p:txBody>
        </p:sp>
      </p:grpSp>
      <p:sp>
        <p:nvSpPr>
          <p:cNvPr id="134173" name="Text Box 29"/>
          <p:cNvSpPr txBox="1"/>
          <p:nvPr/>
        </p:nvSpPr>
        <p:spPr>
          <a:xfrm>
            <a:off x="3059113" y="5324475"/>
            <a:ext cx="4724400" cy="822325"/>
          </a:xfrm>
          <a:prstGeom prst="rect">
            <a:avLst/>
          </a:prstGeom>
          <a:noFill/>
          <a:ln w="9525">
            <a:noFill/>
          </a:ln>
        </p:spPr>
        <p:txBody>
          <a:bodyPr>
            <a:spAutoFit/>
          </a:bodyPr>
          <a:lstStyle/>
          <a:p>
            <a:pPr>
              <a:spcBef>
                <a:spcPct val="50000"/>
              </a:spcBef>
            </a:pPr>
            <a:r>
              <a:rPr lang="en-US" altLang="zh-CN" sz="2400" dirty="0">
                <a:latin typeface="Times New Roman" panose="02020603050405020304" pitchFamily="18" charset="0"/>
              </a:rPr>
              <a:t>     </a:t>
            </a:r>
            <a:r>
              <a:rPr lang="zh-CN" altLang="en-US" sz="2400" dirty="0">
                <a:latin typeface="Times New Roman" panose="02020603050405020304" pitchFamily="18" charset="0"/>
              </a:rPr>
              <a:t>不同型号的管子</a:t>
            </a:r>
            <a:r>
              <a:rPr lang="en-US" altLang="zh-CN" sz="2400" i="1" dirty="0">
                <a:latin typeface="Times New Roman" panose="02020603050405020304" pitchFamily="18" charset="0"/>
              </a:rPr>
              <a:t>U</a:t>
            </a:r>
            <a:r>
              <a:rPr lang="en-US" altLang="zh-CN" sz="2400" baseline="-25000" dirty="0">
                <a:latin typeface="Times New Roman" panose="02020603050405020304" pitchFamily="18" charset="0"/>
              </a:rPr>
              <a:t>GS</a:t>
            </a:r>
            <a:r>
              <a:rPr lang="zh-CN" altLang="en-US" sz="2400" baseline="-25000" dirty="0">
                <a:latin typeface="Times New Roman" panose="02020603050405020304" pitchFamily="18" charset="0"/>
              </a:rPr>
              <a:t>（</a:t>
            </a:r>
            <a:r>
              <a:rPr lang="en-US" altLang="zh-CN" sz="2400" baseline="-25000" dirty="0">
                <a:latin typeface="Times New Roman" panose="02020603050405020304" pitchFamily="18" charset="0"/>
              </a:rPr>
              <a:t>off</a:t>
            </a:r>
            <a:r>
              <a:rPr lang="zh-CN" altLang="en-US" sz="2400" baseline="-25000" dirty="0">
                <a:latin typeface="Times New Roman" panose="02020603050405020304" pitchFamily="18" charset="0"/>
              </a:rPr>
              <a:t>）</a:t>
            </a:r>
            <a:r>
              <a:rPr lang="zh-CN" altLang="en-US" sz="2400" dirty="0">
                <a:latin typeface="Times New Roman" panose="02020603050405020304" pitchFamily="18" charset="0"/>
              </a:rPr>
              <a:t>、</a:t>
            </a:r>
            <a:r>
              <a:rPr lang="en-US" altLang="zh-CN" sz="2400" i="1" dirty="0">
                <a:latin typeface="Times New Roman" panose="02020603050405020304" pitchFamily="18" charset="0"/>
              </a:rPr>
              <a:t>I</a:t>
            </a:r>
            <a:r>
              <a:rPr lang="en-US" altLang="zh-CN" sz="2400" baseline="-25000" dirty="0">
                <a:latin typeface="Times New Roman" panose="02020603050405020304" pitchFamily="18" charset="0"/>
              </a:rPr>
              <a:t>DSS</a:t>
            </a:r>
            <a:r>
              <a:rPr lang="zh-CN" altLang="en-US" sz="2400" dirty="0">
                <a:latin typeface="Times New Roman" panose="02020603050405020304" pitchFamily="18" charset="0"/>
              </a:rPr>
              <a:t>将不同。</a:t>
            </a:r>
          </a:p>
        </p:txBody>
      </p:sp>
      <p:sp>
        <p:nvSpPr>
          <p:cNvPr id="134174" name="Text Box 30"/>
          <p:cNvSpPr txBox="1"/>
          <p:nvPr/>
        </p:nvSpPr>
        <p:spPr>
          <a:xfrm>
            <a:off x="866775" y="4791075"/>
            <a:ext cx="1828800" cy="457200"/>
          </a:xfrm>
          <a:prstGeom prst="rect">
            <a:avLst/>
          </a:prstGeom>
          <a:noFill/>
          <a:ln w="9525">
            <a:noFill/>
          </a:ln>
        </p:spPr>
        <p:txBody>
          <a:bodyPr>
            <a:spAutoFit/>
          </a:bodyPr>
          <a:lstStyle/>
          <a:p>
            <a:pPr>
              <a:spcBef>
                <a:spcPct val="50000"/>
              </a:spcBef>
            </a:pPr>
            <a:r>
              <a:rPr lang="zh-CN" altLang="en-US" sz="2400" dirty="0">
                <a:latin typeface="Times New Roman" panose="02020603050405020304" pitchFamily="18" charset="0"/>
              </a:rPr>
              <a:t>低频跨导：</a:t>
            </a:r>
          </a:p>
        </p:txBody>
      </p:sp>
      <p:sp>
        <p:nvSpPr>
          <p:cNvPr id="30740" name="灯片编号占位符 4"/>
          <p:cNvSpPr txBox="1">
            <a:spLocks noGrp="1"/>
          </p:cNvSpPr>
          <p:nvPr>
            <p:ph type="sldNum" sz="quarter" idx="4"/>
          </p:nvPr>
        </p:nvSpPr>
        <p:spPr/>
        <p:txBody>
          <a:bodyPr/>
          <a:lstStyle>
            <a:lvl1pPr marL="0" lvl="0" indent="0" algn="l" defTabSz="914400" rtl="0" eaLnBrk="0" fontAlgn="base" latinLnBrk="0" hangingPunct="0">
              <a:lnSpc>
                <a:spcPct val="100000"/>
              </a:lnSpc>
              <a:spcBef>
                <a:spcPct val="0"/>
              </a:spcBef>
              <a:spcAft>
                <a:spcPct val="0"/>
              </a:spcAft>
              <a:buNone/>
              <a:defRPr sz="2000" b="1"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000"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000"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000"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000" b="1" i="0" u="none" kern="1200" baseline="0">
                <a:solidFill>
                  <a:schemeClr val="tx1"/>
                </a:solidFill>
                <a:latin typeface="Arial" panose="020B0604020202020204" pitchFamily="34" charset="0"/>
                <a:ea typeface="宋体" panose="02010600030101010101" pitchFamily="2" charset="-122"/>
                <a:cs typeface="+mn-cs"/>
              </a:defRPr>
            </a:lvl5pPr>
          </a:lstStyle>
          <a:p>
            <a:pPr lvl="0" eaLnBrk="1" hangingPunct="1"/>
            <a:fld id="{9A0DB2DC-4C9A-4742-B13C-FB6460FD3503}" type="slidenum">
              <a:rPr lang="en-US" altLang="zh-CN" sz="1400" b="0" dirty="0">
                <a:solidFill>
                  <a:srgbClr val="7F7F7F"/>
                </a:solidFill>
              </a:rPr>
              <a:t>74</a:t>
            </a:fld>
            <a:endParaRPr lang="en-US" altLang="zh-CN" sz="1400" b="0" dirty="0">
              <a:solidFill>
                <a:srgbClr val="7F7F7F"/>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34147"/>
                                        </p:tgtEl>
                                        <p:attrNameLst>
                                          <p:attrName>style.visibility</p:attrName>
                                        </p:attrNameLst>
                                      </p:cBhvr>
                                      <p:to>
                                        <p:strVal val="visible"/>
                                      </p:to>
                                    </p:set>
                                    <p:animEffect transition="in" filter="wipe(left)">
                                      <p:cBhvr>
                                        <p:cTn id="7" dur="500"/>
                                        <p:tgtEl>
                                          <p:spTgt spid="13414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34146"/>
                                        </p:tgtEl>
                                        <p:attrNameLst>
                                          <p:attrName>style.visibility</p:attrName>
                                        </p:attrNameLst>
                                      </p:cBhvr>
                                      <p:to>
                                        <p:strVal val="visible"/>
                                      </p:to>
                                    </p:set>
                                    <p:animEffect transition="in" filter="wipe(left)">
                                      <p:cBhvr>
                                        <p:cTn id="12" dur="500"/>
                                        <p:tgtEl>
                                          <p:spTgt spid="13414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134152"/>
                                        </p:tgtEl>
                                        <p:attrNameLst>
                                          <p:attrName>style.visibility</p:attrName>
                                        </p:attrNameLst>
                                      </p:cBhvr>
                                      <p:to>
                                        <p:strVal val="visible"/>
                                      </p:to>
                                    </p:set>
                                    <p:animEffect transition="in" filter="wipe(down)">
                                      <p:cBhvr>
                                        <p:cTn id="17" dur="500"/>
                                        <p:tgtEl>
                                          <p:spTgt spid="134152"/>
                                        </p:tgtEl>
                                      </p:cBhvr>
                                    </p:animEffect>
                                  </p:childTnLst>
                                </p:cTn>
                              </p:par>
                            </p:childTnLst>
                          </p:cTn>
                        </p:par>
                        <p:par>
                          <p:cTn id="18" fill="hold">
                            <p:stCondLst>
                              <p:cond delay="500"/>
                            </p:stCondLst>
                            <p:childTnLst>
                              <p:par>
                                <p:cTn id="19" presetID="22" presetClass="entr" presetSubtype="8" fill="hold" grpId="0" nodeType="afterEffect">
                                  <p:stCondLst>
                                    <p:cond delay="0"/>
                                  </p:stCondLst>
                                  <p:childTnLst>
                                    <p:set>
                                      <p:cBhvr>
                                        <p:cTn id="20" dur="1" fill="hold">
                                          <p:stCondLst>
                                            <p:cond delay="0"/>
                                          </p:stCondLst>
                                        </p:cTn>
                                        <p:tgtEl>
                                          <p:spTgt spid="134153"/>
                                        </p:tgtEl>
                                        <p:attrNameLst>
                                          <p:attrName>style.visibility</p:attrName>
                                        </p:attrNameLst>
                                      </p:cBhvr>
                                      <p:to>
                                        <p:strVal val="visible"/>
                                      </p:to>
                                    </p:set>
                                    <p:animEffect transition="in" filter="wipe(left)">
                                      <p:cBhvr>
                                        <p:cTn id="21" dur="500"/>
                                        <p:tgtEl>
                                          <p:spTgt spid="134153"/>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499"/>
                                          </p:stCondLst>
                                        </p:cTn>
                                        <p:tgtEl>
                                          <p:spTgt spid="134154">
                                            <p:txEl>
                                              <p:pRg st="0" end="0"/>
                                            </p:txEl>
                                          </p:spTgt>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499"/>
                                          </p:stCondLst>
                                        </p:cTn>
                                        <p:tgtEl>
                                          <p:spTgt spid="134149"/>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499"/>
                                          </p:stCondLst>
                                        </p:cTn>
                                        <p:tgtEl>
                                          <p:spTgt spid="134155"/>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499"/>
                                          </p:stCondLst>
                                        </p:cTn>
                                        <p:tgtEl>
                                          <p:spTgt spid="134156"/>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499"/>
                                          </p:stCondLst>
                                        </p:cTn>
                                        <p:tgtEl>
                                          <p:spTgt spid="134157"/>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499"/>
                                          </p:stCondLst>
                                        </p:cTn>
                                        <p:tgtEl>
                                          <p:spTgt spid="134158">
                                            <p:txEl>
                                              <p:pRg st="0" end="0"/>
                                            </p:txEl>
                                          </p:spTgt>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nodeType="clickEffect">
                                  <p:stCondLst>
                                    <p:cond delay="0"/>
                                  </p:stCondLst>
                                  <p:childTnLst>
                                    <p:set>
                                      <p:cBhvr>
                                        <p:cTn id="49" dur="1" fill="hold">
                                          <p:stCondLst>
                                            <p:cond delay="0"/>
                                          </p:stCondLst>
                                        </p:cTn>
                                        <p:tgtEl>
                                          <p:spTgt spid="2"/>
                                        </p:tgtEl>
                                        <p:attrNameLst>
                                          <p:attrName>style.visibility</p:attrName>
                                        </p:attrNameLst>
                                      </p:cBhvr>
                                      <p:to>
                                        <p:strVal val="visible"/>
                                      </p:to>
                                    </p:set>
                                    <p:animEffect transition="in" filter="wipe(left)">
                                      <p:cBhvr>
                                        <p:cTn id="50" dur="500"/>
                                        <p:tgtEl>
                                          <p:spTgt spid="2"/>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2" fill="hold" nodeType="clickEffect">
                                  <p:stCondLst>
                                    <p:cond delay="0"/>
                                  </p:stCondLst>
                                  <p:childTnLst>
                                    <p:set>
                                      <p:cBhvr>
                                        <p:cTn id="54" dur="1" fill="hold">
                                          <p:stCondLst>
                                            <p:cond delay="0"/>
                                          </p:stCondLst>
                                        </p:cTn>
                                        <p:tgtEl>
                                          <p:spTgt spid="3"/>
                                        </p:tgtEl>
                                        <p:attrNameLst>
                                          <p:attrName>style.visibility</p:attrName>
                                        </p:attrNameLst>
                                      </p:cBhvr>
                                      <p:to>
                                        <p:strVal val="visible"/>
                                      </p:to>
                                    </p:set>
                                    <p:animEffect transition="in" filter="wipe(right)">
                                      <p:cBhvr>
                                        <p:cTn id="55" dur="500"/>
                                        <p:tgtEl>
                                          <p:spTgt spid="3"/>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8" fill="hold" grpId="0" nodeType="clickEffect">
                                  <p:stCondLst>
                                    <p:cond delay="0"/>
                                  </p:stCondLst>
                                  <p:childTnLst>
                                    <p:set>
                                      <p:cBhvr>
                                        <p:cTn id="59" dur="1" fill="hold">
                                          <p:stCondLst>
                                            <p:cond delay="0"/>
                                          </p:stCondLst>
                                        </p:cTn>
                                        <p:tgtEl>
                                          <p:spTgt spid="134174">
                                            <p:txEl>
                                              <p:pRg st="0" end="0"/>
                                            </p:txEl>
                                          </p:spTgt>
                                        </p:tgtEl>
                                        <p:attrNameLst>
                                          <p:attrName>style.visibility</p:attrName>
                                        </p:attrNameLst>
                                      </p:cBhvr>
                                      <p:to>
                                        <p:strVal val="visible"/>
                                      </p:to>
                                    </p:set>
                                    <p:animEffect transition="in" filter="wipe(left)">
                                      <p:cBhvr>
                                        <p:cTn id="60" dur="500"/>
                                        <p:tgtEl>
                                          <p:spTgt spid="134174">
                                            <p:txEl>
                                              <p:pRg st="0" end="0"/>
                                            </p:txEl>
                                          </p:spTgt>
                                        </p:tgtEl>
                                      </p:cBhvr>
                                    </p:animEffec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499"/>
                                          </p:stCondLst>
                                        </p:cTn>
                                        <p:tgtEl>
                                          <p:spTgt spid="134151"/>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22" presetClass="entr" presetSubtype="4" fill="hold" nodeType="clickEffect">
                                  <p:stCondLst>
                                    <p:cond delay="0"/>
                                  </p:stCondLst>
                                  <p:childTnLst>
                                    <p:set>
                                      <p:cBhvr>
                                        <p:cTn id="68" dur="1" fill="hold">
                                          <p:stCondLst>
                                            <p:cond delay="0"/>
                                          </p:stCondLst>
                                        </p:cTn>
                                        <p:tgtEl>
                                          <p:spTgt spid="134148"/>
                                        </p:tgtEl>
                                        <p:attrNameLst>
                                          <p:attrName>style.visibility</p:attrName>
                                        </p:attrNameLst>
                                      </p:cBhvr>
                                      <p:to>
                                        <p:strVal val="visible"/>
                                      </p:to>
                                    </p:set>
                                    <p:animEffect transition="in" filter="wipe(down)">
                                      <p:cBhvr>
                                        <p:cTn id="69" dur="500"/>
                                        <p:tgtEl>
                                          <p:spTgt spid="134148"/>
                                        </p:tgtEl>
                                      </p:cBhvr>
                                    </p:animEffect>
                                  </p:childTnLst>
                                </p:cTn>
                              </p:par>
                            </p:childTnLst>
                          </p:cTn>
                        </p:par>
                      </p:childTnLst>
                    </p:cTn>
                  </p:par>
                  <p:par>
                    <p:cTn id="70" fill="hold">
                      <p:stCondLst>
                        <p:cond delay="indefinite"/>
                      </p:stCondLst>
                      <p:childTnLst>
                        <p:par>
                          <p:cTn id="71" fill="hold">
                            <p:stCondLst>
                              <p:cond delay="0"/>
                            </p:stCondLst>
                            <p:childTnLst>
                              <p:par>
                                <p:cTn id="72" presetID="22" presetClass="entr" presetSubtype="2" fill="hold" nodeType="clickEffect">
                                  <p:stCondLst>
                                    <p:cond delay="0"/>
                                  </p:stCondLst>
                                  <p:childTnLst>
                                    <p:set>
                                      <p:cBhvr>
                                        <p:cTn id="73" dur="1" fill="hold">
                                          <p:stCondLst>
                                            <p:cond delay="0"/>
                                          </p:stCondLst>
                                        </p:cTn>
                                        <p:tgtEl>
                                          <p:spTgt spid="4"/>
                                        </p:tgtEl>
                                        <p:attrNameLst>
                                          <p:attrName>style.visibility</p:attrName>
                                        </p:attrNameLst>
                                      </p:cBhvr>
                                      <p:to>
                                        <p:strVal val="visible"/>
                                      </p:to>
                                    </p:set>
                                    <p:animEffect transition="in" filter="wipe(right)">
                                      <p:cBhvr>
                                        <p:cTn id="74" dur="500"/>
                                        <p:tgtEl>
                                          <p:spTgt spid="4"/>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8" fill="hold" grpId="0" nodeType="clickEffect">
                                  <p:stCondLst>
                                    <p:cond delay="0"/>
                                  </p:stCondLst>
                                  <p:childTnLst>
                                    <p:set>
                                      <p:cBhvr>
                                        <p:cTn id="78" dur="1" fill="hold">
                                          <p:stCondLst>
                                            <p:cond delay="0"/>
                                          </p:stCondLst>
                                        </p:cTn>
                                        <p:tgtEl>
                                          <p:spTgt spid="134173">
                                            <p:txEl>
                                              <p:pRg st="0" end="0"/>
                                            </p:txEl>
                                          </p:spTgt>
                                        </p:tgtEl>
                                        <p:attrNameLst>
                                          <p:attrName>style.visibility</p:attrName>
                                        </p:attrNameLst>
                                      </p:cBhvr>
                                      <p:to>
                                        <p:strVal val="visible"/>
                                      </p:to>
                                    </p:set>
                                    <p:animEffect transition="in" filter="wipe(left)">
                                      <p:cBhvr>
                                        <p:cTn id="79" dur="500"/>
                                        <p:tgtEl>
                                          <p:spTgt spid="13417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4149" grpId="0" bldLvl="0" animBg="1"/>
      <p:bldP spid="134153" grpId="0" bldLvl="0" animBg="1"/>
      <p:bldP spid="134154" grpId="0" build="p"/>
      <p:bldP spid="134155" grpId="0"/>
      <p:bldP spid="134156" grpId="0" bldLvl="0" animBg="1"/>
      <p:bldP spid="134157" grpId="0"/>
      <p:bldP spid="134158" grpId="0" build="p"/>
      <p:bldP spid="134173" grpId="0" build="p"/>
      <p:bldP spid="134174" grpId="0" build="p"/>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p:cNvSpPr>
          <p:nvPr>
            <p:ph type="title"/>
          </p:nvPr>
        </p:nvSpPr>
        <p:spPr>
          <a:xfrm>
            <a:off x="323850" y="981075"/>
            <a:ext cx="7315200" cy="579438"/>
          </a:xfrm>
        </p:spPr>
        <p:txBody>
          <a:bodyPr vert="horz" wrap="square" lIns="91440" tIns="45720" rIns="91440" bIns="45720" anchor="ctr" anchorCtr="0"/>
          <a:lstStyle/>
          <a:p>
            <a:pPr algn="l" eaLnBrk="1" hangingPunct="1"/>
            <a:r>
              <a:rPr lang="en-US" altLang="zh-CN" sz="3200" dirty="0">
                <a:solidFill>
                  <a:schemeClr val="tx1"/>
                </a:solidFill>
                <a:latin typeface="华文行楷" panose="02010800040101010101" pitchFamily="2" charset="-122"/>
                <a:ea typeface="华文行楷" panose="02010800040101010101" pitchFamily="2" charset="-122"/>
              </a:rPr>
              <a:t>2.  </a:t>
            </a:r>
            <a:r>
              <a:rPr lang="zh-CN" altLang="en-US" sz="3200" dirty="0">
                <a:solidFill>
                  <a:schemeClr val="tx1"/>
                </a:solidFill>
                <a:latin typeface="华文行楷" panose="02010800040101010101" pitchFamily="2" charset="-122"/>
                <a:ea typeface="华文行楷" panose="02010800040101010101" pitchFamily="2" charset="-122"/>
              </a:rPr>
              <a:t>绝缘栅型场效应管</a:t>
            </a:r>
          </a:p>
        </p:txBody>
      </p:sp>
      <p:sp>
        <p:nvSpPr>
          <p:cNvPr id="135171" name="Text Box 3"/>
          <p:cNvSpPr txBox="1"/>
          <p:nvPr/>
        </p:nvSpPr>
        <p:spPr>
          <a:xfrm>
            <a:off x="492125" y="5086350"/>
            <a:ext cx="8369300" cy="1198563"/>
          </a:xfrm>
          <a:prstGeom prst="rect">
            <a:avLst/>
          </a:prstGeom>
          <a:noFill/>
          <a:ln w="9525">
            <a:noFill/>
          </a:ln>
        </p:spPr>
        <p:txBody>
          <a:bodyPr>
            <a:spAutoFit/>
          </a:bodyPr>
          <a:lstStyle/>
          <a:p>
            <a:pPr eaLnBrk="0" hangingPunct="0">
              <a:lnSpc>
                <a:spcPct val="150000"/>
              </a:lnSpc>
            </a:pPr>
            <a:r>
              <a:rPr lang="en-US" altLang="zh-CN" sz="2400" i="1" dirty="0">
                <a:latin typeface="Times New Roman" panose="02020603050405020304" pitchFamily="18" charset="0"/>
              </a:rPr>
              <a:t>    u</a:t>
            </a:r>
            <a:r>
              <a:rPr lang="en-US" altLang="zh-CN" sz="2400" baseline="-25000" dirty="0">
                <a:latin typeface="Times New Roman" panose="02020603050405020304" pitchFamily="18" charset="0"/>
              </a:rPr>
              <a:t>GS</a:t>
            </a:r>
            <a:r>
              <a:rPr lang="zh-CN" altLang="en-US" sz="2400" dirty="0">
                <a:latin typeface="Times New Roman" panose="02020603050405020304" pitchFamily="18" charset="0"/>
              </a:rPr>
              <a:t>增大，反型层（导电沟道）将</a:t>
            </a:r>
            <a:r>
              <a:rPr lang="zh-CN" altLang="en-US" sz="2400" dirty="0">
                <a:solidFill>
                  <a:srgbClr val="FF0000"/>
                </a:solidFill>
                <a:latin typeface="Times New Roman" panose="02020603050405020304" pitchFamily="18" charset="0"/>
              </a:rPr>
              <a:t>变厚变长</a:t>
            </a:r>
            <a:r>
              <a:rPr lang="zh-CN" altLang="en-US" sz="2400" dirty="0">
                <a:latin typeface="Times New Roman" panose="02020603050405020304" pitchFamily="18" charset="0"/>
              </a:rPr>
              <a:t>。当反型层将两个</a:t>
            </a:r>
            <a:r>
              <a:rPr lang="en-US" altLang="zh-CN" sz="2400" dirty="0">
                <a:latin typeface="Times New Roman" panose="02020603050405020304" pitchFamily="18" charset="0"/>
              </a:rPr>
              <a:t>N</a:t>
            </a:r>
            <a:r>
              <a:rPr lang="zh-CN" altLang="en-US" sz="2400" dirty="0">
                <a:latin typeface="Times New Roman" panose="02020603050405020304" pitchFamily="18" charset="0"/>
              </a:rPr>
              <a:t>区相接时，形成导电沟道。</a:t>
            </a:r>
          </a:p>
        </p:txBody>
      </p:sp>
      <p:graphicFrame>
        <p:nvGraphicFramePr>
          <p:cNvPr id="135172" name="Object 4"/>
          <p:cNvGraphicFramePr>
            <a:graphicFrameLocks noChangeAspect="1"/>
          </p:cNvGraphicFramePr>
          <p:nvPr/>
        </p:nvGraphicFramePr>
        <p:xfrm>
          <a:off x="2195513" y="1989138"/>
          <a:ext cx="2770187" cy="2433637"/>
        </p:xfrm>
        <a:graphic>
          <a:graphicData uri="http://schemas.openxmlformats.org/presentationml/2006/ole">
            <mc:AlternateContent xmlns:mc="http://schemas.openxmlformats.org/markup-compatibility/2006">
              <mc:Choice xmlns:v="urn:schemas-microsoft-com:vml" Requires="v">
                <p:oleObj r:id="rId3" imgW="8943975" imgH="7858125" progId="MSPhotoEd.3">
                  <p:embed/>
                </p:oleObj>
              </mc:Choice>
              <mc:Fallback>
                <p:oleObj r:id="rId3" imgW="8943975" imgH="7858125" progId="MSPhotoEd.3">
                  <p:embed/>
                  <p:pic>
                    <p:nvPicPr>
                      <p:cNvPr id="0" name="图片 3098"/>
                      <p:cNvPicPr/>
                      <p:nvPr/>
                    </p:nvPicPr>
                    <p:blipFill>
                      <a:blip r:embed="rId4"/>
                      <a:stretch>
                        <a:fillRect/>
                      </a:stretch>
                    </p:blipFill>
                    <p:spPr>
                      <a:xfrm>
                        <a:off x="2195513" y="1989138"/>
                        <a:ext cx="2770187" cy="2433637"/>
                      </a:xfrm>
                      <a:prstGeom prst="rect">
                        <a:avLst/>
                      </a:prstGeom>
                      <a:noFill/>
                      <a:ln w="38100">
                        <a:noFill/>
                        <a:miter/>
                      </a:ln>
                    </p:spPr>
                  </p:pic>
                </p:oleObj>
              </mc:Fallback>
            </mc:AlternateContent>
          </a:graphicData>
        </a:graphic>
      </p:graphicFrame>
      <p:sp>
        <p:nvSpPr>
          <p:cNvPr id="135173" name="AutoShape 5"/>
          <p:cNvSpPr/>
          <p:nvPr/>
        </p:nvSpPr>
        <p:spPr>
          <a:xfrm>
            <a:off x="4176713" y="4427538"/>
            <a:ext cx="1524000" cy="381000"/>
          </a:xfrm>
          <a:prstGeom prst="borderCallout1">
            <a:avLst>
              <a:gd name="adj1" fmla="val 30000"/>
              <a:gd name="adj2" fmla="val -5000"/>
              <a:gd name="adj3" fmla="val -364583"/>
              <a:gd name="adj4" fmla="val -24792"/>
            </a:avLst>
          </a:prstGeom>
          <a:solidFill>
            <a:srgbClr val="00FFFF"/>
          </a:solidFill>
          <a:ln w="19050" cap="flat" cmpd="sng">
            <a:solidFill>
              <a:srgbClr val="FF0000"/>
            </a:solidFill>
            <a:prstDash val="solid"/>
            <a:miter/>
            <a:headEnd type="none" w="med" len="med"/>
            <a:tailEnd type="none" w="med" len="med"/>
          </a:ln>
        </p:spPr>
        <p:txBody>
          <a:bodyPr/>
          <a:lstStyle/>
          <a:p>
            <a:pPr algn="ctr" eaLnBrk="0" hangingPunct="0"/>
            <a:r>
              <a:rPr lang="en-US" altLang="zh-CN" sz="2000" dirty="0">
                <a:latin typeface="Times New Roman" panose="02020603050405020304" pitchFamily="18" charset="0"/>
              </a:rPr>
              <a:t>SiO</a:t>
            </a:r>
            <a:r>
              <a:rPr lang="en-US" altLang="zh-CN" sz="2000" baseline="-25000" dirty="0">
                <a:latin typeface="Times New Roman" panose="02020603050405020304" pitchFamily="18" charset="0"/>
              </a:rPr>
              <a:t>2</a:t>
            </a:r>
            <a:r>
              <a:rPr lang="zh-CN" altLang="en-US" sz="2000" dirty="0">
                <a:latin typeface="Times New Roman" panose="02020603050405020304" pitchFamily="18" charset="0"/>
              </a:rPr>
              <a:t>绝缘层</a:t>
            </a:r>
          </a:p>
        </p:txBody>
      </p:sp>
      <p:sp>
        <p:nvSpPr>
          <p:cNvPr id="135174" name="Text Box 6"/>
          <p:cNvSpPr txBox="1"/>
          <p:nvPr/>
        </p:nvSpPr>
        <p:spPr>
          <a:xfrm>
            <a:off x="4024313" y="3665538"/>
            <a:ext cx="838200" cy="396875"/>
          </a:xfrm>
          <a:prstGeom prst="rect">
            <a:avLst/>
          </a:prstGeom>
          <a:noFill/>
          <a:ln w="9525">
            <a:noFill/>
          </a:ln>
        </p:spPr>
        <p:txBody>
          <a:bodyPr>
            <a:spAutoFit/>
          </a:bodyPr>
          <a:lstStyle/>
          <a:p>
            <a:pPr>
              <a:spcBef>
                <a:spcPct val="50000"/>
              </a:spcBef>
            </a:pPr>
            <a:r>
              <a:rPr lang="zh-CN" altLang="en-US" sz="2000" dirty="0">
                <a:solidFill>
                  <a:srgbClr val="A50021"/>
                </a:solidFill>
                <a:latin typeface="Times New Roman" panose="02020603050405020304" pitchFamily="18" charset="0"/>
              </a:rPr>
              <a:t>衬底</a:t>
            </a:r>
          </a:p>
        </p:txBody>
      </p:sp>
      <p:graphicFrame>
        <p:nvGraphicFramePr>
          <p:cNvPr id="135175" name="Object 7"/>
          <p:cNvGraphicFramePr>
            <a:graphicFrameLocks noChangeAspect="1"/>
          </p:cNvGraphicFramePr>
          <p:nvPr/>
        </p:nvGraphicFramePr>
        <p:xfrm>
          <a:off x="5319713" y="1912938"/>
          <a:ext cx="2644775" cy="2374900"/>
        </p:xfrm>
        <a:graphic>
          <a:graphicData uri="http://schemas.openxmlformats.org/presentationml/2006/ole">
            <mc:AlternateContent xmlns:mc="http://schemas.openxmlformats.org/markup-compatibility/2006">
              <mc:Choice xmlns:v="urn:schemas-microsoft-com:vml" Requires="v">
                <p:oleObj r:id="rId5" imgW="8734425" imgH="7839075" progId="MSPhotoEd.3">
                  <p:embed/>
                </p:oleObj>
              </mc:Choice>
              <mc:Fallback>
                <p:oleObj r:id="rId5" imgW="8734425" imgH="7839075" progId="MSPhotoEd.3">
                  <p:embed/>
                  <p:pic>
                    <p:nvPicPr>
                      <p:cNvPr id="0" name="图片 3099"/>
                      <p:cNvPicPr/>
                      <p:nvPr/>
                    </p:nvPicPr>
                    <p:blipFill>
                      <a:blip r:embed="rId6"/>
                      <a:stretch>
                        <a:fillRect/>
                      </a:stretch>
                    </p:blipFill>
                    <p:spPr>
                      <a:xfrm>
                        <a:off x="5319713" y="1912938"/>
                        <a:ext cx="2644775" cy="2374900"/>
                      </a:xfrm>
                      <a:prstGeom prst="rect">
                        <a:avLst/>
                      </a:prstGeom>
                      <a:noFill/>
                      <a:ln w="38100">
                        <a:noFill/>
                        <a:miter/>
                      </a:ln>
                    </p:spPr>
                  </p:pic>
                </p:oleObj>
              </mc:Fallback>
            </mc:AlternateContent>
          </a:graphicData>
        </a:graphic>
      </p:graphicFrame>
      <p:grpSp>
        <p:nvGrpSpPr>
          <p:cNvPr id="2" name="Group 8"/>
          <p:cNvGrpSpPr/>
          <p:nvPr/>
        </p:nvGrpSpPr>
        <p:grpSpPr>
          <a:xfrm>
            <a:off x="1128713" y="3817938"/>
            <a:ext cx="2133600" cy="1066800"/>
            <a:chOff x="720" y="2256"/>
            <a:chExt cx="1344" cy="672"/>
          </a:xfrm>
        </p:grpSpPr>
        <p:sp>
          <p:nvSpPr>
            <p:cNvPr id="31760" name="AutoShape 9"/>
            <p:cNvSpPr/>
            <p:nvPr/>
          </p:nvSpPr>
          <p:spPr>
            <a:xfrm>
              <a:off x="768" y="2688"/>
              <a:ext cx="647" cy="240"/>
            </a:xfrm>
            <a:prstGeom prst="borderCallout1">
              <a:avLst>
                <a:gd name="adj1" fmla="val 30000"/>
                <a:gd name="adj2" fmla="val 107417"/>
                <a:gd name="adj3" fmla="val -323333"/>
                <a:gd name="adj4" fmla="val 195981"/>
              </a:avLst>
            </a:prstGeom>
            <a:solidFill>
              <a:srgbClr val="00FFFF"/>
            </a:solidFill>
            <a:ln w="19050" cap="flat" cmpd="sng">
              <a:solidFill>
                <a:srgbClr val="FF0000"/>
              </a:solidFill>
              <a:prstDash val="solid"/>
              <a:miter/>
              <a:headEnd type="none" w="med" len="med"/>
              <a:tailEnd type="none" w="med" len="med"/>
            </a:ln>
          </p:spPr>
          <p:txBody>
            <a:bodyPr/>
            <a:lstStyle/>
            <a:p>
              <a:pPr algn="ctr"/>
              <a:r>
                <a:rPr lang="zh-CN" altLang="en-US" sz="2000" dirty="0">
                  <a:latin typeface="Times New Roman" panose="02020603050405020304" pitchFamily="18" charset="0"/>
                </a:rPr>
                <a:t>耗尽层</a:t>
              </a:r>
            </a:p>
          </p:txBody>
        </p:sp>
        <p:sp>
          <p:nvSpPr>
            <p:cNvPr id="31761" name="AutoShape 10"/>
            <p:cNvSpPr/>
            <p:nvPr/>
          </p:nvSpPr>
          <p:spPr>
            <a:xfrm>
              <a:off x="1632" y="2688"/>
              <a:ext cx="432" cy="240"/>
            </a:xfrm>
            <a:prstGeom prst="borderCallout1">
              <a:avLst>
                <a:gd name="adj1" fmla="val 30000"/>
                <a:gd name="adj2" fmla="val 111111"/>
                <a:gd name="adj3" fmla="val -313333"/>
                <a:gd name="adj4" fmla="val 158565"/>
              </a:avLst>
            </a:prstGeom>
            <a:solidFill>
              <a:srgbClr val="00FFFF"/>
            </a:solidFill>
            <a:ln w="19050" cap="flat" cmpd="sng">
              <a:solidFill>
                <a:srgbClr val="FF0000"/>
              </a:solidFill>
              <a:prstDash val="solid"/>
              <a:miter/>
              <a:headEnd type="none" w="med" len="med"/>
              <a:tailEnd type="none" w="med" len="med"/>
            </a:ln>
          </p:spPr>
          <p:txBody>
            <a:bodyPr/>
            <a:lstStyle/>
            <a:p>
              <a:pPr algn="ctr"/>
              <a:r>
                <a:rPr lang="zh-CN" altLang="en-US" sz="1800" dirty="0">
                  <a:latin typeface="Times New Roman" panose="02020603050405020304" pitchFamily="18" charset="0"/>
                </a:rPr>
                <a:t>空穴</a:t>
              </a:r>
            </a:p>
          </p:txBody>
        </p:sp>
        <p:sp>
          <p:nvSpPr>
            <p:cNvPr id="31762" name="AutoShape 11"/>
            <p:cNvSpPr/>
            <p:nvPr/>
          </p:nvSpPr>
          <p:spPr>
            <a:xfrm>
              <a:off x="720" y="2256"/>
              <a:ext cx="645" cy="288"/>
            </a:xfrm>
            <a:prstGeom prst="borderCallout1">
              <a:avLst>
                <a:gd name="adj1" fmla="val 25000"/>
                <a:gd name="adj2" fmla="val 107440"/>
                <a:gd name="adj3" fmla="val -135764"/>
                <a:gd name="adj4" fmla="val 165583"/>
              </a:avLst>
            </a:prstGeom>
            <a:solidFill>
              <a:srgbClr val="00FFFF"/>
            </a:solidFill>
            <a:ln w="19050" cap="flat" cmpd="sng">
              <a:solidFill>
                <a:srgbClr val="FF0000"/>
              </a:solidFill>
              <a:prstDash val="solid"/>
              <a:miter/>
              <a:headEnd type="none" w="med" len="med"/>
              <a:tailEnd type="none" w="med" len="med"/>
            </a:ln>
          </p:spPr>
          <p:txBody>
            <a:bodyPr/>
            <a:lstStyle/>
            <a:p>
              <a:pPr algn="ctr"/>
              <a:r>
                <a:rPr lang="zh-CN" altLang="en-US" sz="2000" dirty="0">
                  <a:latin typeface="Times New Roman" panose="02020603050405020304" pitchFamily="18" charset="0"/>
                </a:rPr>
                <a:t>高掺杂</a:t>
              </a:r>
            </a:p>
          </p:txBody>
        </p:sp>
      </p:grpSp>
      <p:sp>
        <p:nvSpPr>
          <p:cNvPr id="135180" name="AutoShape 12"/>
          <p:cNvSpPr/>
          <p:nvPr/>
        </p:nvSpPr>
        <p:spPr>
          <a:xfrm>
            <a:off x="6686550" y="4351338"/>
            <a:ext cx="1138238" cy="485775"/>
          </a:xfrm>
          <a:prstGeom prst="borderCallout2">
            <a:avLst>
              <a:gd name="adj1" fmla="val 23528"/>
              <a:gd name="adj2" fmla="val -6694"/>
              <a:gd name="adj3" fmla="val 23528"/>
              <a:gd name="adj4" fmla="val -12690"/>
              <a:gd name="adj5" fmla="val -255556"/>
              <a:gd name="adj6" fmla="val -18968"/>
            </a:avLst>
          </a:prstGeom>
          <a:solidFill>
            <a:srgbClr val="00FFFF"/>
          </a:solidFill>
          <a:ln w="19050" cap="flat" cmpd="sng">
            <a:solidFill>
              <a:srgbClr val="FF0000"/>
            </a:solidFill>
            <a:prstDash val="solid"/>
            <a:miter/>
            <a:headEnd type="none" w="med" len="med"/>
            <a:tailEnd type="none" w="med" len="med"/>
          </a:ln>
        </p:spPr>
        <p:txBody>
          <a:bodyPr/>
          <a:lstStyle/>
          <a:p>
            <a:pPr algn="ctr" eaLnBrk="0" hangingPunct="0"/>
            <a:r>
              <a:rPr lang="zh-CN" altLang="en-US" sz="2000" dirty="0">
                <a:latin typeface="Times New Roman" panose="02020603050405020304" pitchFamily="18" charset="0"/>
              </a:rPr>
              <a:t>反型层</a:t>
            </a:r>
          </a:p>
        </p:txBody>
      </p:sp>
      <p:grpSp>
        <p:nvGrpSpPr>
          <p:cNvPr id="3" name="Group 13"/>
          <p:cNvGrpSpPr/>
          <p:nvPr/>
        </p:nvGrpSpPr>
        <p:grpSpPr>
          <a:xfrm>
            <a:off x="442913" y="1760538"/>
            <a:ext cx="1968500" cy="1665287"/>
            <a:chOff x="288" y="960"/>
            <a:chExt cx="1240" cy="1049"/>
          </a:xfrm>
        </p:grpSpPr>
        <p:sp>
          <p:nvSpPr>
            <p:cNvPr id="31758" name="Text Box 14"/>
            <p:cNvSpPr txBox="1"/>
            <p:nvPr/>
          </p:nvSpPr>
          <p:spPr>
            <a:xfrm>
              <a:off x="288" y="960"/>
              <a:ext cx="1240" cy="291"/>
            </a:xfrm>
            <a:prstGeom prst="rect">
              <a:avLst/>
            </a:prstGeom>
            <a:noFill/>
            <a:ln w="9525">
              <a:noFill/>
            </a:ln>
          </p:spPr>
          <p:txBody>
            <a:bodyPr>
              <a:spAutoFit/>
            </a:bodyPr>
            <a:lstStyle/>
            <a:p>
              <a:pPr marL="342900" indent="-342900" eaLnBrk="0" hangingPunct="0">
                <a:spcBef>
                  <a:spcPct val="50000"/>
                </a:spcBef>
                <a:buFont typeface="Wingdings" panose="05000000000000000000" pitchFamily="2" charset="2"/>
                <a:buChar char="Ø"/>
              </a:pPr>
              <a:r>
                <a:rPr lang="zh-CN" altLang="en-US" sz="2400" dirty="0">
                  <a:latin typeface="Times New Roman" panose="02020603050405020304" pitchFamily="18" charset="0"/>
                </a:rPr>
                <a:t>增强型管</a:t>
              </a:r>
            </a:p>
          </p:txBody>
        </p:sp>
        <p:graphicFrame>
          <p:nvGraphicFramePr>
            <p:cNvPr id="31759" name="Object 15"/>
            <p:cNvGraphicFramePr>
              <a:graphicFrameLocks noChangeAspect="1"/>
            </p:cNvGraphicFramePr>
            <p:nvPr/>
          </p:nvGraphicFramePr>
          <p:xfrm>
            <a:off x="336" y="1296"/>
            <a:ext cx="768" cy="713"/>
          </p:xfrm>
          <a:graphic>
            <a:graphicData uri="http://schemas.openxmlformats.org/presentationml/2006/ole">
              <mc:AlternateContent xmlns:mc="http://schemas.openxmlformats.org/markup-compatibility/2006">
                <mc:Choice xmlns:v="urn:schemas-microsoft-com:vml" Requires="v">
                  <p:oleObj r:id="rId7" imgW="5838825" imgH="5419725" progId="MSPhotoEd.3">
                    <p:embed/>
                  </p:oleObj>
                </mc:Choice>
                <mc:Fallback>
                  <p:oleObj r:id="rId7" imgW="5838825" imgH="5419725" progId="MSPhotoEd.3">
                    <p:embed/>
                    <p:pic>
                      <p:nvPicPr>
                        <p:cNvPr id="0" name="图片 3100"/>
                        <p:cNvPicPr/>
                        <p:nvPr/>
                      </p:nvPicPr>
                      <p:blipFill>
                        <a:blip r:embed="rId8"/>
                        <a:stretch>
                          <a:fillRect/>
                        </a:stretch>
                      </p:blipFill>
                      <p:spPr>
                        <a:xfrm>
                          <a:off x="336" y="1296"/>
                          <a:ext cx="768" cy="713"/>
                        </a:xfrm>
                        <a:prstGeom prst="rect">
                          <a:avLst/>
                        </a:prstGeom>
                        <a:noFill/>
                        <a:ln w="38100">
                          <a:noFill/>
                          <a:miter/>
                        </a:ln>
                      </p:spPr>
                    </p:pic>
                  </p:oleObj>
                </mc:Fallback>
              </mc:AlternateContent>
            </a:graphicData>
          </a:graphic>
        </p:graphicFrame>
      </p:grpSp>
      <p:sp>
        <p:nvSpPr>
          <p:cNvPr id="135184" name="AutoShape 16"/>
          <p:cNvSpPr/>
          <p:nvPr/>
        </p:nvSpPr>
        <p:spPr>
          <a:xfrm>
            <a:off x="7681913" y="1379538"/>
            <a:ext cx="1295400" cy="685800"/>
          </a:xfrm>
          <a:prstGeom prst="borderCallout1">
            <a:avLst>
              <a:gd name="adj1" fmla="val 16667"/>
              <a:gd name="adj2" fmla="val -5884"/>
              <a:gd name="adj3" fmla="val 125926"/>
              <a:gd name="adj4" fmla="val -92523"/>
            </a:avLst>
          </a:prstGeom>
          <a:solidFill>
            <a:srgbClr val="00FFFF"/>
          </a:solidFill>
          <a:ln w="19050" cap="flat" cmpd="sng">
            <a:solidFill>
              <a:srgbClr val="FF0000"/>
            </a:solidFill>
            <a:prstDash val="solid"/>
            <a:miter/>
            <a:headEnd type="none" w="med" len="med"/>
            <a:tailEnd type="none" w="med" len="med"/>
          </a:ln>
        </p:spPr>
        <p:txBody>
          <a:bodyPr/>
          <a:lstStyle/>
          <a:p>
            <a:pPr algn="ctr"/>
            <a:r>
              <a:rPr lang="zh-CN" altLang="en-US" sz="2000" dirty="0">
                <a:latin typeface="Arial" panose="020B0604020202020204" pitchFamily="34" charset="0"/>
              </a:rPr>
              <a:t>大到一定值才开启</a:t>
            </a:r>
          </a:p>
        </p:txBody>
      </p:sp>
      <p:sp>
        <p:nvSpPr>
          <p:cNvPr id="31756" name="灯片编号占位符 3"/>
          <p:cNvSpPr txBox="1">
            <a:spLocks noGrp="1"/>
          </p:cNvSpPr>
          <p:nvPr>
            <p:ph type="sldNum" sz="quarter" idx="4"/>
          </p:nvPr>
        </p:nvSpPr>
        <p:spPr/>
        <p:txBody>
          <a:bodyPr/>
          <a:lstStyle>
            <a:lvl1pPr marL="0" lvl="0" indent="0" algn="l" defTabSz="914400" rtl="0" eaLnBrk="0" fontAlgn="base" latinLnBrk="0" hangingPunct="0">
              <a:lnSpc>
                <a:spcPct val="100000"/>
              </a:lnSpc>
              <a:spcBef>
                <a:spcPct val="0"/>
              </a:spcBef>
              <a:spcAft>
                <a:spcPct val="0"/>
              </a:spcAft>
              <a:buNone/>
              <a:defRPr sz="2000" b="1"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000"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000"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000"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000" b="1" i="0" u="none" kern="1200" baseline="0">
                <a:solidFill>
                  <a:schemeClr val="tx1"/>
                </a:solidFill>
                <a:latin typeface="Arial" panose="020B0604020202020204" pitchFamily="34" charset="0"/>
                <a:ea typeface="宋体" panose="02010600030101010101" pitchFamily="2" charset="-122"/>
                <a:cs typeface="+mn-cs"/>
              </a:defRPr>
            </a:lvl5pPr>
          </a:lstStyle>
          <a:p>
            <a:pPr lvl="0" eaLnBrk="1" hangingPunct="1"/>
            <a:fld id="{9A0DB2DC-4C9A-4742-B13C-FB6460FD3503}" type="slidenum">
              <a:rPr lang="en-US" altLang="zh-CN" sz="1400" b="0" dirty="0">
                <a:solidFill>
                  <a:srgbClr val="7F7F7F"/>
                </a:solidFill>
              </a:rPr>
              <a:t>75</a:t>
            </a:fld>
            <a:endParaRPr lang="en-US" altLang="zh-CN" sz="1400" b="0" dirty="0">
              <a:solidFill>
                <a:srgbClr val="7F7F7F"/>
              </a:solidFill>
            </a:endParaRPr>
          </a:p>
        </p:txBody>
      </p:sp>
      <p:sp>
        <p:nvSpPr>
          <p:cNvPr id="4" name="矩形 3"/>
          <p:cNvSpPr/>
          <p:nvPr/>
        </p:nvSpPr>
        <p:spPr>
          <a:xfrm>
            <a:off x="7253288" y="960438"/>
            <a:ext cx="1855787" cy="400050"/>
          </a:xfrm>
          <a:prstGeom prst="rect">
            <a:avLst/>
          </a:prstGeom>
          <a:noFill/>
          <a:ln w="9525">
            <a:noFill/>
          </a:ln>
        </p:spPr>
        <p:txBody>
          <a:bodyPr wrap="none">
            <a:spAutoFit/>
          </a:bodyPr>
          <a:lstStyle/>
          <a:p>
            <a:pPr algn="ctr"/>
            <a:r>
              <a:rPr lang="zh-CN" altLang="en-US" sz="2000" dirty="0">
                <a:solidFill>
                  <a:srgbClr val="FF0000"/>
                </a:solidFill>
                <a:latin typeface="楷体" panose="02010609060101010101" pitchFamily="49" charset="-122"/>
                <a:ea typeface="楷体" panose="02010609060101010101" pitchFamily="49" charset="-122"/>
              </a:rPr>
              <a:t>开启电压</a:t>
            </a:r>
            <a:r>
              <a:rPr lang="en-US" altLang="zh-CN" sz="2000" i="1" dirty="0">
                <a:solidFill>
                  <a:srgbClr val="FF0000"/>
                </a:solidFill>
                <a:latin typeface="Times New Roman" panose="02020603050405020304" pitchFamily="18" charset="0"/>
              </a:rPr>
              <a:t>u</a:t>
            </a:r>
            <a:r>
              <a:rPr lang="en-US" altLang="zh-CN" sz="2000" baseline="-25000" dirty="0">
                <a:solidFill>
                  <a:srgbClr val="FF0000"/>
                </a:solidFill>
                <a:latin typeface="Times New Roman" panose="02020603050405020304" pitchFamily="18" charset="0"/>
              </a:rPr>
              <a:t>GS(th)</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35172"/>
                                        </p:tgtEl>
                                        <p:attrNameLst>
                                          <p:attrName>style.visibility</p:attrName>
                                        </p:attrNameLst>
                                      </p:cBhvr>
                                      <p:to>
                                        <p:strVal val="visible"/>
                                      </p:to>
                                    </p:set>
                                    <p:animEffect transition="in" filter="wipe(left)">
                                      <p:cBhvr>
                                        <p:cTn id="12" dur="500"/>
                                        <p:tgtEl>
                                          <p:spTgt spid="135172"/>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499"/>
                                          </p:stCondLst>
                                        </p:cTn>
                                        <p:tgtEl>
                                          <p:spTgt spid="135174">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499"/>
                                          </p:stCondLst>
                                        </p:cTn>
                                        <p:tgtEl>
                                          <p:spTgt spid="13517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2" presetClass="entr" presetSubtype="1" fill="hold" nodeType="click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wipe(up)">
                                      <p:cBhvr>
                                        <p:cTn id="25" dur="500"/>
                                        <p:tgtEl>
                                          <p:spTgt spid="2"/>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nodeType="clickEffect">
                                  <p:stCondLst>
                                    <p:cond delay="0"/>
                                  </p:stCondLst>
                                  <p:childTnLst>
                                    <p:set>
                                      <p:cBhvr>
                                        <p:cTn id="29" dur="1" fill="hold">
                                          <p:stCondLst>
                                            <p:cond delay="0"/>
                                          </p:stCondLst>
                                        </p:cTn>
                                        <p:tgtEl>
                                          <p:spTgt spid="135175"/>
                                        </p:tgtEl>
                                        <p:attrNameLst>
                                          <p:attrName>style.visibility</p:attrName>
                                        </p:attrNameLst>
                                      </p:cBhvr>
                                      <p:to>
                                        <p:strVal val="visible"/>
                                      </p:to>
                                    </p:set>
                                    <p:animEffect transition="in" filter="dissolve">
                                      <p:cBhvr>
                                        <p:cTn id="30" dur="500"/>
                                        <p:tgtEl>
                                          <p:spTgt spid="135175"/>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13518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grpId="0" nodeType="clickEffect">
                                  <p:stCondLst>
                                    <p:cond delay="0"/>
                                  </p:stCondLst>
                                  <p:childTnLst>
                                    <p:set>
                                      <p:cBhvr>
                                        <p:cTn id="38" dur="1" fill="hold">
                                          <p:stCondLst>
                                            <p:cond delay="0"/>
                                          </p:stCondLst>
                                        </p:cTn>
                                        <p:tgtEl>
                                          <p:spTgt spid="135171">
                                            <p:txEl>
                                              <p:pRg st="0" end="0"/>
                                            </p:txEl>
                                          </p:spTgt>
                                        </p:tgtEl>
                                        <p:attrNameLst>
                                          <p:attrName>style.visibility</p:attrName>
                                        </p:attrNameLst>
                                      </p:cBhvr>
                                      <p:to>
                                        <p:strVal val="visible"/>
                                      </p:to>
                                    </p:set>
                                    <p:animEffect transition="in" filter="wipe(left)">
                                      <p:cBhvr>
                                        <p:cTn id="39" dur="500"/>
                                        <p:tgtEl>
                                          <p:spTgt spid="135171">
                                            <p:txEl>
                                              <p:pRg st="0" end="0"/>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499"/>
                                          </p:stCondLst>
                                        </p:cTn>
                                        <p:tgtEl>
                                          <p:spTgt spid="135184"/>
                                        </p:tgtEl>
                                        <p:attrNameLst>
                                          <p:attrName>style.visibility</p:attrName>
                                        </p:attrNameLst>
                                      </p:cBhvr>
                                      <p:to>
                                        <p:strVal val="visible"/>
                                      </p:to>
                                    </p:set>
                                  </p:childTnLst>
                                </p:cTn>
                              </p:par>
                            </p:childTnLst>
                          </p:cTn>
                        </p:par>
                        <p:par>
                          <p:cTn id="44" fill="hold">
                            <p:stCondLst>
                              <p:cond delay="500"/>
                            </p:stCondLst>
                            <p:childTnLst>
                              <p:par>
                                <p:cTn id="45" presetID="22" presetClass="entr" presetSubtype="8" fill="hold" grpId="0" nodeType="afterEffect">
                                  <p:stCondLst>
                                    <p:cond delay="0"/>
                                  </p:stCondLst>
                                  <p:childTnLst>
                                    <p:set>
                                      <p:cBhvr>
                                        <p:cTn id="46" dur="1" fill="hold">
                                          <p:stCondLst>
                                            <p:cond delay="0"/>
                                          </p:stCondLst>
                                        </p:cTn>
                                        <p:tgtEl>
                                          <p:spTgt spid="4"/>
                                        </p:tgtEl>
                                        <p:attrNameLst>
                                          <p:attrName>style.visibility</p:attrName>
                                        </p:attrNameLst>
                                      </p:cBhvr>
                                      <p:to>
                                        <p:strVal val="visible"/>
                                      </p:to>
                                    </p:set>
                                    <p:animEffect transition="in" filter="wipe(left)">
                                      <p:cBhvr>
                                        <p:cTn id="4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5171" grpId="0" build="p"/>
      <p:bldP spid="135173" grpId="0" bldLvl="0" animBg="1"/>
      <p:bldP spid="135174" grpId="0" build="p"/>
      <p:bldP spid="135180" grpId="0" bldLvl="0" animBg="1"/>
      <p:bldP spid="135184" grpId="0" bldLvl="0" animBg="1"/>
      <p:bldP spid="4"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p:cNvSpPr>
          <p:nvPr>
            <p:ph type="title"/>
          </p:nvPr>
        </p:nvSpPr>
        <p:spPr>
          <a:xfrm>
            <a:off x="323850" y="836613"/>
            <a:ext cx="8027988" cy="641350"/>
          </a:xfrm>
        </p:spPr>
        <p:txBody>
          <a:bodyPr vert="horz" wrap="square" lIns="91440" tIns="45720" rIns="91440" bIns="45720" anchor="ctr" anchorCtr="0"/>
          <a:lstStyle/>
          <a:p>
            <a:pPr algn="l" eaLnBrk="1" hangingPunct="1">
              <a:lnSpc>
                <a:spcPct val="115000"/>
              </a:lnSpc>
            </a:pPr>
            <a:r>
              <a:rPr lang="zh-CN" altLang="en-US" sz="3600" dirty="0">
                <a:solidFill>
                  <a:schemeClr val="tx1"/>
                </a:solidFill>
                <a:ea typeface="华文行楷" panose="02010800040101010101" pitchFamily="2" charset="-122"/>
              </a:rPr>
              <a:t>二、场效应管静态工作点的设置方法</a:t>
            </a:r>
            <a:endParaRPr lang="zh-CN" altLang="en-US" sz="2800" dirty="0">
              <a:solidFill>
                <a:schemeClr val="tx1"/>
              </a:solidFill>
              <a:ea typeface="华文行楷" panose="02010800040101010101" pitchFamily="2" charset="-122"/>
            </a:endParaRPr>
          </a:p>
        </p:txBody>
      </p:sp>
      <p:sp>
        <p:nvSpPr>
          <p:cNvPr id="142339" name="Text Box 3"/>
          <p:cNvSpPr txBox="1"/>
          <p:nvPr/>
        </p:nvSpPr>
        <p:spPr>
          <a:xfrm>
            <a:off x="684213" y="2205038"/>
            <a:ext cx="7239000" cy="822325"/>
          </a:xfrm>
          <a:prstGeom prst="rect">
            <a:avLst/>
          </a:prstGeom>
          <a:noFill/>
          <a:ln w="9525">
            <a:noFill/>
          </a:ln>
        </p:spPr>
        <p:txBody>
          <a:bodyPr>
            <a:spAutoFit/>
          </a:bodyPr>
          <a:lstStyle/>
          <a:p>
            <a:pPr>
              <a:spcBef>
                <a:spcPct val="50000"/>
              </a:spcBef>
            </a:pPr>
            <a:r>
              <a:rPr lang="en-US" altLang="zh-CN" sz="2400" dirty="0">
                <a:latin typeface="Times New Roman" panose="02020603050405020304" pitchFamily="18" charset="0"/>
              </a:rPr>
              <a:t>    </a:t>
            </a:r>
            <a:r>
              <a:rPr lang="zh-CN" altLang="en-US" sz="2400" dirty="0">
                <a:latin typeface="Times New Roman" panose="02020603050405020304" pitchFamily="18" charset="0"/>
              </a:rPr>
              <a:t>根据场效应管工作在恒流区的条件，在</a:t>
            </a:r>
            <a:r>
              <a:rPr lang="en-US" altLang="zh-CN" sz="2400" dirty="0">
                <a:latin typeface="Times New Roman" panose="02020603050405020304" pitchFamily="18" charset="0"/>
              </a:rPr>
              <a:t>g-s</a:t>
            </a:r>
            <a:r>
              <a:rPr lang="zh-CN" altLang="en-US" sz="2400" dirty="0">
                <a:latin typeface="Times New Roman" panose="02020603050405020304" pitchFamily="18" charset="0"/>
              </a:rPr>
              <a:t>、</a:t>
            </a:r>
            <a:r>
              <a:rPr lang="en-US" altLang="zh-CN" sz="2400" dirty="0">
                <a:latin typeface="Times New Roman" panose="02020603050405020304" pitchFamily="18" charset="0"/>
              </a:rPr>
              <a:t>d-s</a:t>
            </a:r>
            <a:r>
              <a:rPr lang="zh-CN" altLang="en-US" sz="2400" dirty="0">
                <a:latin typeface="Times New Roman" panose="02020603050405020304" pitchFamily="18" charset="0"/>
              </a:rPr>
              <a:t>间加极性合适的电源</a:t>
            </a:r>
          </a:p>
        </p:txBody>
      </p:sp>
      <p:graphicFrame>
        <p:nvGraphicFramePr>
          <p:cNvPr id="142340" name="Object 4"/>
          <p:cNvGraphicFramePr>
            <a:graphicFrameLocks noChangeAspect="1"/>
          </p:cNvGraphicFramePr>
          <p:nvPr/>
        </p:nvGraphicFramePr>
        <p:xfrm>
          <a:off x="4716463" y="3716338"/>
          <a:ext cx="2520950" cy="1751012"/>
        </p:xfrm>
        <a:graphic>
          <a:graphicData uri="http://schemas.openxmlformats.org/presentationml/2006/ole">
            <mc:AlternateContent xmlns:mc="http://schemas.openxmlformats.org/markup-compatibility/2006">
              <mc:Choice xmlns:v="urn:schemas-microsoft-com:vml" Requires="v">
                <p:oleObj r:id="rId3" imgW="1371600" imgH="952500" progId="Equation.3">
                  <p:embed/>
                </p:oleObj>
              </mc:Choice>
              <mc:Fallback>
                <p:oleObj r:id="rId3" imgW="1371600" imgH="952500" progId="Equation.3">
                  <p:embed/>
                  <p:pic>
                    <p:nvPicPr>
                      <p:cNvPr id="0" name="图片 3097"/>
                      <p:cNvPicPr/>
                      <p:nvPr/>
                    </p:nvPicPr>
                    <p:blipFill>
                      <a:blip r:embed="rId4"/>
                      <a:stretch>
                        <a:fillRect/>
                      </a:stretch>
                    </p:blipFill>
                    <p:spPr>
                      <a:xfrm>
                        <a:off x="4716463" y="3716338"/>
                        <a:ext cx="2520950" cy="1751012"/>
                      </a:xfrm>
                      <a:prstGeom prst="rect">
                        <a:avLst/>
                      </a:prstGeom>
                      <a:solidFill>
                        <a:srgbClr val="66FFFF"/>
                      </a:solidFill>
                      <a:ln w="9525" cap="flat" cmpd="sng">
                        <a:solidFill>
                          <a:srgbClr val="FF0000"/>
                        </a:solidFill>
                        <a:prstDash val="solid"/>
                        <a:miter/>
                        <a:headEnd type="none" w="med" len="med"/>
                        <a:tailEnd type="none" w="med" len="med"/>
                      </a:ln>
                    </p:spPr>
                  </p:pic>
                </p:oleObj>
              </mc:Fallback>
            </mc:AlternateContent>
          </a:graphicData>
        </a:graphic>
      </p:graphicFrame>
      <p:graphicFrame>
        <p:nvGraphicFramePr>
          <p:cNvPr id="142341" name="Object 5"/>
          <p:cNvGraphicFramePr>
            <a:graphicFrameLocks noChangeAspect="1"/>
          </p:cNvGraphicFramePr>
          <p:nvPr/>
        </p:nvGraphicFramePr>
        <p:xfrm>
          <a:off x="1403350" y="3284538"/>
          <a:ext cx="2971800" cy="2511425"/>
        </p:xfrm>
        <a:graphic>
          <a:graphicData uri="http://schemas.openxmlformats.org/presentationml/2006/ole">
            <mc:AlternateContent xmlns:mc="http://schemas.openxmlformats.org/markup-compatibility/2006">
              <mc:Choice xmlns:v="urn:schemas-microsoft-com:vml" Requires="v">
                <p:oleObj r:id="rId5" imgW="10563225" imgH="8924925" progId="MSPhotoEd.3">
                  <p:embed/>
                </p:oleObj>
              </mc:Choice>
              <mc:Fallback>
                <p:oleObj r:id="rId5" imgW="10563225" imgH="8924925" progId="MSPhotoEd.3">
                  <p:embed/>
                  <p:pic>
                    <p:nvPicPr>
                      <p:cNvPr id="0" name="图片 3095"/>
                      <p:cNvPicPr/>
                      <p:nvPr/>
                    </p:nvPicPr>
                    <p:blipFill>
                      <a:blip r:embed="rId6"/>
                      <a:stretch>
                        <a:fillRect/>
                      </a:stretch>
                    </p:blipFill>
                    <p:spPr>
                      <a:xfrm>
                        <a:off x="1403350" y="3284538"/>
                        <a:ext cx="2971800" cy="2511425"/>
                      </a:xfrm>
                      <a:prstGeom prst="rect">
                        <a:avLst/>
                      </a:prstGeom>
                      <a:noFill/>
                      <a:ln w="38100">
                        <a:noFill/>
                        <a:miter/>
                      </a:ln>
                    </p:spPr>
                  </p:pic>
                </p:oleObj>
              </mc:Fallback>
            </mc:AlternateContent>
          </a:graphicData>
        </a:graphic>
      </p:graphicFrame>
      <p:sp>
        <p:nvSpPr>
          <p:cNvPr id="39942" name="Text Box 10"/>
          <p:cNvSpPr txBox="1"/>
          <p:nvPr/>
        </p:nvSpPr>
        <p:spPr>
          <a:xfrm>
            <a:off x="611188" y="1628775"/>
            <a:ext cx="4105275" cy="519113"/>
          </a:xfrm>
          <a:prstGeom prst="rect">
            <a:avLst/>
          </a:prstGeom>
          <a:noFill/>
          <a:ln w="9525">
            <a:noFill/>
          </a:ln>
        </p:spPr>
        <p:txBody>
          <a:bodyPr>
            <a:spAutoFit/>
          </a:bodyPr>
          <a:lstStyle/>
          <a:p>
            <a:pPr>
              <a:spcBef>
                <a:spcPct val="50000"/>
              </a:spcBef>
            </a:pPr>
            <a:r>
              <a:rPr lang="en-US" altLang="zh-CN" sz="2800" b="0" dirty="0">
                <a:latin typeface="华文行楷" panose="02010800040101010101" pitchFamily="2" charset="-122"/>
                <a:ea typeface="华文行楷" panose="02010800040101010101" pitchFamily="2" charset="-122"/>
              </a:rPr>
              <a:t>1.  </a:t>
            </a:r>
            <a:r>
              <a:rPr lang="zh-CN" altLang="en-US" sz="2800" b="0" dirty="0">
                <a:latin typeface="华文行楷" panose="02010800040101010101" pitchFamily="2" charset="-122"/>
                <a:ea typeface="华文行楷" panose="02010800040101010101" pitchFamily="2" charset="-122"/>
              </a:rPr>
              <a:t>基本共源放大电路</a:t>
            </a:r>
          </a:p>
        </p:txBody>
      </p:sp>
      <p:sp>
        <p:nvSpPr>
          <p:cNvPr id="39943" name="灯片编号占位符 1"/>
          <p:cNvSpPr txBox="1">
            <a:spLocks noGrp="1"/>
          </p:cNvSpPr>
          <p:nvPr>
            <p:ph type="sldNum" sz="quarter" idx="4"/>
          </p:nvPr>
        </p:nvSpPr>
        <p:spPr/>
        <p:txBody>
          <a:bodyPr/>
          <a:lstStyle>
            <a:lvl1pPr marL="0" lvl="0" indent="0" algn="l" defTabSz="914400" rtl="0" eaLnBrk="0" fontAlgn="base" latinLnBrk="0" hangingPunct="0">
              <a:lnSpc>
                <a:spcPct val="100000"/>
              </a:lnSpc>
              <a:spcBef>
                <a:spcPct val="0"/>
              </a:spcBef>
              <a:spcAft>
                <a:spcPct val="0"/>
              </a:spcAft>
              <a:buNone/>
              <a:defRPr sz="2000" b="1"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000"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000"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000"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000" b="1" i="0" u="none" kern="1200" baseline="0">
                <a:solidFill>
                  <a:schemeClr val="tx1"/>
                </a:solidFill>
                <a:latin typeface="Arial" panose="020B0604020202020204" pitchFamily="34" charset="0"/>
                <a:ea typeface="宋体" panose="02010600030101010101" pitchFamily="2" charset="-122"/>
                <a:cs typeface="+mn-cs"/>
              </a:defRPr>
            </a:lvl5pPr>
          </a:lstStyle>
          <a:p>
            <a:pPr lvl="0" eaLnBrk="1" hangingPunct="1"/>
            <a:fld id="{9A0DB2DC-4C9A-4742-B13C-FB6460FD3503}" type="slidenum">
              <a:rPr lang="en-US" altLang="zh-CN" sz="1400" b="0" dirty="0">
                <a:solidFill>
                  <a:srgbClr val="7F7F7F"/>
                </a:solidFill>
              </a:rPr>
              <a:t>76</a:t>
            </a:fld>
            <a:endParaRPr lang="en-US" altLang="zh-CN" sz="1400" b="0" dirty="0">
              <a:solidFill>
                <a:srgbClr val="7F7F7F"/>
              </a:solidFill>
            </a:endParaRPr>
          </a:p>
        </p:txBody>
      </p:sp>
      <p:sp>
        <p:nvSpPr>
          <p:cNvPr id="8" name="Text Box 3"/>
          <p:cNvSpPr txBox="1"/>
          <p:nvPr/>
        </p:nvSpPr>
        <p:spPr>
          <a:xfrm>
            <a:off x="4732338" y="2986088"/>
            <a:ext cx="1328737" cy="461962"/>
          </a:xfrm>
          <a:prstGeom prst="rect">
            <a:avLst/>
          </a:prstGeom>
          <a:noFill/>
          <a:ln w="9525">
            <a:noFill/>
          </a:ln>
        </p:spPr>
        <p:txBody>
          <a:bodyPr>
            <a:spAutoFit/>
          </a:bodyPr>
          <a:lstStyle/>
          <a:p>
            <a:pPr>
              <a:spcBef>
                <a:spcPct val="50000"/>
              </a:spcBef>
            </a:pPr>
            <a:r>
              <a:rPr lang="zh-CN" altLang="en-US" sz="2400" dirty="0">
                <a:latin typeface="Times New Roman" panose="02020603050405020304" pitchFamily="18" charset="0"/>
              </a:rPr>
              <a:t>特点：</a:t>
            </a:r>
          </a:p>
        </p:txBody>
      </p:sp>
      <p:sp>
        <p:nvSpPr>
          <p:cNvPr id="9" name="矩形 8"/>
          <p:cNvSpPr/>
          <p:nvPr/>
        </p:nvSpPr>
        <p:spPr>
          <a:xfrm>
            <a:off x="5597525" y="2963863"/>
            <a:ext cx="1879600" cy="461962"/>
          </a:xfrm>
          <a:prstGeom prst="rect">
            <a:avLst/>
          </a:prstGeom>
          <a:noFill/>
          <a:ln w="9525">
            <a:noFill/>
          </a:ln>
        </p:spPr>
        <p:txBody>
          <a:bodyPr>
            <a:spAutoFit/>
          </a:bodyPr>
          <a:lstStyle/>
          <a:p>
            <a:pPr algn="ctr"/>
            <a:r>
              <a:rPr lang="en-US" altLang="zh-CN" sz="2400" i="1" dirty="0">
                <a:solidFill>
                  <a:srgbClr val="FF0000"/>
                </a:solidFill>
                <a:latin typeface="Times New Roman" panose="02020603050405020304" pitchFamily="18" charset="0"/>
              </a:rPr>
              <a:t>u</a:t>
            </a:r>
            <a:r>
              <a:rPr lang="en-US" altLang="zh-CN" sz="2400" baseline="-25000" dirty="0">
                <a:solidFill>
                  <a:srgbClr val="FF0000"/>
                </a:solidFill>
                <a:latin typeface="Times New Roman" panose="02020603050405020304" pitchFamily="18" charset="0"/>
              </a:rPr>
              <a:t>D</a:t>
            </a:r>
            <a:r>
              <a:rPr lang="en-US" altLang="zh-CN" sz="2400" dirty="0">
                <a:solidFill>
                  <a:srgbClr val="FF0000"/>
                </a:solidFill>
                <a:latin typeface="Times New Roman" panose="02020603050405020304" pitchFamily="18" charset="0"/>
              </a:rPr>
              <a:t>&gt;</a:t>
            </a:r>
            <a:r>
              <a:rPr lang="en-US" altLang="zh-CN" sz="2400" i="1" dirty="0">
                <a:solidFill>
                  <a:srgbClr val="FF0000"/>
                </a:solidFill>
                <a:latin typeface="Times New Roman" panose="02020603050405020304" pitchFamily="18" charset="0"/>
              </a:rPr>
              <a:t>u</a:t>
            </a:r>
            <a:r>
              <a:rPr lang="en-US" altLang="zh-CN" sz="2400" baseline="-25000" dirty="0">
                <a:solidFill>
                  <a:srgbClr val="FF0000"/>
                </a:solidFill>
                <a:latin typeface="Times New Roman" panose="02020603050405020304" pitchFamily="18" charset="0"/>
              </a:rPr>
              <a:t>G</a:t>
            </a:r>
            <a:r>
              <a:rPr lang="en-US" altLang="zh-CN" sz="2400" dirty="0">
                <a:solidFill>
                  <a:srgbClr val="FF0000"/>
                </a:solidFill>
                <a:latin typeface="Times New Roman" panose="02020603050405020304" pitchFamily="18" charset="0"/>
              </a:rPr>
              <a:t>&gt;</a:t>
            </a:r>
            <a:r>
              <a:rPr lang="en-US" altLang="zh-CN" sz="2400" i="1" dirty="0">
                <a:solidFill>
                  <a:srgbClr val="FF0000"/>
                </a:solidFill>
                <a:latin typeface="Times New Roman" panose="02020603050405020304" pitchFamily="18" charset="0"/>
              </a:rPr>
              <a:t>u</a:t>
            </a:r>
            <a:r>
              <a:rPr lang="en-US" altLang="zh-CN" sz="2400" baseline="-25000" dirty="0">
                <a:solidFill>
                  <a:srgbClr val="FF0000"/>
                </a:solidFill>
                <a:latin typeface="Times New Roman" panose="02020603050405020304" pitchFamily="18" charset="0"/>
              </a:rPr>
              <a:t>S</a:t>
            </a:r>
            <a:endParaRPr lang="zh-CN" altLang="en-US" sz="2400" dirty="0">
              <a:solidFill>
                <a:srgbClr val="FF0000"/>
              </a:solidFill>
              <a:latin typeface="Arial" panose="020B0604020202020204" pitchFamily="34" charset="0"/>
            </a:endParaRPr>
          </a:p>
        </p:txBody>
      </p:sp>
      <p:sp>
        <p:nvSpPr>
          <p:cNvPr id="10" name="Text Box 3"/>
          <p:cNvSpPr txBox="1"/>
          <p:nvPr/>
        </p:nvSpPr>
        <p:spPr>
          <a:xfrm>
            <a:off x="2555875" y="5948363"/>
            <a:ext cx="5081588" cy="461962"/>
          </a:xfrm>
          <a:prstGeom prst="rect">
            <a:avLst/>
          </a:prstGeom>
          <a:noFill/>
          <a:ln w="9525">
            <a:noFill/>
          </a:ln>
        </p:spPr>
        <p:txBody>
          <a:bodyPr>
            <a:spAutoFit/>
          </a:bodyPr>
          <a:lstStyle/>
          <a:p>
            <a:pPr>
              <a:spcBef>
                <a:spcPct val="50000"/>
              </a:spcBef>
            </a:pPr>
            <a:r>
              <a:rPr lang="zh-CN" altLang="en-US" sz="2400" dirty="0">
                <a:latin typeface="Times New Roman" panose="02020603050405020304" pitchFamily="18" charset="0"/>
              </a:rPr>
              <a:t>该电路还能用于设置哪类</a:t>
            </a:r>
            <a:r>
              <a:rPr lang="en-US" altLang="zh-CN" sz="2400" dirty="0">
                <a:latin typeface="Times New Roman" panose="02020603050405020304" pitchFamily="18" charset="0"/>
              </a:rPr>
              <a:t>FET</a:t>
            </a:r>
            <a:r>
              <a:rPr lang="zh-CN" altLang="en-US" sz="2400" dirty="0">
                <a:latin typeface="Times New Roman" panose="02020603050405020304" pitchFamily="18" charset="0"/>
              </a:rPr>
              <a:t>的</a:t>
            </a:r>
            <a:r>
              <a:rPr lang="en-US" altLang="zh-CN" sz="2400" dirty="0">
                <a:latin typeface="Times New Roman" panose="02020603050405020304" pitchFamily="18" charset="0"/>
              </a:rPr>
              <a:t>Q</a:t>
            </a:r>
            <a:r>
              <a:rPr lang="zh-CN" altLang="en-US" sz="2400" dirty="0">
                <a:latin typeface="Times New Roman" panose="02020603050405020304" pitchFamily="18" charset="0"/>
              </a:rPr>
              <a:t>点？</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42339"/>
                                        </p:tgtEl>
                                        <p:attrNameLst>
                                          <p:attrName>style.visibility</p:attrName>
                                        </p:attrNameLst>
                                      </p:cBhvr>
                                      <p:to>
                                        <p:strVal val="visible"/>
                                      </p:to>
                                    </p:set>
                                    <p:animEffect transition="in" filter="wipe(left)">
                                      <p:cBhvr>
                                        <p:cTn id="7" dur="500"/>
                                        <p:tgtEl>
                                          <p:spTgt spid="142339"/>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42341"/>
                                        </p:tgtEl>
                                        <p:attrNameLst>
                                          <p:attrName>style.visibility</p:attrName>
                                        </p:attrNameLst>
                                      </p:cBhvr>
                                      <p:to>
                                        <p:strVal val="visible"/>
                                      </p:to>
                                    </p:set>
                                    <p:animEffect transition="in" filter="dissolve">
                                      <p:cBhvr>
                                        <p:cTn id="12" dur="500"/>
                                        <p:tgtEl>
                                          <p:spTgt spid="14234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42340"/>
                                        </p:tgtEl>
                                        <p:attrNameLst>
                                          <p:attrName>style.visibility</p:attrName>
                                        </p:attrNameLst>
                                      </p:cBhvr>
                                      <p:to>
                                        <p:strVal val="visible"/>
                                      </p:to>
                                    </p:set>
                                    <p:animEffect transition="in" filter="wipe(left)">
                                      <p:cBhvr>
                                        <p:cTn id="17" dur="500"/>
                                        <p:tgtEl>
                                          <p:spTgt spid="14234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left)">
                                      <p:cBhvr>
                                        <p:cTn id="22" dur="500"/>
                                        <p:tgtEl>
                                          <p:spTgt spid="8"/>
                                        </p:tgtEl>
                                      </p:cBhvr>
                                    </p:animEffect>
                                  </p:childTnLst>
                                </p:cTn>
                              </p:par>
                            </p:childTnLst>
                          </p:cTn>
                        </p:par>
                        <p:par>
                          <p:cTn id="23" fill="hold">
                            <p:stCondLst>
                              <p:cond delay="500"/>
                            </p:stCondLst>
                            <p:childTnLst>
                              <p:par>
                                <p:cTn id="24" presetID="22" presetClass="entr" presetSubtype="8" fill="hold" grpId="0" nodeType="after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wipe(left)">
                                      <p:cBhvr>
                                        <p:cTn id="26" dur="500"/>
                                        <p:tgtEl>
                                          <p:spTgt spid="9"/>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wipe(left)">
                                      <p:cBhvr>
                                        <p:cTn id="3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2339" grpId="0"/>
      <p:bldP spid="8" grpId="0"/>
      <p:bldP spid="9" grpId="0"/>
      <p:bldP spid="10"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p:cNvSpPr>
          <p:nvPr>
            <p:ph type="title"/>
          </p:nvPr>
        </p:nvSpPr>
        <p:spPr>
          <a:xfrm>
            <a:off x="179388" y="981075"/>
            <a:ext cx="7632700" cy="641350"/>
          </a:xfrm>
        </p:spPr>
        <p:txBody>
          <a:bodyPr vert="horz" wrap="square" lIns="91440" tIns="45720" rIns="91440" bIns="45720" anchor="ctr" anchorCtr="0"/>
          <a:lstStyle/>
          <a:p>
            <a:pPr algn="l" eaLnBrk="1" hangingPunct="1">
              <a:lnSpc>
                <a:spcPct val="120000"/>
              </a:lnSpc>
            </a:pPr>
            <a:r>
              <a:rPr lang="zh-CN" altLang="en-US" sz="3600" dirty="0">
                <a:solidFill>
                  <a:schemeClr val="tx1"/>
                </a:solidFill>
                <a:ea typeface="华文行楷" panose="02010800040101010101" pitchFamily="2" charset="-122"/>
              </a:rPr>
              <a:t>三、场效应管放大电路的动态分析</a:t>
            </a:r>
            <a:endParaRPr lang="zh-CN" altLang="en-US" sz="2800" dirty="0">
              <a:solidFill>
                <a:schemeClr val="tx1"/>
              </a:solidFill>
              <a:ea typeface="华文行楷" panose="02010800040101010101" pitchFamily="2" charset="-122"/>
            </a:endParaRPr>
          </a:p>
        </p:txBody>
      </p:sp>
      <p:pic>
        <p:nvPicPr>
          <p:cNvPr id="145411" name="Picture 3" descr="Dz020706"/>
          <p:cNvPicPr>
            <a:picLocks noChangeAspect="1"/>
          </p:cNvPicPr>
          <p:nvPr/>
        </p:nvPicPr>
        <p:blipFill>
          <a:blip r:embed="rId3"/>
          <a:srcRect l="35431" b="17410"/>
          <a:stretch>
            <a:fillRect/>
          </a:stretch>
        </p:blipFill>
        <p:spPr>
          <a:xfrm>
            <a:off x="1042988" y="2997200"/>
            <a:ext cx="4191000" cy="1695450"/>
          </a:xfrm>
          <a:prstGeom prst="rect">
            <a:avLst/>
          </a:prstGeom>
          <a:noFill/>
          <a:ln w="9525">
            <a:noFill/>
          </a:ln>
        </p:spPr>
      </p:pic>
      <p:graphicFrame>
        <p:nvGraphicFramePr>
          <p:cNvPr id="145412" name="Object 4"/>
          <p:cNvGraphicFramePr>
            <a:graphicFrameLocks noChangeAspect="1"/>
          </p:cNvGraphicFramePr>
          <p:nvPr/>
        </p:nvGraphicFramePr>
        <p:xfrm>
          <a:off x="827088" y="4902200"/>
          <a:ext cx="1905000" cy="895350"/>
        </p:xfrm>
        <a:graphic>
          <a:graphicData uri="http://schemas.openxmlformats.org/presentationml/2006/ole">
            <mc:AlternateContent xmlns:mc="http://schemas.openxmlformats.org/markup-compatibility/2006">
              <mc:Choice xmlns:v="urn:schemas-microsoft-com:vml" Requires="v">
                <p:oleObj r:id="rId4" imgW="914400" imgH="431800" progId="Equation.3">
                  <p:embed/>
                </p:oleObj>
              </mc:Choice>
              <mc:Fallback>
                <p:oleObj r:id="rId4" imgW="914400" imgH="431800" progId="Equation.3">
                  <p:embed/>
                  <p:pic>
                    <p:nvPicPr>
                      <p:cNvPr id="0" name="图片 3083"/>
                      <p:cNvPicPr/>
                      <p:nvPr/>
                    </p:nvPicPr>
                    <p:blipFill>
                      <a:blip r:embed="rId5"/>
                      <a:stretch>
                        <a:fillRect/>
                      </a:stretch>
                    </p:blipFill>
                    <p:spPr>
                      <a:xfrm>
                        <a:off x="827088" y="4902200"/>
                        <a:ext cx="1905000" cy="895350"/>
                      </a:xfrm>
                      <a:prstGeom prst="rect">
                        <a:avLst/>
                      </a:prstGeom>
                      <a:solidFill>
                        <a:srgbClr val="66FFFF"/>
                      </a:solidFill>
                      <a:ln w="9525" cap="flat" cmpd="sng">
                        <a:solidFill>
                          <a:srgbClr val="FF0000"/>
                        </a:solidFill>
                        <a:prstDash val="solid"/>
                        <a:miter/>
                        <a:headEnd type="none" w="med" len="med"/>
                        <a:tailEnd type="none" w="med" len="med"/>
                      </a:ln>
                    </p:spPr>
                  </p:pic>
                </p:oleObj>
              </mc:Fallback>
            </mc:AlternateContent>
          </a:graphicData>
        </a:graphic>
      </p:graphicFrame>
      <p:sp>
        <p:nvSpPr>
          <p:cNvPr id="145413" name="AutoShape 5"/>
          <p:cNvSpPr/>
          <p:nvPr/>
        </p:nvSpPr>
        <p:spPr>
          <a:xfrm>
            <a:off x="5538788" y="3454400"/>
            <a:ext cx="2401887" cy="871538"/>
          </a:xfrm>
          <a:prstGeom prst="borderCallout1">
            <a:avLst>
              <a:gd name="adj1" fmla="val 13116"/>
              <a:gd name="adj2" fmla="val -3171"/>
              <a:gd name="adj3" fmla="val 33699"/>
              <a:gd name="adj4" fmla="val -37014"/>
            </a:avLst>
          </a:prstGeom>
          <a:solidFill>
            <a:srgbClr val="FFFFCC"/>
          </a:solidFill>
          <a:ln w="19050" cap="flat" cmpd="sng">
            <a:solidFill>
              <a:srgbClr val="FF0000"/>
            </a:solidFill>
            <a:prstDash val="solid"/>
            <a:miter/>
            <a:headEnd type="none" w="med" len="med"/>
            <a:tailEnd type="none" w="med" len="med"/>
          </a:ln>
        </p:spPr>
        <p:txBody>
          <a:bodyPr/>
          <a:lstStyle/>
          <a:p>
            <a:pPr algn="ctr"/>
            <a:r>
              <a:rPr lang="zh-CN" altLang="en-US" sz="2400" dirty="0">
                <a:latin typeface="Arial" panose="020B0604020202020204" pitchFamily="34" charset="0"/>
              </a:rPr>
              <a:t>近似分析时可认为其为无穷大！</a:t>
            </a:r>
          </a:p>
        </p:txBody>
      </p:sp>
      <p:sp>
        <p:nvSpPr>
          <p:cNvPr id="145414" name="Text Box 6"/>
          <p:cNvSpPr txBox="1"/>
          <p:nvPr/>
        </p:nvSpPr>
        <p:spPr>
          <a:xfrm>
            <a:off x="3203575" y="4941888"/>
            <a:ext cx="5400675" cy="461962"/>
          </a:xfrm>
          <a:prstGeom prst="rect">
            <a:avLst/>
          </a:prstGeom>
          <a:noFill/>
          <a:ln w="9525">
            <a:noFill/>
          </a:ln>
        </p:spPr>
        <p:txBody>
          <a:bodyPr>
            <a:spAutoFit/>
          </a:bodyPr>
          <a:lstStyle/>
          <a:p>
            <a:pPr>
              <a:spcBef>
                <a:spcPct val="50000"/>
              </a:spcBef>
            </a:pPr>
            <a:r>
              <a:rPr lang="zh-CN" altLang="en-US" sz="2400" dirty="0">
                <a:latin typeface="Times New Roman" panose="02020603050405020304" pitchFamily="18" charset="0"/>
              </a:rPr>
              <a:t>根据</a:t>
            </a:r>
            <a:r>
              <a:rPr lang="en-US" altLang="zh-CN" sz="2400" i="1" dirty="0">
                <a:latin typeface="Times New Roman" panose="02020603050405020304" pitchFamily="18" charset="0"/>
              </a:rPr>
              <a:t>i</a:t>
            </a:r>
            <a:r>
              <a:rPr lang="en-US" altLang="zh-CN" sz="2400" baseline="-25000" dirty="0">
                <a:latin typeface="Times New Roman" panose="02020603050405020304" pitchFamily="18" charset="0"/>
              </a:rPr>
              <a:t>D</a:t>
            </a:r>
            <a:r>
              <a:rPr lang="zh-CN" altLang="en-US" sz="2400" dirty="0">
                <a:latin typeface="Times New Roman" panose="02020603050405020304" pitchFamily="18" charset="0"/>
              </a:rPr>
              <a:t>的表达式或转移特性可求得</a:t>
            </a:r>
            <a:r>
              <a:rPr lang="en-US" altLang="zh-CN" sz="2400" i="1" dirty="0">
                <a:latin typeface="Times New Roman" panose="02020603050405020304" pitchFamily="18" charset="0"/>
              </a:rPr>
              <a:t>g</a:t>
            </a:r>
            <a:r>
              <a:rPr lang="en-US" altLang="zh-CN" sz="2400" baseline="-25000" dirty="0">
                <a:latin typeface="Times New Roman" panose="02020603050405020304" pitchFamily="18" charset="0"/>
              </a:rPr>
              <a:t>m</a:t>
            </a:r>
            <a:r>
              <a:rPr lang="zh-CN" altLang="en-US" sz="2400" dirty="0">
                <a:latin typeface="Times New Roman" panose="02020603050405020304" pitchFamily="18" charset="0"/>
              </a:rPr>
              <a:t>。</a:t>
            </a:r>
            <a:endParaRPr lang="zh-CN" altLang="en-US" sz="2400" baseline="-25000" dirty="0">
              <a:latin typeface="Times New Roman" panose="02020603050405020304" pitchFamily="18" charset="0"/>
            </a:endParaRPr>
          </a:p>
        </p:txBody>
      </p:sp>
      <p:sp>
        <p:nvSpPr>
          <p:cNvPr id="145415" name="Text Box 7"/>
          <p:cNvSpPr txBox="1"/>
          <p:nvPr/>
        </p:nvSpPr>
        <p:spPr>
          <a:xfrm>
            <a:off x="1042988" y="2235200"/>
            <a:ext cx="6858000" cy="457200"/>
          </a:xfrm>
          <a:prstGeom prst="rect">
            <a:avLst/>
          </a:prstGeom>
          <a:noFill/>
          <a:ln w="9525">
            <a:noFill/>
          </a:ln>
        </p:spPr>
        <p:txBody>
          <a:bodyPr>
            <a:spAutoFit/>
          </a:bodyPr>
          <a:lstStyle/>
          <a:p>
            <a:pPr>
              <a:spcBef>
                <a:spcPct val="50000"/>
              </a:spcBef>
            </a:pPr>
            <a:r>
              <a:rPr lang="zh-CN" altLang="en-US" sz="2400" dirty="0">
                <a:latin typeface="Times New Roman" panose="02020603050405020304" pitchFamily="18" charset="0"/>
              </a:rPr>
              <a:t>与晶体管的</a:t>
            </a:r>
            <a:r>
              <a:rPr lang="en-US" altLang="zh-CN" sz="2400" i="1" dirty="0">
                <a:latin typeface="Times New Roman" panose="02020603050405020304" pitchFamily="18" charset="0"/>
              </a:rPr>
              <a:t>h</a:t>
            </a:r>
            <a:r>
              <a:rPr lang="zh-CN" altLang="en-US" sz="2400" dirty="0">
                <a:latin typeface="Times New Roman" panose="02020603050405020304" pitchFamily="18" charset="0"/>
              </a:rPr>
              <a:t>参数等效模型相类比：</a:t>
            </a:r>
          </a:p>
        </p:txBody>
      </p:sp>
      <p:sp>
        <p:nvSpPr>
          <p:cNvPr id="45064" name="Text Box 12"/>
          <p:cNvSpPr txBox="1"/>
          <p:nvPr/>
        </p:nvSpPr>
        <p:spPr>
          <a:xfrm>
            <a:off x="515938" y="1743075"/>
            <a:ext cx="5256212" cy="519113"/>
          </a:xfrm>
          <a:prstGeom prst="rect">
            <a:avLst/>
          </a:prstGeom>
          <a:noFill/>
          <a:ln w="9525">
            <a:noFill/>
          </a:ln>
        </p:spPr>
        <p:txBody>
          <a:bodyPr>
            <a:spAutoFit/>
          </a:bodyPr>
          <a:lstStyle/>
          <a:p>
            <a:pPr>
              <a:spcBef>
                <a:spcPct val="50000"/>
              </a:spcBef>
            </a:pPr>
            <a:r>
              <a:rPr lang="en-US" altLang="zh-CN" sz="2800" b="0" dirty="0">
                <a:latin typeface="华文行楷" panose="02010800040101010101" pitchFamily="2" charset="-122"/>
                <a:ea typeface="华文行楷" panose="02010800040101010101" pitchFamily="2" charset="-122"/>
              </a:rPr>
              <a:t>1.  </a:t>
            </a:r>
            <a:r>
              <a:rPr lang="zh-CN" altLang="en-US" sz="2800" b="0" dirty="0">
                <a:latin typeface="华文行楷" panose="02010800040101010101" pitchFamily="2" charset="-122"/>
                <a:ea typeface="华文行楷" panose="02010800040101010101" pitchFamily="2" charset="-122"/>
              </a:rPr>
              <a:t>场效应管的交流等效模型</a:t>
            </a:r>
          </a:p>
        </p:txBody>
      </p:sp>
      <p:sp>
        <p:nvSpPr>
          <p:cNvPr id="45065" name="灯片编号占位符 1"/>
          <p:cNvSpPr txBox="1">
            <a:spLocks noGrp="1"/>
          </p:cNvSpPr>
          <p:nvPr>
            <p:ph type="sldNum" sz="quarter" idx="4"/>
          </p:nvPr>
        </p:nvSpPr>
        <p:spPr/>
        <p:txBody>
          <a:bodyPr/>
          <a:lstStyle>
            <a:lvl1pPr marL="0" lvl="0" indent="0" algn="l" defTabSz="914400" rtl="0" eaLnBrk="0" fontAlgn="base" latinLnBrk="0" hangingPunct="0">
              <a:lnSpc>
                <a:spcPct val="100000"/>
              </a:lnSpc>
              <a:spcBef>
                <a:spcPct val="0"/>
              </a:spcBef>
              <a:spcAft>
                <a:spcPct val="0"/>
              </a:spcAft>
              <a:buNone/>
              <a:defRPr sz="2000" b="1"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000"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000"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000"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000" b="1" i="0" u="none" kern="1200" baseline="0">
                <a:solidFill>
                  <a:schemeClr val="tx1"/>
                </a:solidFill>
                <a:latin typeface="Arial" panose="020B0604020202020204" pitchFamily="34" charset="0"/>
                <a:ea typeface="宋体" panose="02010600030101010101" pitchFamily="2" charset="-122"/>
                <a:cs typeface="+mn-cs"/>
              </a:defRPr>
            </a:lvl5pPr>
          </a:lstStyle>
          <a:p>
            <a:pPr lvl="0" eaLnBrk="1" hangingPunct="1"/>
            <a:fld id="{9A0DB2DC-4C9A-4742-B13C-FB6460FD3503}" type="slidenum">
              <a:rPr lang="en-US" altLang="zh-CN" sz="1400" b="0" dirty="0">
                <a:solidFill>
                  <a:srgbClr val="7F7F7F"/>
                </a:solidFill>
              </a:rPr>
              <a:t>77</a:t>
            </a:fld>
            <a:endParaRPr lang="en-US" altLang="zh-CN" sz="1400" b="0" dirty="0">
              <a:solidFill>
                <a:srgbClr val="7F7F7F"/>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45415">
                                            <p:txEl>
                                              <p:pRg st="0" end="0"/>
                                            </p:txEl>
                                          </p:spTgt>
                                        </p:tgtEl>
                                        <p:attrNameLst>
                                          <p:attrName>style.visibility</p:attrName>
                                        </p:attrNameLst>
                                      </p:cBhvr>
                                      <p:to>
                                        <p:strVal val="visible"/>
                                      </p:to>
                                    </p:set>
                                    <p:animEffect transition="in" filter="wipe(left)">
                                      <p:cBhvr>
                                        <p:cTn id="7" dur="500"/>
                                        <p:tgtEl>
                                          <p:spTgt spid="14541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45411"/>
                                        </p:tgtEl>
                                        <p:attrNameLst>
                                          <p:attrName>style.visibility</p:attrName>
                                        </p:attrNameLst>
                                      </p:cBhvr>
                                      <p:to>
                                        <p:strVal val="visible"/>
                                      </p:to>
                                    </p:set>
                                    <p:animEffect transition="in" filter="wipe(left)">
                                      <p:cBhvr>
                                        <p:cTn id="12" dur="500"/>
                                        <p:tgtEl>
                                          <p:spTgt spid="145411"/>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499"/>
                                          </p:stCondLst>
                                        </p:cTn>
                                        <p:tgtEl>
                                          <p:spTgt spid="1454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145412"/>
                                        </p:tgtEl>
                                        <p:attrNameLst>
                                          <p:attrName>style.visibility</p:attrName>
                                        </p:attrNameLst>
                                      </p:cBhvr>
                                      <p:to>
                                        <p:strVal val="visible"/>
                                      </p:to>
                                    </p:set>
                                    <p:animEffect transition="in" filter="wipe(left)">
                                      <p:cBhvr>
                                        <p:cTn id="21" dur="500"/>
                                        <p:tgtEl>
                                          <p:spTgt spid="145412"/>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145414">
                                            <p:txEl>
                                              <p:pRg st="0" end="0"/>
                                            </p:txEl>
                                          </p:spTgt>
                                        </p:tgtEl>
                                        <p:attrNameLst>
                                          <p:attrName>style.visibility</p:attrName>
                                        </p:attrNameLst>
                                      </p:cBhvr>
                                      <p:to>
                                        <p:strVal val="visible"/>
                                      </p:to>
                                    </p:set>
                                    <p:animEffect transition="in" filter="wipe(left)">
                                      <p:cBhvr>
                                        <p:cTn id="26" dur="500"/>
                                        <p:tgtEl>
                                          <p:spTgt spid="14541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5413" grpId="0" bldLvl="0" animBg="1"/>
      <p:bldP spid="145414" grpId="0" build="p"/>
      <p:bldP spid="145415" grpId="0" build="p"/>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p:cNvSpPr>
          <p:nvPr>
            <p:ph type="title"/>
          </p:nvPr>
        </p:nvSpPr>
        <p:spPr>
          <a:xfrm>
            <a:off x="395288" y="981075"/>
            <a:ext cx="7427912" cy="579438"/>
          </a:xfrm>
        </p:spPr>
        <p:txBody>
          <a:bodyPr vert="horz" wrap="square" lIns="91440" tIns="45720" rIns="91440" bIns="45720" anchor="ctr" anchorCtr="0"/>
          <a:lstStyle/>
          <a:p>
            <a:pPr algn="l" eaLnBrk="1" hangingPunct="1"/>
            <a:r>
              <a:rPr lang="en-US" altLang="zh-CN" sz="3200" dirty="0">
                <a:solidFill>
                  <a:schemeClr val="tx1"/>
                </a:solidFill>
                <a:latin typeface="华文行楷" panose="02010800040101010101" pitchFamily="2" charset="-122"/>
                <a:ea typeface="华文行楷" panose="02010800040101010101" pitchFamily="2" charset="-122"/>
              </a:rPr>
              <a:t>2.  </a:t>
            </a:r>
            <a:r>
              <a:rPr lang="zh-CN" altLang="en-US" sz="3200" dirty="0">
                <a:solidFill>
                  <a:schemeClr val="tx1"/>
                </a:solidFill>
                <a:latin typeface="华文行楷" panose="02010800040101010101" pitchFamily="2" charset="-122"/>
                <a:ea typeface="华文行楷" panose="02010800040101010101" pitchFamily="2" charset="-122"/>
              </a:rPr>
              <a:t>基本共源放大电路的动态分析</a:t>
            </a:r>
          </a:p>
        </p:txBody>
      </p:sp>
      <p:pic>
        <p:nvPicPr>
          <p:cNvPr id="146435" name="Picture 3" descr="Dz020708"/>
          <p:cNvPicPr>
            <a:picLocks noChangeAspect="1"/>
          </p:cNvPicPr>
          <p:nvPr/>
        </p:nvPicPr>
        <p:blipFill>
          <a:blip r:embed="rId3"/>
          <a:stretch>
            <a:fillRect/>
          </a:stretch>
        </p:blipFill>
        <p:spPr>
          <a:xfrm>
            <a:off x="4356100" y="2133600"/>
            <a:ext cx="3886200" cy="1846263"/>
          </a:xfrm>
          <a:prstGeom prst="rect">
            <a:avLst/>
          </a:prstGeom>
          <a:noFill/>
          <a:ln w="9525">
            <a:noFill/>
          </a:ln>
        </p:spPr>
      </p:pic>
      <p:graphicFrame>
        <p:nvGraphicFramePr>
          <p:cNvPr id="146436" name="Object 4"/>
          <p:cNvGraphicFramePr>
            <a:graphicFrameLocks noChangeAspect="1"/>
          </p:cNvGraphicFramePr>
          <p:nvPr/>
        </p:nvGraphicFramePr>
        <p:xfrm>
          <a:off x="1384300" y="4343400"/>
          <a:ext cx="3276600" cy="1838325"/>
        </p:xfrm>
        <a:graphic>
          <a:graphicData uri="http://schemas.openxmlformats.org/presentationml/2006/ole">
            <mc:AlternateContent xmlns:mc="http://schemas.openxmlformats.org/markup-compatibility/2006">
              <mc:Choice xmlns:v="urn:schemas-microsoft-com:vml" Requires="v">
                <p:oleObj r:id="rId4" imgW="1676400" imgH="939800" progId="Equation.3">
                  <p:embed/>
                </p:oleObj>
              </mc:Choice>
              <mc:Fallback>
                <p:oleObj r:id="rId4" imgW="1676400" imgH="939800" progId="Equation.3">
                  <p:embed/>
                  <p:pic>
                    <p:nvPicPr>
                      <p:cNvPr id="0" name="图片 3085"/>
                      <p:cNvPicPr/>
                      <p:nvPr/>
                    </p:nvPicPr>
                    <p:blipFill>
                      <a:blip r:embed="rId5"/>
                      <a:stretch>
                        <a:fillRect/>
                      </a:stretch>
                    </p:blipFill>
                    <p:spPr>
                      <a:xfrm>
                        <a:off x="1384300" y="4343400"/>
                        <a:ext cx="3276600" cy="1838325"/>
                      </a:xfrm>
                      <a:prstGeom prst="rect">
                        <a:avLst/>
                      </a:prstGeom>
                      <a:solidFill>
                        <a:srgbClr val="66FFFF"/>
                      </a:solidFill>
                      <a:ln w="9525" cap="flat" cmpd="sng">
                        <a:solidFill>
                          <a:srgbClr val="FF0000"/>
                        </a:solidFill>
                        <a:prstDash val="solid"/>
                        <a:miter/>
                        <a:headEnd type="none" w="med" len="med"/>
                        <a:tailEnd type="none" w="med" len="med"/>
                      </a:ln>
                    </p:spPr>
                  </p:pic>
                </p:oleObj>
              </mc:Fallback>
            </mc:AlternateContent>
          </a:graphicData>
        </a:graphic>
      </p:graphicFrame>
      <p:grpSp>
        <p:nvGrpSpPr>
          <p:cNvPr id="2" name="Group 5"/>
          <p:cNvGrpSpPr/>
          <p:nvPr/>
        </p:nvGrpSpPr>
        <p:grpSpPr>
          <a:xfrm>
            <a:off x="4932363" y="4433888"/>
            <a:ext cx="3816350" cy="1531937"/>
            <a:chOff x="3107" y="2704"/>
            <a:chExt cx="2404" cy="965"/>
          </a:xfrm>
        </p:grpSpPr>
        <p:sp>
          <p:nvSpPr>
            <p:cNvPr id="46092" name="Text Box 6"/>
            <p:cNvSpPr txBox="1"/>
            <p:nvPr/>
          </p:nvSpPr>
          <p:spPr>
            <a:xfrm>
              <a:off x="3107" y="2704"/>
              <a:ext cx="2404" cy="965"/>
            </a:xfrm>
            <a:prstGeom prst="rect">
              <a:avLst/>
            </a:prstGeom>
            <a:noFill/>
            <a:ln w="9525">
              <a:noFill/>
            </a:ln>
          </p:spPr>
          <p:txBody>
            <a:bodyPr>
              <a:spAutoFit/>
            </a:bodyPr>
            <a:lstStyle/>
            <a:p>
              <a:pPr>
                <a:lnSpc>
                  <a:spcPct val="130000"/>
                </a:lnSpc>
              </a:pPr>
              <a:r>
                <a:rPr lang="zh-CN" altLang="en-US" sz="2400" dirty="0">
                  <a:latin typeface="Times New Roman" panose="02020603050405020304" pitchFamily="18" charset="0"/>
                </a:rPr>
                <a:t>若</a:t>
              </a:r>
              <a:r>
                <a:rPr lang="en-US" altLang="zh-CN" sz="2400" i="1" dirty="0">
                  <a:latin typeface="Times New Roman" panose="02020603050405020304" pitchFamily="18" charset="0"/>
                </a:rPr>
                <a:t>R</a:t>
              </a:r>
              <a:r>
                <a:rPr lang="en-US" altLang="zh-CN" sz="2400" baseline="-25000" dirty="0">
                  <a:latin typeface="Times New Roman" panose="02020603050405020304" pitchFamily="18" charset="0"/>
                </a:rPr>
                <a:t>d</a:t>
              </a:r>
              <a:r>
                <a:rPr lang="en-US" altLang="zh-CN" sz="2400" dirty="0">
                  <a:latin typeface="Times New Roman" panose="02020603050405020304" pitchFamily="18" charset="0"/>
                </a:rPr>
                <a:t>=3kΩ</a:t>
              </a:r>
              <a:r>
                <a:rPr lang="zh-CN" altLang="en-US" sz="2400" dirty="0">
                  <a:latin typeface="Times New Roman" panose="02020603050405020304" pitchFamily="18" charset="0"/>
                </a:rPr>
                <a:t>， </a:t>
              </a:r>
              <a:r>
                <a:rPr lang="en-US" altLang="zh-CN" sz="2400" i="1" dirty="0">
                  <a:latin typeface="Times New Roman" panose="02020603050405020304" pitchFamily="18" charset="0"/>
                </a:rPr>
                <a:t>R</a:t>
              </a:r>
              <a:r>
                <a:rPr lang="en-US" altLang="zh-CN" sz="2400" baseline="-25000" dirty="0">
                  <a:latin typeface="Times New Roman" panose="02020603050405020304" pitchFamily="18" charset="0"/>
                </a:rPr>
                <a:t>g</a:t>
              </a:r>
              <a:r>
                <a:rPr lang="en-US" altLang="zh-CN" sz="2400" dirty="0">
                  <a:latin typeface="Times New Roman" panose="02020603050405020304" pitchFamily="18" charset="0"/>
                </a:rPr>
                <a:t>=5kΩ</a:t>
              </a:r>
              <a:r>
                <a:rPr lang="zh-CN" altLang="en-US" sz="2400" dirty="0">
                  <a:latin typeface="Times New Roman" panose="02020603050405020304" pitchFamily="18" charset="0"/>
                </a:rPr>
                <a:t>， </a:t>
              </a:r>
              <a:r>
                <a:rPr lang="en-US" altLang="zh-CN" sz="2400" i="1" dirty="0">
                  <a:latin typeface="Times New Roman" panose="02020603050405020304" pitchFamily="18" charset="0"/>
                </a:rPr>
                <a:t>g</a:t>
              </a:r>
              <a:r>
                <a:rPr lang="en-US" altLang="zh-CN" sz="2400" baseline="-25000" dirty="0">
                  <a:latin typeface="Times New Roman" panose="02020603050405020304" pitchFamily="18" charset="0"/>
                </a:rPr>
                <a:t>m</a:t>
              </a:r>
              <a:r>
                <a:rPr lang="en-US" altLang="zh-CN" sz="2400" dirty="0">
                  <a:latin typeface="Times New Roman" panose="02020603050405020304" pitchFamily="18" charset="0"/>
                </a:rPr>
                <a:t>=2mS</a:t>
              </a:r>
              <a:r>
                <a:rPr lang="zh-CN" altLang="en-US" sz="2400" dirty="0">
                  <a:latin typeface="Times New Roman" panose="02020603050405020304" pitchFamily="18" charset="0"/>
                </a:rPr>
                <a:t>，则</a:t>
              </a:r>
            </a:p>
            <a:p>
              <a:pPr>
                <a:lnSpc>
                  <a:spcPct val="130000"/>
                </a:lnSpc>
              </a:pPr>
              <a:r>
                <a:rPr lang="zh-CN" altLang="en-US" sz="2400" dirty="0">
                  <a:latin typeface="Times New Roman" panose="02020603050405020304" pitchFamily="18" charset="0"/>
                </a:rPr>
                <a:t>与共射电路比较</a:t>
              </a:r>
              <a:r>
                <a:rPr lang="en-US" altLang="zh-CN" sz="2400" dirty="0">
                  <a:latin typeface="Times New Roman" panose="02020603050405020304" pitchFamily="18" charset="0"/>
                </a:rPr>
                <a:t>?</a:t>
              </a:r>
              <a:endParaRPr lang="zh-CN" altLang="en-US" sz="2400" dirty="0">
                <a:latin typeface="Times New Roman" panose="02020603050405020304" pitchFamily="18" charset="0"/>
              </a:endParaRPr>
            </a:p>
          </p:txBody>
        </p:sp>
        <p:graphicFrame>
          <p:nvGraphicFramePr>
            <p:cNvPr id="46093" name="Object 7"/>
            <p:cNvGraphicFramePr>
              <a:graphicFrameLocks noChangeAspect="1"/>
            </p:cNvGraphicFramePr>
            <p:nvPr/>
          </p:nvGraphicFramePr>
          <p:xfrm>
            <a:off x="4286" y="3067"/>
            <a:ext cx="576" cy="332"/>
          </p:xfrm>
          <a:graphic>
            <a:graphicData uri="http://schemas.openxmlformats.org/presentationml/2006/ole">
              <mc:AlternateContent xmlns:mc="http://schemas.openxmlformats.org/markup-compatibility/2006">
                <mc:Choice xmlns:v="urn:schemas-microsoft-com:vml" Requires="v">
                  <p:oleObj r:id="rId6" imgW="419100" imgH="241300" progId="Equation.3">
                    <p:embed/>
                  </p:oleObj>
                </mc:Choice>
                <mc:Fallback>
                  <p:oleObj r:id="rId6" imgW="419100" imgH="241300" progId="Equation.3">
                    <p:embed/>
                    <p:pic>
                      <p:nvPicPr>
                        <p:cNvPr id="0" name="图片 3082"/>
                        <p:cNvPicPr/>
                        <p:nvPr/>
                      </p:nvPicPr>
                      <p:blipFill>
                        <a:blip r:embed="rId7"/>
                        <a:stretch>
                          <a:fillRect/>
                        </a:stretch>
                      </p:blipFill>
                      <p:spPr>
                        <a:xfrm>
                          <a:off x="4286" y="3067"/>
                          <a:ext cx="576" cy="332"/>
                        </a:xfrm>
                        <a:prstGeom prst="rect">
                          <a:avLst/>
                        </a:prstGeom>
                        <a:noFill/>
                        <a:ln w="38100">
                          <a:noFill/>
                          <a:miter/>
                        </a:ln>
                      </p:spPr>
                    </p:pic>
                  </p:oleObj>
                </mc:Fallback>
              </mc:AlternateContent>
            </a:graphicData>
          </a:graphic>
        </p:graphicFrame>
      </p:grpSp>
      <p:graphicFrame>
        <p:nvGraphicFramePr>
          <p:cNvPr id="46086" name="Object 8"/>
          <p:cNvGraphicFramePr>
            <a:graphicFrameLocks noChangeAspect="1"/>
          </p:cNvGraphicFramePr>
          <p:nvPr/>
        </p:nvGraphicFramePr>
        <p:xfrm>
          <a:off x="1003300" y="1600200"/>
          <a:ext cx="2971800" cy="2511425"/>
        </p:xfrm>
        <a:graphic>
          <a:graphicData uri="http://schemas.openxmlformats.org/presentationml/2006/ole">
            <mc:AlternateContent xmlns:mc="http://schemas.openxmlformats.org/markup-compatibility/2006">
              <mc:Choice xmlns:v="urn:schemas-microsoft-com:vml" Requires="v">
                <p:oleObj r:id="rId8" imgW="10563225" imgH="8924925" progId="MSPhotoEd.3">
                  <p:embed/>
                </p:oleObj>
              </mc:Choice>
              <mc:Fallback>
                <p:oleObj r:id="rId8" imgW="10563225" imgH="8924925" progId="MSPhotoEd.3">
                  <p:embed/>
                  <p:pic>
                    <p:nvPicPr>
                      <p:cNvPr id="0" name="图片 3084"/>
                      <p:cNvPicPr/>
                      <p:nvPr/>
                    </p:nvPicPr>
                    <p:blipFill>
                      <a:blip r:embed="rId9"/>
                      <a:stretch>
                        <a:fillRect/>
                      </a:stretch>
                    </p:blipFill>
                    <p:spPr>
                      <a:xfrm>
                        <a:off x="1003300" y="1600200"/>
                        <a:ext cx="2971800" cy="2511425"/>
                      </a:xfrm>
                      <a:prstGeom prst="rect">
                        <a:avLst/>
                      </a:prstGeom>
                      <a:noFill/>
                      <a:ln w="38100">
                        <a:noFill/>
                        <a:miter/>
                      </a:ln>
                    </p:spPr>
                  </p:pic>
                </p:oleObj>
              </mc:Fallback>
            </mc:AlternateContent>
          </a:graphicData>
        </a:graphic>
      </p:graphicFrame>
      <p:sp>
        <p:nvSpPr>
          <p:cNvPr id="46087" name="灯片编号占位符 2"/>
          <p:cNvSpPr txBox="1">
            <a:spLocks noGrp="1"/>
          </p:cNvSpPr>
          <p:nvPr>
            <p:ph type="sldNum" sz="quarter" idx="4"/>
          </p:nvPr>
        </p:nvSpPr>
        <p:spPr/>
        <p:txBody>
          <a:bodyPr/>
          <a:lstStyle>
            <a:lvl1pPr marL="0" lvl="0" indent="0" algn="l" defTabSz="914400" rtl="0" eaLnBrk="0" fontAlgn="base" latinLnBrk="0" hangingPunct="0">
              <a:lnSpc>
                <a:spcPct val="100000"/>
              </a:lnSpc>
              <a:spcBef>
                <a:spcPct val="0"/>
              </a:spcBef>
              <a:spcAft>
                <a:spcPct val="0"/>
              </a:spcAft>
              <a:buNone/>
              <a:defRPr sz="2000" b="1"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000"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000"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000"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000" b="1" i="0" u="none" kern="1200" baseline="0">
                <a:solidFill>
                  <a:schemeClr val="tx1"/>
                </a:solidFill>
                <a:latin typeface="Arial" panose="020B0604020202020204" pitchFamily="34" charset="0"/>
                <a:ea typeface="宋体" panose="02010600030101010101" pitchFamily="2" charset="-122"/>
                <a:cs typeface="+mn-cs"/>
              </a:defRPr>
            </a:lvl5pPr>
          </a:lstStyle>
          <a:p>
            <a:pPr lvl="0" eaLnBrk="1" hangingPunct="1"/>
            <a:fld id="{9A0DB2DC-4C9A-4742-B13C-FB6460FD3503}" type="slidenum">
              <a:rPr lang="en-US" altLang="zh-CN" sz="1400" b="0" dirty="0">
                <a:solidFill>
                  <a:srgbClr val="7F7F7F"/>
                </a:solidFill>
              </a:rPr>
              <a:t>78</a:t>
            </a:fld>
            <a:endParaRPr lang="en-US" altLang="zh-CN" sz="1400" b="0" dirty="0">
              <a:solidFill>
                <a:srgbClr val="7F7F7F"/>
              </a:solidFill>
            </a:endParaRPr>
          </a:p>
        </p:txBody>
      </p:sp>
      <p:grpSp>
        <p:nvGrpSpPr>
          <p:cNvPr id="4" name="组合 3"/>
          <p:cNvGrpSpPr/>
          <p:nvPr/>
        </p:nvGrpSpPr>
        <p:grpSpPr>
          <a:xfrm>
            <a:off x="2347913" y="2238375"/>
            <a:ext cx="598487" cy="1028700"/>
            <a:chOff x="2348141" y="2238420"/>
            <a:chExt cx="597738" cy="1029445"/>
          </a:xfrm>
        </p:grpSpPr>
        <p:sp>
          <p:nvSpPr>
            <p:cNvPr id="46089" name="矩形 2"/>
            <p:cNvSpPr/>
            <p:nvPr/>
          </p:nvSpPr>
          <p:spPr>
            <a:xfrm>
              <a:off x="2348141" y="2590071"/>
              <a:ext cx="287258" cy="338554"/>
            </a:xfrm>
            <a:prstGeom prst="rect">
              <a:avLst/>
            </a:prstGeom>
            <a:noFill/>
            <a:ln w="9525">
              <a:noFill/>
            </a:ln>
          </p:spPr>
          <p:txBody>
            <a:bodyPr wrap="none">
              <a:spAutoFit/>
            </a:bodyPr>
            <a:lstStyle/>
            <a:p>
              <a:pPr algn="ctr"/>
              <a:r>
                <a:rPr lang="en-US" altLang="zh-CN" sz="1600" dirty="0">
                  <a:solidFill>
                    <a:srgbClr val="FF0000"/>
                  </a:solidFill>
                  <a:latin typeface="Times New Roman" panose="02020603050405020304" pitchFamily="18" charset="0"/>
                </a:rPr>
                <a:t>g</a:t>
              </a:r>
              <a:endParaRPr lang="zh-CN" altLang="en-US" sz="1600" dirty="0">
                <a:solidFill>
                  <a:srgbClr val="FF0000"/>
                </a:solidFill>
                <a:latin typeface="Arial" panose="020B0604020202020204" pitchFamily="34" charset="0"/>
              </a:endParaRPr>
            </a:p>
          </p:txBody>
        </p:sp>
        <p:sp>
          <p:nvSpPr>
            <p:cNvPr id="46090" name="矩形 10"/>
            <p:cNvSpPr/>
            <p:nvPr/>
          </p:nvSpPr>
          <p:spPr>
            <a:xfrm>
              <a:off x="2647399" y="2238420"/>
              <a:ext cx="298480" cy="338554"/>
            </a:xfrm>
            <a:prstGeom prst="rect">
              <a:avLst/>
            </a:prstGeom>
            <a:noFill/>
            <a:ln w="9525">
              <a:noFill/>
            </a:ln>
          </p:spPr>
          <p:txBody>
            <a:bodyPr wrap="none">
              <a:spAutoFit/>
            </a:bodyPr>
            <a:lstStyle/>
            <a:p>
              <a:pPr algn="ctr"/>
              <a:r>
                <a:rPr lang="en-US" altLang="zh-CN" sz="1600" dirty="0">
                  <a:solidFill>
                    <a:srgbClr val="FF0000"/>
                  </a:solidFill>
                  <a:latin typeface="Times New Roman" panose="02020603050405020304" pitchFamily="18" charset="0"/>
                </a:rPr>
                <a:t>d</a:t>
              </a:r>
              <a:endParaRPr lang="zh-CN" altLang="en-US" sz="1600" dirty="0">
                <a:solidFill>
                  <a:srgbClr val="FF0000"/>
                </a:solidFill>
                <a:latin typeface="Arial" panose="020B0604020202020204" pitchFamily="34" charset="0"/>
              </a:endParaRPr>
            </a:p>
          </p:txBody>
        </p:sp>
        <p:sp>
          <p:nvSpPr>
            <p:cNvPr id="46091" name="矩形 11"/>
            <p:cNvSpPr/>
            <p:nvPr/>
          </p:nvSpPr>
          <p:spPr>
            <a:xfrm>
              <a:off x="2664231" y="2929311"/>
              <a:ext cx="264816" cy="338554"/>
            </a:xfrm>
            <a:prstGeom prst="rect">
              <a:avLst/>
            </a:prstGeom>
            <a:noFill/>
            <a:ln w="9525">
              <a:noFill/>
            </a:ln>
          </p:spPr>
          <p:txBody>
            <a:bodyPr wrap="none">
              <a:spAutoFit/>
            </a:bodyPr>
            <a:lstStyle/>
            <a:p>
              <a:pPr algn="ctr"/>
              <a:r>
                <a:rPr lang="en-US" altLang="zh-CN" sz="1600" dirty="0">
                  <a:solidFill>
                    <a:srgbClr val="FF0000"/>
                  </a:solidFill>
                  <a:latin typeface="Times New Roman" panose="02020603050405020304" pitchFamily="18" charset="0"/>
                </a:rPr>
                <a:t>s</a:t>
              </a:r>
              <a:endParaRPr lang="zh-CN" altLang="en-US" sz="1600" dirty="0">
                <a:solidFill>
                  <a:srgbClr val="FF0000"/>
                </a:solidFill>
                <a:latin typeface="Arial" panose="020B0604020202020204" pitchFamily="34"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46435"/>
                                        </p:tgtEl>
                                        <p:attrNameLst>
                                          <p:attrName>style.visibility</p:attrName>
                                        </p:attrNameLst>
                                      </p:cBhvr>
                                      <p:to>
                                        <p:strVal val="visible"/>
                                      </p:to>
                                    </p:set>
                                    <p:animEffect transition="in" filter="wipe(left)">
                                      <p:cBhvr>
                                        <p:cTn id="12" dur="500"/>
                                        <p:tgtEl>
                                          <p:spTgt spid="14643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46436"/>
                                        </p:tgtEl>
                                        <p:attrNameLst>
                                          <p:attrName>style.visibility</p:attrName>
                                        </p:attrNameLst>
                                      </p:cBhvr>
                                      <p:to>
                                        <p:strVal val="visible"/>
                                      </p:to>
                                    </p:set>
                                    <p:animEffect transition="in" filter="wipe(left)">
                                      <p:cBhvr>
                                        <p:cTn id="17" dur="500"/>
                                        <p:tgtEl>
                                          <p:spTgt spid="14643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wipe(left)">
                                      <p:cBhvr>
                                        <p:cTn id="2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p:cNvSpPr>
          <p:nvPr>
            <p:ph type="title"/>
          </p:nvPr>
        </p:nvSpPr>
        <p:spPr>
          <a:xfrm>
            <a:off x="468313" y="1052513"/>
            <a:ext cx="7429500" cy="579437"/>
          </a:xfrm>
        </p:spPr>
        <p:txBody>
          <a:bodyPr vert="horz" wrap="square" lIns="91440" tIns="45720" rIns="91440" bIns="45720" anchor="ctr" anchorCtr="0"/>
          <a:lstStyle/>
          <a:p>
            <a:pPr algn="l" eaLnBrk="1" hangingPunct="1"/>
            <a:r>
              <a:rPr lang="en-US" altLang="zh-CN" sz="3200" dirty="0">
                <a:solidFill>
                  <a:schemeClr val="tx1"/>
                </a:solidFill>
                <a:latin typeface="华文行楷" panose="02010800040101010101" pitchFamily="2" charset="-122"/>
                <a:ea typeface="华文行楷" panose="02010800040101010101" pitchFamily="2" charset="-122"/>
              </a:rPr>
              <a:t>3.  </a:t>
            </a:r>
            <a:r>
              <a:rPr lang="zh-CN" altLang="en-US" sz="3200" dirty="0">
                <a:solidFill>
                  <a:schemeClr val="tx1"/>
                </a:solidFill>
                <a:latin typeface="华文行楷" panose="02010800040101010101" pitchFamily="2" charset="-122"/>
                <a:ea typeface="华文行楷" panose="02010800040101010101" pitchFamily="2" charset="-122"/>
              </a:rPr>
              <a:t>基本共漏放大电路的动态分析</a:t>
            </a:r>
          </a:p>
        </p:txBody>
      </p:sp>
      <p:graphicFrame>
        <p:nvGraphicFramePr>
          <p:cNvPr id="148483" name="Object 3"/>
          <p:cNvGraphicFramePr>
            <a:graphicFrameLocks noChangeAspect="1"/>
          </p:cNvGraphicFramePr>
          <p:nvPr/>
        </p:nvGraphicFramePr>
        <p:xfrm>
          <a:off x="1295400" y="4579938"/>
          <a:ext cx="3913188" cy="1376362"/>
        </p:xfrm>
        <a:graphic>
          <a:graphicData uri="http://schemas.openxmlformats.org/presentationml/2006/ole">
            <mc:AlternateContent xmlns:mc="http://schemas.openxmlformats.org/markup-compatibility/2006">
              <mc:Choice xmlns:v="urn:schemas-microsoft-com:vml" Requires="v">
                <p:oleObj r:id="rId3" imgW="2019300" imgH="711200" progId="Equation.3">
                  <p:embed/>
                </p:oleObj>
              </mc:Choice>
              <mc:Fallback>
                <p:oleObj r:id="rId3" imgW="2019300" imgH="711200" progId="Equation.3">
                  <p:embed/>
                  <p:pic>
                    <p:nvPicPr>
                      <p:cNvPr id="0" name="图片 3086"/>
                      <p:cNvPicPr/>
                      <p:nvPr/>
                    </p:nvPicPr>
                    <p:blipFill>
                      <a:blip r:embed="rId4"/>
                      <a:stretch>
                        <a:fillRect/>
                      </a:stretch>
                    </p:blipFill>
                    <p:spPr>
                      <a:xfrm>
                        <a:off x="1295400" y="4579938"/>
                        <a:ext cx="3913188" cy="1376362"/>
                      </a:xfrm>
                      <a:prstGeom prst="rect">
                        <a:avLst/>
                      </a:prstGeom>
                      <a:solidFill>
                        <a:srgbClr val="66FFFF"/>
                      </a:solidFill>
                      <a:ln w="9525" cap="flat" cmpd="sng">
                        <a:solidFill>
                          <a:srgbClr val="FF0000"/>
                        </a:solidFill>
                        <a:prstDash val="solid"/>
                        <a:miter/>
                        <a:headEnd type="none" w="med" len="med"/>
                        <a:tailEnd type="none" w="med" len="med"/>
                      </a:ln>
                    </p:spPr>
                  </p:pic>
                </p:oleObj>
              </mc:Fallback>
            </mc:AlternateContent>
          </a:graphicData>
        </a:graphic>
      </p:graphicFrame>
      <p:graphicFrame>
        <p:nvGraphicFramePr>
          <p:cNvPr id="47108" name="Object 4"/>
          <p:cNvGraphicFramePr>
            <a:graphicFrameLocks noChangeAspect="1"/>
          </p:cNvGraphicFramePr>
          <p:nvPr/>
        </p:nvGraphicFramePr>
        <p:xfrm>
          <a:off x="838200" y="1836738"/>
          <a:ext cx="3152775" cy="2519362"/>
        </p:xfrm>
        <a:graphic>
          <a:graphicData uri="http://schemas.openxmlformats.org/presentationml/2006/ole">
            <mc:AlternateContent xmlns:mc="http://schemas.openxmlformats.org/markup-compatibility/2006">
              <mc:Choice xmlns:v="urn:schemas-microsoft-com:vml" Requires="v">
                <p:oleObj r:id="rId5" imgW="9496425" imgH="7591425" progId="MSPhotoEd.3">
                  <p:embed/>
                </p:oleObj>
              </mc:Choice>
              <mc:Fallback>
                <p:oleObj r:id="rId5" imgW="9496425" imgH="7591425" progId="MSPhotoEd.3">
                  <p:embed/>
                  <p:pic>
                    <p:nvPicPr>
                      <p:cNvPr id="0" name="图片 3080"/>
                      <p:cNvPicPr/>
                      <p:nvPr/>
                    </p:nvPicPr>
                    <p:blipFill>
                      <a:blip r:embed="rId6"/>
                      <a:stretch>
                        <a:fillRect/>
                      </a:stretch>
                    </p:blipFill>
                    <p:spPr>
                      <a:xfrm>
                        <a:off x="838200" y="1836738"/>
                        <a:ext cx="3152775" cy="2519362"/>
                      </a:xfrm>
                      <a:prstGeom prst="rect">
                        <a:avLst/>
                      </a:prstGeom>
                      <a:noFill/>
                      <a:ln w="38100">
                        <a:noFill/>
                        <a:miter/>
                      </a:ln>
                    </p:spPr>
                  </p:pic>
                </p:oleObj>
              </mc:Fallback>
            </mc:AlternateContent>
          </a:graphicData>
        </a:graphic>
      </p:graphicFrame>
      <p:graphicFrame>
        <p:nvGraphicFramePr>
          <p:cNvPr id="148485" name="Object 5"/>
          <p:cNvGraphicFramePr>
            <a:graphicFrameLocks noChangeAspect="1"/>
          </p:cNvGraphicFramePr>
          <p:nvPr/>
        </p:nvGraphicFramePr>
        <p:xfrm>
          <a:off x="4114800" y="1989138"/>
          <a:ext cx="4419600" cy="2216150"/>
        </p:xfrm>
        <a:graphic>
          <a:graphicData uri="http://schemas.openxmlformats.org/presentationml/2006/ole">
            <mc:AlternateContent xmlns:mc="http://schemas.openxmlformats.org/markup-compatibility/2006">
              <mc:Choice xmlns:v="urn:schemas-microsoft-com:vml" Requires="v">
                <p:oleObj r:id="rId7" imgW="13230225" imgH="6638925" progId="MSPhotoEd.3">
                  <p:embed/>
                </p:oleObj>
              </mc:Choice>
              <mc:Fallback>
                <p:oleObj r:id="rId7" imgW="13230225" imgH="6638925" progId="MSPhotoEd.3">
                  <p:embed/>
                  <p:pic>
                    <p:nvPicPr>
                      <p:cNvPr id="0" name="图片 3081"/>
                      <p:cNvPicPr/>
                      <p:nvPr/>
                    </p:nvPicPr>
                    <p:blipFill>
                      <a:blip r:embed="rId8"/>
                      <a:stretch>
                        <a:fillRect/>
                      </a:stretch>
                    </p:blipFill>
                    <p:spPr>
                      <a:xfrm>
                        <a:off x="4114800" y="1989138"/>
                        <a:ext cx="4419600" cy="2216150"/>
                      </a:xfrm>
                      <a:prstGeom prst="rect">
                        <a:avLst/>
                      </a:prstGeom>
                      <a:noFill/>
                      <a:ln w="38100">
                        <a:noFill/>
                        <a:miter/>
                      </a:ln>
                    </p:spPr>
                  </p:pic>
                </p:oleObj>
              </mc:Fallback>
            </mc:AlternateContent>
          </a:graphicData>
        </a:graphic>
      </p:graphicFrame>
      <p:grpSp>
        <p:nvGrpSpPr>
          <p:cNvPr id="2" name="Group 6"/>
          <p:cNvGrpSpPr/>
          <p:nvPr/>
        </p:nvGrpSpPr>
        <p:grpSpPr>
          <a:xfrm>
            <a:off x="5410200" y="4732338"/>
            <a:ext cx="3733800" cy="984250"/>
            <a:chOff x="3408" y="2880"/>
            <a:chExt cx="2352" cy="620"/>
          </a:xfrm>
        </p:grpSpPr>
        <p:sp>
          <p:nvSpPr>
            <p:cNvPr id="47116" name="Text Box 7"/>
            <p:cNvSpPr txBox="1"/>
            <p:nvPr/>
          </p:nvSpPr>
          <p:spPr>
            <a:xfrm>
              <a:off x="3408" y="2880"/>
              <a:ext cx="2352" cy="288"/>
            </a:xfrm>
            <a:prstGeom prst="rect">
              <a:avLst/>
            </a:prstGeom>
            <a:noFill/>
            <a:ln w="9525">
              <a:noFill/>
            </a:ln>
          </p:spPr>
          <p:txBody>
            <a:bodyPr>
              <a:spAutoFit/>
            </a:bodyPr>
            <a:lstStyle/>
            <a:p>
              <a:pPr>
                <a:spcBef>
                  <a:spcPct val="50000"/>
                </a:spcBef>
              </a:pPr>
              <a:r>
                <a:rPr lang="zh-CN" altLang="en-US" sz="2400" b="0" dirty="0">
                  <a:latin typeface="Times New Roman" panose="02020603050405020304" pitchFamily="18" charset="0"/>
                </a:rPr>
                <a:t>若</a:t>
              </a:r>
              <a:r>
                <a:rPr lang="en-US" altLang="zh-CN" sz="2400" b="0" i="1" dirty="0">
                  <a:latin typeface="Times New Roman" panose="02020603050405020304" pitchFamily="18" charset="0"/>
                </a:rPr>
                <a:t>R</a:t>
              </a:r>
              <a:r>
                <a:rPr lang="en-US" altLang="zh-CN" sz="2400" b="0" baseline="-25000" dirty="0">
                  <a:latin typeface="Times New Roman" panose="02020603050405020304" pitchFamily="18" charset="0"/>
                </a:rPr>
                <a:t>s</a:t>
              </a:r>
              <a:r>
                <a:rPr lang="en-US" altLang="zh-CN" sz="2400" b="0" dirty="0">
                  <a:latin typeface="Times New Roman" panose="02020603050405020304" pitchFamily="18" charset="0"/>
                </a:rPr>
                <a:t>=3kΩ</a:t>
              </a:r>
              <a:r>
                <a:rPr lang="zh-CN" altLang="en-US" sz="2400" b="0" dirty="0">
                  <a:latin typeface="Times New Roman" panose="02020603050405020304" pitchFamily="18" charset="0"/>
                </a:rPr>
                <a:t>，</a:t>
              </a:r>
              <a:r>
                <a:rPr lang="en-US" altLang="zh-CN" sz="2400" b="0" i="1" dirty="0">
                  <a:latin typeface="Times New Roman" panose="02020603050405020304" pitchFamily="18" charset="0"/>
                </a:rPr>
                <a:t>g</a:t>
              </a:r>
              <a:r>
                <a:rPr lang="en-US" altLang="zh-CN" sz="2400" b="0" baseline="-25000" dirty="0">
                  <a:latin typeface="Times New Roman" panose="02020603050405020304" pitchFamily="18" charset="0"/>
                </a:rPr>
                <a:t>m</a:t>
              </a:r>
              <a:r>
                <a:rPr lang="en-US" altLang="zh-CN" sz="2400" b="0" dirty="0">
                  <a:latin typeface="Times New Roman" panose="02020603050405020304" pitchFamily="18" charset="0"/>
                </a:rPr>
                <a:t>=2mS</a:t>
              </a:r>
              <a:r>
                <a:rPr lang="zh-CN" altLang="en-US" sz="2400" b="0" dirty="0">
                  <a:latin typeface="Times New Roman" panose="02020603050405020304" pitchFamily="18" charset="0"/>
                </a:rPr>
                <a:t>，则</a:t>
              </a:r>
            </a:p>
          </p:txBody>
        </p:sp>
        <p:graphicFrame>
          <p:nvGraphicFramePr>
            <p:cNvPr id="47117" name="Object 8"/>
            <p:cNvGraphicFramePr>
              <a:graphicFrameLocks noChangeAspect="1"/>
            </p:cNvGraphicFramePr>
            <p:nvPr/>
          </p:nvGraphicFramePr>
          <p:xfrm>
            <a:off x="3456" y="3168"/>
            <a:ext cx="576" cy="332"/>
          </p:xfrm>
          <a:graphic>
            <a:graphicData uri="http://schemas.openxmlformats.org/presentationml/2006/ole">
              <mc:AlternateContent xmlns:mc="http://schemas.openxmlformats.org/markup-compatibility/2006">
                <mc:Choice xmlns:v="urn:schemas-microsoft-com:vml" Requires="v">
                  <p:oleObj r:id="rId9" imgW="419100" imgH="241300" progId="Equation.3">
                    <p:embed/>
                  </p:oleObj>
                </mc:Choice>
                <mc:Fallback>
                  <p:oleObj r:id="rId9" imgW="419100" imgH="241300" progId="Equation.3">
                    <p:embed/>
                    <p:pic>
                      <p:nvPicPr>
                        <p:cNvPr id="0" name="图片 3152"/>
                        <p:cNvPicPr/>
                        <p:nvPr/>
                      </p:nvPicPr>
                      <p:blipFill>
                        <a:blip r:embed="rId10"/>
                        <a:stretch>
                          <a:fillRect/>
                        </a:stretch>
                      </p:blipFill>
                      <p:spPr>
                        <a:xfrm>
                          <a:off x="3456" y="3168"/>
                          <a:ext cx="576" cy="332"/>
                        </a:xfrm>
                        <a:prstGeom prst="rect">
                          <a:avLst/>
                        </a:prstGeom>
                        <a:noFill/>
                        <a:ln w="38100">
                          <a:noFill/>
                          <a:miter/>
                        </a:ln>
                      </p:spPr>
                    </p:pic>
                  </p:oleObj>
                </mc:Fallback>
              </mc:AlternateContent>
            </a:graphicData>
          </a:graphic>
        </p:graphicFrame>
      </p:grpSp>
      <p:sp>
        <p:nvSpPr>
          <p:cNvPr id="47111" name="灯片编号占位符 2"/>
          <p:cNvSpPr txBox="1">
            <a:spLocks noGrp="1"/>
          </p:cNvSpPr>
          <p:nvPr>
            <p:ph type="sldNum" sz="quarter" idx="4"/>
          </p:nvPr>
        </p:nvSpPr>
        <p:spPr/>
        <p:txBody>
          <a:bodyPr/>
          <a:lstStyle>
            <a:lvl1pPr marL="0" lvl="0" indent="0" algn="l" defTabSz="914400" rtl="0" eaLnBrk="0" fontAlgn="base" latinLnBrk="0" hangingPunct="0">
              <a:lnSpc>
                <a:spcPct val="100000"/>
              </a:lnSpc>
              <a:spcBef>
                <a:spcPct val="0"/>
              </a:spcBef>
              <a:spcAft>
                <a:spcPct val="0"/>
              </a:spcAft>
              <a:buNone/>
              <a:defRPr sz="2000" b="1"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000"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000"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000"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000" b="1" i="0" u="none" kern="1200" baseline="0">
                <a:solidFill>
                  <a:schemeClr val="tx1"/>
                </a:solidFill>
                <a:latin typeface="Arial" panose="020B0604020202020204" pitchFamily="34" charset="0"/>
                <a:ea typeface="宋体" panose="02010600030101010101" pitchFamily="2" charset="-122"/>
                <a:cs typeface="+mn-cs"/>
              </a:defRPr>
            </a:lvl5pPr>
          </a:lstStyle>
          <a:p>
            <a:pPr lvl="0" eaLnBrk="1" hangingPunct="1"/>
            <a:fld id="{9A0DB2DC-4C9A-4742-B13C-FB6460FD3503}" type="slidenum">
              <a:rPr lang="en-US" altLang="zh-CN" sz="1400" b="0" dirty="0">
                <a:solidFill>
                  <a:srgbClr val="7F7F7F"/>
                </a:solidFill>
              </a:rPr>
              <a:t>79</a:t>
            </a:fld>
            <a:endParaRPr lang="en-US" altLang="zh-CN" sz="1400" b="0" dirty="0">
              <a:solidFill>
                <a:srgbClr val="7F7F7F"/>
              </a:solidFill>
            </a:endParaRPr>
          </a:p>
        </p:txBody>
      </p:sp>
      <p:grpSp>
        <p:nvGrpSpPr>
          <p:cNvPr id="10" name="组合 9"/>
          <p:cNvGrpSpPr/>
          <p:nvPr/>
        </p:nvGrpSpPr>
        <p:grpSpPr>
          <a:xfrm>
            <a:off x="2365375" y="2212975"/>
            <a:ext cx="596900" cy="1030288"/>
            <a:chOff x="2348141" y="2238420"/>
            <a:chExt cx="597738" cy="1029445"/>
          </a:xfrm>
        </p:grpSpPr>
        <p:sp>
          <p:nvSpPr>
            <p:cNvPr id="47113" name="矩形 10"/>
            <p:cNvSpPr/>
            <p:nvPr/>
          </p:nvSpPr>
          <p:spPr>
            <a:xfrm>
              <a:off x="2348141" y="2590071"/>
              <a:ext cx="287258" cy="338554"/>
            </a:xfrm>
            <a:prstGeom prst="rect">
              <a:avLst/>
            </a:prstGeom>
            <a:noFill/>
            <a:ln w="9525">
              <a:noFill/>
            </a:ln>
          </p:spPr>
          <p:txBody>
            <a:bodyPr wrap="none">
              <a:spAutoFit/>
            </a:bodyPr>
            <a:lstStyle/>
            <a:p>
              <a:pPr algn="ctr"/>
              <a:r>
                <a:rPr lang="en-US" altLang="zh-CN" sz="1600" dirty="0">
                  <a:solidFill>
                    <a:srgbClr val="FF0000"/>
                  </a:solidFill>
                  <a:latin typeface="Times New Roman" panose="02020603050405020304" pitchFamily="18" charset="0"/>
                </a:rPr>
                <a:t>g</a:t>
              </a:r>
              <a:endParaRPr lang="zh-CN" altLang="en-US" sz="1600" dirty="0">
                <a:solidFill>
                  <a:srgbClr val="FF0000"/>
                </a:solidFill>
                <a:latin typeface="Arial" panose="020B0604020202020204" pitchFamily="34" charset="0"/>
              </a:endParaRPr>
            </a:p>
          </p:txBody>
        </p:sp>
        <p:sp>
          <p:nvSpPr>
            <p:cNvPr id="47114" name="矩形 11"/>
            <p:cNvSpPr/>
            <p:nvPr/>
          </p:nvSpPr>
          <p:spPr>
            <a:xfrm>
              <a:off x="2647399" y="2238420"/>
              <a:ext cx="298480" cy="338554"/>
            </a:xfrm>
            <a:prstGeom prst="rect">
              <a:avLst/>
            </a:prstGeom>
            <a:noFill/>
            <a:ln w="9525">
              <a:noFill/>
            </a:ln>
          </p:spPr>
          <p:txBody>
            <a:bodyPr wrap="none">
              <a:spAutoFit/>
            </a:bodyPr>
            <a:lstStyle/>
            <a:p>
              <a:pPr algn="ctr"/>
              <a:r>
                <a:rPr lang="en-US" altLang="zh-CN" sz="1600" dirty="0">
                  <a:solidFill>
                    <a:srgbClr val="FF0000"/>
                  </a:solidFill>
                  <a:latin typeface="Times New Roman" panose="02020603050405020304" pitchFamily="18" charset="0"/>
                </a:rPr>
                <a:t>d</a:t>
              </a:r>
              <a:endParaRPr lang="zh-CN" altLang="en-US" sz="1600" dirty="0">
                <a:solidFill>
                  <a:srgbClr val="FF0000"/>
                </a:solidFill>
                <a:latin typeface="Arial" panose="020B0604020202020204" pitchFamily="34" charset="0"/>
              </a:endParaRPr>
            </a:p>
          </p:txBody>
        </p:sp>
        <p:sp>
          <p:nvSpPr>
            <p:cNvPr id="47115" name="矩形 12"/>
            <p:cNvSpPr/>
            <p:nvPr/>
          </p:nvSpPr>
          <p:spPr>
            <a:xfrm>
              <a:off x="2664231" y="2929311"/>
              <a:ext cx="264816" cy="338554"/>
            </a:xfrm>
            <a:prstGeom prst="rect">
              <a:avLst/>
            </a:prstGeom>
            <a:noFill/>
            <a:ln w="9525">
              <a:noFill/>
            </a:ln>
          </p:spPr>
          <p:txBody>
            <a:bodyPr wrap="none">
              <a:spAutoFit/>
            </a:bodyPr>
            <a:lstStyle/>
            <a:p>
              <a:pPr algn="ctr"/>
              <a:r>
                <a:rPr lang="en-US" altLang="zh-CN" sz="1600" dirty="0">
                  <a:solidFill>
                    <a:srgbClr val="FF0000"/>
                  </a:solidFill>
                  <a:latin typeface="Times New Roman" panose="02020603050405020304" pitchFamily="18" charset="0"/>
                </a:rPr>
                <a:t>s</a:t>
              </a:r>
              <a:endParaRPr lang="zh-CN" altLang="en-US" sz="1600" dirty="0">
                <a:solidFill>
                  <a:srgbClr val="FF0000"/>
                </a:solidFill>
                <a:latin typeface="Arial" panose="020B0604020202020204" pitchFamily="34"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48485"/>
                                        </p:tgtEl>
                                        <p:attrNameLst>
                                          <p:attrName>style.visibility</p:attrName>
                                        </p:attrNameLst>
                                      </p:cBhvr>
                                      <p:to>
                                        <p:strVal val="visible"/>
                                      </p:to>
                                    </p:set>
                                    <p:animEffect transition="in" filter="wipe(left)">
                                      <p:cBhvr>
                                        <p:cTn id="12" dur="500"/>
                                        <p:tgtEl>
                                          <p:spTgt spid="14848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48483"/>
                                        </p:tgtEl>
                                        <p:attrNameLst>
                                          <p:attrName>style.visibility</p:attrName>
                                        </p:attrNameLst>
                                      </p:cBhvr>
                                      <p:to>
                                        <p:strVal val="visible"/>
                                      </p:to>
                                    </p:set>
                                    <p:animEffect transition="in" filter="wipe(left)">
                                      <p:cBhvr>
                                        <p:cTn id="17" dur="500"/>
                                        <p:tgtEl>
                                          <p:spTgt spid="14848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wipe(left)">
                                      <p:cBhvr>
                                        <p:cTn id="2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p:cNvSpPr>
          <p:nvPr>
            <p:ph type="title"/>
          </p:nvPr>
        </p:nvSpPr>
        <p:spPr>
          <a:xfrm>
            <a:off x="395288" y="836613"/>
            <a:ext cx="7826375" cy="720725"/>
          </a:xfrm>
        </p:spPr>
        <p:txBody>
          <a:bodyPr vert="horz" wrap="square" lIns="91440" tIns="45720" rIns="91440" bIns="45720" anchor="ctr" anchorCtr="0"/>
          <a:lstStyle/>
          <a:p>
            <a:pPr algn="l" eaLnBrk="1" hangingPunct="1"/>
            <a:r>
              <a:rPr lang="zh-CN" altLang="en-US" sz="3600" dirty="0">
                <a:solidFill>
                  <a:schemeClr val="tx1"/>
                </a:solidFill>
                <a:latin typeface="华文行楷" panose="02010800040101010101" pitchFamily="2" charset="-122"/>
                <a:ea typeface="华文行楷" panose="02010800040101010101" pitchFamily="2" charset="-122"/>
              </a:rPr>
              <a:t>三、</a:t>
            </a:r>
            <a:r>
              <a:rPr lang="en-US" altLang="zh-CN" sz="3200" b="1" dirty="0">
                <a:solidFill>
                  <a:schemeClr val="tx1"/>
                </a:solidFill>
                <a:ea typeface="隶书" panose="02010509060101010101" pitchFamily="49" charset="-122"/>
              </a:rPr>
              <a:t>PN</a:t>
            </a:r>
            <a:r>
              <a:rPr lang="zh-CN" altLang="en-US" sz="3600" dirty="0">
                <a:solidFill>
                  <a:schemeClr val="tx1"/>
                </a:solidFill>
                <a:latin typeface="华文行楷" panose="02010800040101010101" pitchFamily="2" charset="-122"/>
                <a:ea typeface="华文行楷" panose="02010800040101010101" pitchFamily="2" charset="-122"/>
              </a:rPr>
              <a:t>结的形成及其单向导电性</a:t>
            </a:r>
          </a:p>
        </p:txBody>
      </p:sp>
      <p:sp>
        <p:nvSpPr>
          <p:cNvPr id="12291" name="Text Box 3"/>
          <p:cNvSpPr txBox="1"/>
          <p:nvPr/>
        </p:nvSpPr>
        <p:spPr>
          <a:xfrm>
            <a:off x="549275" y="1425575"/>
            <a:ext cx="7848600" cy="946150"/>
          </a:xfrm>
          <a:prstGeom prst="rect">
            <a:avLst/>
          </a:prstGeom>
          <a:noFill/>
          <a:ln w="9525">
            <a:noFill/>
          </a:ln>
        </p:spPr>
        <p:txBody>
          <a:bodyPr anchor="t" anchorCtr="0">
            <a:spAutoFit/>
          </a:bodyPr>
          <a:lstStyle/>
          <a:p>
            <a:pPr>
              <a:spcBef>
                <a:spcPct val="50000"/>
              </a:spcBef>
            </a:pPr>
            <a:r>
              <a:rPr lang="en-US" altLang="zh-CN" sz="2800" dirty="0">
                <a:latin typeface="Times New Roman" panose="02020603050405020304" pitchFamily="18" charset="0"/>
                <a:ea typeface="宋体" panose="02010600030101010101" pitchFamily="2" charset="-122"/>
              </a:rPr>
              <a:t>     </a:t>
            </a:r>
            <a:r>
              <a:rPr lang="zh-CN" altLang="en-US" sz="2800" b="1" dirty="0">
                <a:latin typeface="Times New Roman" panose="02020603050405020304" pitchFamily="18" charset="0"/>
                <a:ea typeface="宋体" panose="02010600030101010101" pitchFamily="2" charset="-122"/>
              </a:rPr>
              <a:t>物质因浓度差而产生的运动称为扩散运动。气体、液体、固体均有之。</a:t>
            </a:r>
          </a:p>
        </p:txBody>
      </p:sp>
      <p:graphicFrame>
        <p:nvGraphicFramePr>
          <p:cNvPr id="12292" name="Object 4"/>
          <p:cNvGraphicFramePr>
            <a:graphicFrameLocks noChangeAspect="1"/>
          </p:cNvGraphicFramePr>
          <p:nvPr/>
        </p:nvGraphicFramePr>
        <p:xfrm>
          <a:off x="1692275" y="2492375"/>
          <a:ext cx="5334000" cy="2573338"/>
        </p:xfrm>
        <a:graphic>
          <a:graphicData uri="http://schemas.openxmlformats.org/presentationml/2006/ole">
            <mc:AlternateContent xmlns:mc="http://schemas.openxmlformats.org/markup-compatibility/2006">
              <mc:Choice xmlns:v="urn:schemas-microsoft-com:vml" Requires="v">
                <p:oleObj r:id="rId2" imgW="12963525" imgH="6505575" progId="MSPhotoEd.3">
                  <p:embed/>
                </p:oleObj>
              </mc:Choice>
              <mc:Fallback>
                <p:oleObj r:id="rId2" imgW="12963525" imgH="6505575" progId="MSPhotoEd.3">
                  <p:embed/>
                  <p:pic>
                    <p:nvPicPr>
                      <p:cNvPr id="0" name="图片 3075"/>
                      <p:cNvPicPr/>
                      <p:nvPr/>
                    </p:nvPicPr>
                    <p:blipFill>
                      <a:blip r:embed="rId3">
                        <a:clrChange>
                          <a:clrFrom>
                            <a:srgbClr val="FFFFFF"/>
                          </a:clrFrom>
                          <a:clrTo>
                            <a:srgbClr val="FFFFFF">
                              <a:alpha val="0"/>
                            </a:srgbClr>
                          </a:clrTo>
                        </a:clrChange>
                      </a:blip>
                      <a:srcRect l="-1961" r="-1961"/>
                      <a:stretch>
                        <a:fillRect/>
                      </a:stretch>
                    </p:blipFill>
                    <p:spPr>
                      <a:xfrm>
                        <a:off x="1692275" y="2492375"/>
                        <a:ext cx="5334000" cy="2573338"/>
                      </a:xfrm>
                      <a:prstGeom prst="rect">
                        <a:avLst/>
                      </a:prstGeom>
                      <a:solidFill>
                        <a:schemeClr val="bg1"/>
                      </a:solidFill>
                      <a:ln w="38100">
                        <a:noFill/>
                        <a:miter/>
                      </a:ln>
                    </p:spPr>
                  </p:pic>
                </p:oleObj>
              </mc:Fallback>
            </mc:AlternateContent>
          </a:graphicData>
        </a:graphic>
      </p:graphicFrame>
      <p:grpSp>
        <p:nvGrpSpPr>
          <p:cNvPr id="2" name="Group 5"/>
          <p:cNvGrpSpPr/>
          <p:nvPr/>
        </p:nvGrpSpPr>
        <p:grpSpPr>
          <a:xfrm>
            <a:off x="1997075" y="4321175"/>
            <a:ext cx="2895600" cy="1343025"/>
            <a:chOff x="1296" y="2496"/>
            <a:chExt cx="1824" cy="846"/>
          </a:xfrm>
        </p:grpSpPr>
        <p:sp>
          <p:nvSpPr>
            <p:cNvPr id="13317" name="AutoShape 6"/>
            <p:cNvSpPr/>
            <p:nvPr/>
          </p:nvSpPr>
          <p:spPr>
            <a:xfrm>
              <a:off x="1296" y="3024"/>
              <a:ext cx="960" cy="318"/>
            </a:xfrm>
            <a:prstGeom prst="borderCallout1">
              <a:avLst>
                <a:gd name="adj1" fmla="val 22644"/>
                <a:gd name="adj2" fmla="val 105000"/>
                <a:gd name="adj3" fmla="val -99056"/>
                <a:gd name="adj4" fmla="val 120315"/>
              </a:avLst>
            </a:prstGeom>
            <a:solidFill>
              <a:srgbClr val="66FFFF"/>
            </a:solidFill>
            <a:ln w="19050" cap="flat" cmpd="sng">
              <a:solidFill>
                <a:srgbClr val="FF3300"/>
              </a:solidFill>
              <a:prstDash val="solid"/>
              <a:miter/>
              <a:headEnd type="none" w="med" len="med"/>
              <a:tailEnd type="none" w="med" len="med"/>
            </a:ln>
          </p:spPr>
          <p:txBody>
            <a:bodyPr anchor="t" anchorCtr="0"/>
            <a:lstStyle/>
            <a:p>
              <a:pPr algn="ctr"/>
              <a:r>
                <a:rPr lang="zh-CN" altLang="en-US" sz="2400" b="1" dirty="0">
                  <a:latin typeface="Arial" panose="020B0604020202020204" pitchFamily="34" charset="0"/>
                  <a:ea typeface="宋体" panose="02010600030101010101" pitchFamily="2" charset="-122"/>
                </a:rPr>
                <a:t>扩散运动</a:t>
              </a:r>
            </a:p>
          </p:txBody>
        </p:sp>
        <p:sp>
          <p:nvSpPr>
            <p:cNvPr id="13318" name="Line 7"/>
            <p:cNvSpPr/>
            <p:nvPr/>
          </p:nvSpPr>
          <p:spPr>
            <a:xfrm flipV="1">
              <a:off x="2304" y="2496"/>
              <a:ext cx="816" cy="654"/>
            </a:xfrm>
            <a:prstGeom prst="line">
              <a:avLst/>
            </a:prstGeom>
            <a:ln w="19050" cap="flat" cmpd="sng">
              <a:solidFill>
                <a:srgbClr val="FF3300"/>
              </a:solidFill>
              <a:prstDash val="solid"/>
              <a:round/>
              <a:headEnd type="none" w="med" len="med"/>
              <a:tailEnd type="none" w="med" len="med"/>
            </a:ln>
          </p:spPr>
        </p:sp>
      </p:grpSp>
      <p:sp>
        <p:nvSpPr>
          <p:cNvPr id="12296" name="AutoShape 8"/>
          <p:cNvSpPr/>
          <p:nvPr/>
        </p:nvSpPr>
        <p:spPr>
          <a:xfrm>
            <a:off x="34925" y="2471738"/>
            <a:ext cx="1524000" cy="1176337"/>
          </a:xfrm>
          <a:prstGeom prst="borderCallout1">
            <a:avLst>
              <a:gd name="adj1" fmla="val 9718"/>
              <a:gd name="adj2" fmla="val 105000"/>
              <a:gd name="adj3" fmla="val 92981"/>
              <a:gd name="adj4" fmla="val 142708"/>
            </a:avLst>
          </a:prstGeom>
          <a:solidFill>
            <a:srgbClr val="66FFFF"/>
          </a:solidFill>
          <a:ln w="19050" cap="flat" cmpd="sng">
            <a:solidFill>
              <a:srgbClr val="FF3300"/>
            </a:solidFill>
            <a:prstDash val="solid"/>
            <a:miter/>
            <a:headEnd type="none" w="med" len="med"/>
            <a:tailEnd type="none" w="med" len="med"/>
          </a:ln>
        </p:spPr>
        <p:txBody>
          <a:bodyPr anchor="t" anchorCtr="0"/>
          <a:lstStyle/>
          <a:p>
            <a:pPr algn="ctr"/>
            <a:r>
              <a:rPr lang="en-US" altLang="zh-CN" sz="2400" b="1" dirty="0">
                <a:latin typeface="Times New Roman" panose="02020603050405020304" pitchFamily="18" charset="0"/>
                <a:ea typeface="宋体" panose="02010600030101010101" pitchFamily="2" charset="-122"/>
              </a:rPr>
              <a:t>P</a:t>
            </a:r>
            <a:r>
              <a:rPr lang="zh-CN" altLang="en-US" sz="2400" b="1" dirty="0">
                <a:latin typeface="Times New Roman" panose="02020603050405020304" pitchFamily="18" charset="0"/>
                <a:ea typeface="宋体" panose="02010600030101010101" pitchFamily="2" charset="-122"/>
              </a:rPr>
              <a:t>区空穴浓度远高于</a:t>
            </a:r>
            <a:r>
              <a:rPr lang="en-US" altLang="zh-CN" sz="2400" b="1" dirty="0">
                <a:latin typeface="Times New Roman" panose="02020603050405020304" pitchFamily="18" charset="0"/>
                <a:ea typeface="宋体" panose="02010600030101010101" pitchFamily="2" charset="-122"/>
              </a:rPr>
              <a:t>N</a:t>
            </a:r>
            <a:r>
              <a:rPr lang="zh-CN" altLang="en-US" sz="2400" b="1" dirty="0">
                <a:latin typeface="Times New Roman" panose="02020603050405020304" pitchFamily="18" charset="0"/>
                <a:ea typeface="宋体" panose="02010600030101010101" pitchFamily="2" charset="-122"/>
              </a:rPr>
              <a:t>区。</a:t>
            </a:r>
          </a:p>
        </p:txBody>
      </p:sp>
      <p:sp>
        <p:nvSpPr>
          <p:cNvPr id="12297" name="AutoShape 9"/>
          <p:cNvSpPr/>
          <p:nvPr/>
        </p:nvSpPr>
        <p:spPr>
          <a:xfrm>
            <a:off x="7178675" y="2492375"/>
            <a:ext cx="1752600" cy="1176338"/>
          </a:xfrm>
          <a:prstGeom prst="borderCallout1">
            <a:avLst>
              <a:gd name="adj1" fmla="val 9718"/>
              <a:gd name="adj2" fmla="val -4347"/>
              <a:gd name="adj3" fmla="val 95144"/>
              <a:gd name="adj4" fmla="val -77444"/>
            </a:avLst>
          </a:prstGeom>
          <a:solidFill>
            <a:srgbClr val="66FFFF"/>
          </a:solidFill>
          <a:ln w="19050" cap="flat" cmpd="sng">
            <a:solidFill>
              <a:srgbClr val="FF3300"/>
            </a:solidFill>
            <a:prstDash val="solid"/>
            <a:miter/>
            <a:headEnd type="none" w="med" len="med"/>
            <a:tailEnd type="none" w="med" len="med"/>
          </a:ln>
        </p:spPr>
        <p:txBody>
          <a:bodyPr anchor="t" anchorCtr="0"/>
          <a:lstStyle/>
          <a:p>
            <a:pPr algn="ctr"/>
            <a:r>
              <a:rPr lang="en-US" altLang="zh-CN" sz="2400" b="1" dirty="0">
                <a:latin typeface="Times New Roman" panose="02020603050405020304" pitchFamily="18" charset="0"/>
                <a:ea typeface="宋体" panose="02010600030101010101" pitchFamily="2" charset="-122"/>
              </a:rPr>
              <a:t>N</a:t>
            </a:r>
            <a:r>
              <a:rPr lang="zh-CN" altLang="en-US" sz="2400" b="1" dirty="0">
                <a:latin typeface="Times New Roman" panose="02020603050405020304" pitchFamily="18" charset="0"/>
                <a:ea typeface="宋体" panose="02010600030101010101" pitchFamily="2" charset="-122"/>
              </a:rPr>
              <a:t>区自由电子浓度远高于</a:t>
            </a:r>
            <a:r>
              <a:rPr lang="en-US" altLang="zh-CN" sz="2400" b="1" dirty="0">
                <a:latin typeface="Times New Roman" panose="02020603050405020304" pitchFamily="18" charset="0"/>
                <a:ea typeface="宋体" panose="02010600030101010101" pitchFamily="2" charset="-122"/>
              </a:rPr>
              <a:t>P</a:t>
            </a:r>
            <a:r>
              <a:rPr lang="zh-CN" altLang="en-US" sz="2400" b="1" dirty="0">
                <a:latin typeface="Times New Roman" panose="02020603050405020304" pitchFamily="18" charset="0"/>
                <a:ea typeface="宋体" panose="02010600030101010101" pitchFamily="2" charset="-122"/>
              </a:rPr>
              <a:t>区。</a:t>
            </a:r>
          </a:p>
        </p:txBody>
      </p:sp>
      <p:sp>
        <p:nvSpPr>
          <p:cNvPr id="12298" name="Text Box 10"/>
          <p:cNvSpPr txBox="1"/>
          <p:nvPr/>
        </p:nvSpPr>
        <p:spPr>
          <a:xfrm>
            <a:off x="395288" y="5661025"/>
            <a:ext cx="8458200" cy="822325"/>
          </a:xfrm>
          <a:prstGeom prst="rect">
            <a:avLst/>
          </a:prstGeom>
          <a:noFill/>
          <a:ln w="9525">
            <a:noFill/>
          </a:ln>
        </p:spPr>
        <p:txBody>
          <a:bodyPr anchor="t" anchorCtr="0">
            <a:spAutoFit/>
          </a:bodyPr>
          <a:lstStyle/>
          <a:p>
            <a:pPr>
              <a:spcBef>
                <a:spcPct val="50000"/>
              </a:spcBef>
            </a:pPr>
            <a:r>
              <a:rPr lang="en-US" altLang="zh-CN" sz="2400" b="1" dirty="0">
                <a:latin typeface="Times New Roman" panose="02020603050405020304" pitchFamily="18" charset="0"/>
                <a:ea typeface="宋体" panose="02010600030101010101" pitchFamily="2" charset="-122"/>
              </a:rPr>
              <a:t>        </a:t>
            </a:r>
            <a:r>
              <a:rPr lang="zh-CN" altLang="en-US" sz="2400" b="1" dirty="0">
                <a:latin typeface="Times New Roman" panose="02020603050405020304" pitchFamily="18" charset="0"/>
                <a:ea typeface="宋体" panose="02010600030101010101" pitchFamily="2" charset="-122"/>
              </a:rPr>
              <a:t>扩散运动使靠近接触面</a:t>
            </a:r>
            <a:r>
              <a:rPr lang="en-US" altLang="zh-CN" sz="2400" b="1" dirty="0">
                <a:latin typeface="Times New Roman" panose="02020603050405020304" pitchFamily="18" charset="0"/>
                <a:ea typeface="宋体" panose="02010600030101010101" pitchFamily="2" charset="-122"/>
              </a:rPr>
              <a:t>P</a:t>
            </a:r>
            <a:r>
              <a:rPr lang="zh-CN" altLang="en-US" sz="2400" b="1" dirty="0">
                <a:latin typeface="Times New Roman" panose="02020603050405020304" pitchFamily="18" charset="0"/>
                <a:ea typeface="宋体" panose="02010600030101010101" pitchFamily="2" charset="-122"/>
              </a:rPr>
              <a:t>区的空穴浓度降低、靠近接触面</a:t>
            </a:r>
            <a:r>
              <a:rPr lang="en-US" altLang="zh-CN" sz="2400" b="1" dirty="0">
                <a:latin typeface="Times New Roman" panose="02020603050405020304" pitchFamily="18" charset="0"/>
                <a:ea typeface="宋体" panose="02010600030101010101" pitchFamily="2" charset="-122"/>
              </a:rPr>
              <a:t>N</a:t>
            </a:r>
            <a:r>
              <a:rPr lang="zh-CN" altLang="en-US" sz="2400" b="1" dirty="0">
                <a:latin typeface="Times New Roman" panose="02020603050405020304" pitchFamily="18" charset="0"/>
                <a:ea typeface="宋体" panose="02010600030101010101" pitchFamily="2" charset="-122"/>
              </a:rPr>
              <a:t>区的自由电子浓度降低，产生内电场。</a:t>
            </a:r>
          </a:p>
        </p:txBody>
      </p:sp>
      <p:sp>
        <p:nvSpPr>
          <p:cNvPr id="13322" name="灯片编号占位符 2"/>
          <p:cNvSpPr>
            <a:spLocks noGrp="1"/>
          </p:cNvSpPr>
          <p:nvPr>
            <p:ph type="sldNum" sz="quarter" idx="12"/>
          </p:nvPr>
        </p:nvSpPr>
        <p:spPr/>
        <p:txBody>
          <a:bodyPr wrap="square" lIns="91440" tIns="45720" rIns="91440" bIns="45720" anchor="t"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400" dirty="0"/>
              <a:t>8</a:t>
            </a:fld>
            <a:endParaRPr lang="en-US" altLang="zh-CN" sz="1400" dirty="0"/>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withEffect">
                                  <p:stCondLst>
                                    <p:cond delay="0"/>
                                  </p:stCondLst>
                                  <p:childTnLst>
                                    <p:set>
                                      <p:cBhvr>
                                        <p:cTn id="6" dur="indefinite" fill="hold">
                                          <p:stCondLst>
                                            <p:cond delay="0"/>
                                          </p:stCondLst>
                                        </p:cTn>
                                        <p:tgtEl>
                                          <p:spTgt spid="12290"/>
                                        </p:tgtEl>
                                        <p:attrNameLst>
                                          <p:attrName>style.visibility</p:attrName>
                                        </p:attrNameLst>
                                      </p:cBhvr>
                                      <p:to>
                                        <p:strVal val="visible"/>
                                      </p:to>
                                    </p:set>
                                    <p:anim calcmode="lin" valueType="num">
                                      <p:cBhvr>
                                        <p:cTn id="7" dur="500" fill="hold"/>
                                        <p:tgtEl>
                                          <p:spTgt spid="12290"/>
                                        </p:tgtEl>
                                        <p:attrNameLst>
                                          <p:attrName>ppt_w</p:attrName>
                                        </p:attrNameLst>
                                      </p:cBhvr>
                                      <p:tavLst>
                                        <p:tav tm="0">
                                          <p:val>
                                            <p:fltVal val="0"/>
                                          </p:val>
                                        </p:tav>
                                        <p:tav tm="100000">
                                          <p:val>
                                            <p:strVal val="#ppt_w"/>
                                          </p:val>
                                        </p:tav>
                                      </p:tavLst>
                                    </p:anim>
                                    <p:anim calcmode="lin" valueType="num">
                                      <p:cBhvr>
                                        <p:cTn id="8" dur="500" fill="hold"/>
                                        <p:tgtEl>
                                          <p:spTgt spid="12290"/>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grpId="0" nodeType="clickEffect">
                                  <p:stCondLst>
                                    <p:cond delay="0"/>
                                  </p:stCondLst>
                                  <p:iterate type="lt">
                                    <p:tmPct val="100000"/>
                                  </p:iterate>
                                  <p:childTnLst>
                                    <p:set>
                                      <p:cBhvr>
                                        <p:cTn id="12" dur="1" fill="hold">
                                          <p:stCondLst>
                                            <p:cond delay="0"/>
                                          </p:stCondLst>
                                        </p:cTn>
                                        <p:tgtEl>
                                          <p:spTgt spid="12291"/>
                                        </p:tgtEl>
                                        <p:attrNameLst>
                                          <p:attrName>style.visibility</p:attrName>
                                        </p:attrNameLst>
                                      </p:cBhvr>
                                      <p:to>
                                        <p:strVal val="visible"/>
                                      </p:to>
                                    </p:set>
                                    <p:animEffect transition="in" filter="wipe(left)">
                                      <p:cBhvr>
                                        <p:cTn id="13" dur="75"/>
                                        <p:tgtEl>
                                          <p:spTgt spid="12291"/>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nodeType="clickEffect">
                                  <p:stCondLst>
                                    <p:cond delay="0"/>
                                  </p:stCondLst>
                                  <p:childTnLst>
                                    <p:set>
                                      <p:cBhvr>
                                        <p:cTn id="17" dur="1" fill="hold">
                                          <p:stCondLst>
                                            <p:cond delay="0"/>
                                          </p:stCondLst>
                                        </p:cTn>
                                        <p:tgtEl>
                                          <p:spTgt spid="12292"/>
                                        </p:tgtEl>
                                        <p:attrNameLst>
                                          <p:attrName>style.visibility</p:attrName>
                                        </p:attrNameLst>
                                      </p:cBhvr>
                                      <p:to>
                                        <p:strVal val="visible"/>
                                      </p:to>
                                    </p:set>
                                    <p:animEffect transition="in" filter="dissolve">
                                      <p:cBhvr>
                                        <p:cTn id="18" dur="500"/>
                                        <p:tgtEl>
                                          <p:spTgt spid="12292"/>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1229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1229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499"/>
                                          </p:stCondLst>
                                        </p:cTn>
                                        <p:tgtEl>
                                          <p:spTgt spid="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6" presetClass="entr" presetSubtype="37" fill="hold" grpId="0" nodeType="clickEffect">
                                  <p:stCondLst>
                                    <p:cond delay="0"/>
                                  </p:stCondLst>
                                  <p:childTnLst>
                                    <p:set>
                                      <p:cBhvr>
                                        <p:cTn id="34" dur="1" fill="hold">
                                          <p:stCondLst>
                                            <p:cond delay="0"/>
                                          </p:stCondLst>
                                        </p:cTn>
                                        <p:tgtEl>
                                          <p:spTgt spid="12298"/>
                                        </p:tgtEl>
                                        <p:attrNameLst>
                                          <p:attrName>style.visibility</p:attrName>
                                        </p:attrNameLst>
                                      </p:cBhvr>
                                      <p:to>
                                        <p:strVal val="visible"/>
                                      </p:to>
                                    </p:set>
                                    <p:animEffect transition="in" filter="barn(outVertical)">
                                      <p:cBhvr>
                                        <p:cTn id="35" dur="500"/>
                                        <p:tgtEl>
                                          <p:spTgt spid="122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0" grpId="0"/>
      <p:bldP spid="12291" grpId="0"/>
      <p:bldP spid="12296" grpId="0" animBg="1"/>
      <p:bldP spid="12297" grpId="0" animBg="1"/>
      <p:bldP spid="12298"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8130" name="Object 2"/>
          <p:cNvGraphicFramePr>
            <a:graphicFrameLocks noChangeAspect="1"/>
          </p:cNvGraphicFramePr>
          <p:nvPr/>
        </p:nvGraphicFramePr>
        <p:xfrm>
          <a:off x="1770063" y="1920875"/>
          <a:ext cx="4572000" cy="2346325"/>
        </p:xfrm>
        <a:graphic>
          <a:graphicData uri="http://schemas.openxmlformats.org/presentationml/2006/ole">
            <mc:AlternateContent xmlns:mc="http://schemas.openxmlformats.org/markup-compatibility/2006">
              <mc:Choice xmlns:v="urn:schemas-microsoft-com:vml" Requires="v">
                <p:oleObj r:id="rId3" imgW="12792075" imgH="6562725" progId="MSPhotoEd.3">
                  <p:embed/>
                </p:oleObj>
              </mc:Choice>
              <mc:Fallback>
                <p:oleObj r:id="rId3" imgW="12792075" imgH="6562725" progId="MSPhotoEd.3">
                  <p:embed/>
                  <p:pic>
                    <p:nvPicPr>
                      <p:cNvPr id="0" name="图片 3156"/>
                      <p:cNvPicPr/>
                      <p:nvPr/>
                    </p:nvPicPr>
                    <p:blipFill>
                      <a:blip r:embed="rId4"/>
                      <a:stretch>
                        <a:fillRect/>
                      </a:stretch>
                    </p:blipFill>
                    <p:spPr>
                      <a:xfrm>
                        <a:off x="1770063" y="1920875"/>
                        <a:ext cx="4572000" cy="2346325"/>
                      </a:xfrm>
                      <a:prstGeom prst="rect">
                        <a:avLst/>
                      </a:prstGeom>
                      <a:noFill/>
                      <a:ln w="38100">
                        <a:noFill/>
                        <a:miter/>
                      </a:ln>
                    </p:spPr>
                  </p:pic>
                </p:oleObj>
              </mc:Fallback>
            </mc:AlternateContent>
          </a:graphicData>
        </a:graphic>
      </p:graphicFrame>
      <p:sp>
        <p:nvSpPr>
          <p:cNvPr id="48131" name="Rectangle 3"/>
          <p:cNvSpPr>
            <a:spLocks noGrp="1"/>
          </p:cNvSpPr>
          <p:nvPr>
            <p:ph type="title"/>
          </p:nvPr>
        </p:nvSpPr>
        <p:spPr>
          <a:xfrm>
            <a:off x="250825" y="1052513"/>
            <a:ext cx="7772400" cy="685800"/>
          </a:xfrm>
        </p:spPr>
        <p:txBody>
          <a:bodyPr vert="horz" wrap="square" lIns="91440" tIns="45720" rIns="91440" bIns="45720" anchor="ctr" anchorCtr="0"/>
          <a:lstStyle/>
          <a:p>
            <a:pPr algn="l" eaLnBrk="1" hangingPunct="1"/>
            <a:r>
              <a:rPr lang="zh-CN" altLang="en-US" sz="3200" dirty="0">
                <a:solidFill>
                  <a:schemeClr val="tx1"/>
                </a:solidFill>
                <a:ea typeface="华文行楷" panose="02010800040101010101" pitchFamily="2" charset="-122"/>
              </a:rPr>
              <a:t>基本共漏放大电路输出电阻的分析</a:t>
            </a:r>
          </a:p>
        </p:txBody>
      </p:sp>
      <p:graphicFrame>
        <p:nvGraphicFramePr>
          <p:cNvPr id="150532" name="Object 4"/>
          <p:cNvGraphicFramePr>
            <a:graphicFrameLocks noChangeAspect="1"/>
          </p:cNvGraphicFramePr>
          <p:nvPr/>
        </p:nvGraphicFramePr>
        <p:xfrm>
          <a:off x="539750" y="4511675"/>
          <a:ext cx="4495800" cy="1338263"/>
        </p:xfrm>
        <a:graphic>
          <a:graphicData uri="http://schemas.openxmlformats.org/presentationml/2006/ole">
            <mc:AlternateContent xmlns:mc="http://schemas.openxmlformats.org/markup-compatibility/2006">
              <mc:Choice xmlns:v="urn:schemas-microsoft-com:vml" Requires="v">
                <p:oleObj r:id="rId5" imgW="2082800" imgH="622300" progId="Equation.3">
                  <p:embed/>
                </p:oleObj>
              </mc:Choice>
              <mc:Fallback>
                <p:oleObj r:id="rId5" imgW="2082800" imgH="622300" progId="Equation.3">
                  <p:embed/>
                  <p:pic>
                    <p:nvPicPr>
                      <p:cNvPr id="0" name="图片 3158"/>
                      <p:cNvPicPr/>
                      <p:nvPr/>
                    </p:nvPicPr>
                    <p:blipFill>
                      <a:blip r:embed="rId6"/>
                      <a:stretch>
                        <a:fillRect/>
                      </a:stretch>
                    </p:blipFill>
                    <p:spPr>
                      <a:xfrm>
                        <a:off x="539750" y="4511675"/>
                        <a:ext cx="4495800" cy="1338263"/>
                      </a:xfrm>
                      <a:prstGeom prst="rect">
                        <a:avLst/>
                      </a:prstGeom>
                      <a:solidFill>
                        <a:srgbClr val="66FFFF"/>
                      </a:solidFill>
                      <a:ln w="9525" cap="flat" cmpd="sng">
                        <a:solidFill>
                          <a:srgbClr val="FF0000"/>
                        </a:solidFill>
                        <a:prstDash val="solid"/>
                        <a:miter/>
                        <a:headEnd type="none" w="med" len="med"/>
                        <a:tailEnd type="none" w="med" len="med"/>
                      </a:ln>
                    </p:spPr>
                  </p:pic>
                </p:oleObj>
              </mc:Fallback>
            </mc:AlternateContent>
          </a:graphicData>
        </a:graphic>
      </p:graphicFrame>
      <p:grpSp>
        <p:nvGrpSpPr>
          <p:cNvPr id="2" name="Group 5"/>
          <p:cNvGrpSpPr/>
          <p:nvPr/>
        </p:nvGrpSpPr>
        <p:grpSpPr>
          <a:xfrm>
            <a:off x="5580063" y="1844675"/>
            <a:ext cx="1379537" cy="2209800"/>
            <a:chOff x="3504" y="1008"/>
            <a:chExt cx="869" cy="1392"/>
          </a:xfrm>
        </p:grpSpPr>
        <p:grpSp>
          <p:nvGrpSpPr>
            <p:cNvPr id="48144" name="Group 6"/>
            <p:cNvGrpSpPr/>
            <p:nvPr/>
          </p:nvGrpSpPr>
          <p:grpSpPr>
            <a:xfrm>
              <a:off x="3765" y="1248"/>
              <a:ext cx="608" cy="1152"/>
              <a:chOff x="3765" y="1248"/>
              <a:chExt cx="608" cy="1152"/>
            </a:xfrm>
          </p:grpSpPr>
          <p:graphicFrame>
            <p:nvGraphicFramePr>
              <p:cNvPr id="48146" name="Object 7"/>
              <p:cNvGraphicFramePr>
                <a:graphicFrameLocks noChangeAspect="1"/>
              </p:cNvGraphicFramePr>
              <p:nvPr/>
            </p:nvGraphicFramePr>
            <p:xfrm>
              <a:off x="3765" y="1344"/>
              <a:ext cx="304" cy="957"/>
            </p:xfrm>
            <a:graphic>
              <a:graphicData uri="http://schemas.openxmlformats.org/presentationml/2006/ole">
                <mc:AlternateContent xmlns:mc="http://schemas.openxmlformats.org/markup-compatibility/2006">
                  <mc:Choice xmlns:v="urn:schemas-microsoft-com:vml" Requires="v">
                    <p:oleObj r:id="rId7" imgW="1257300" imgH="3952875" progId="MSPhotoEd.3">
                      <p:embed/>
                    </p:oleObj>
                  </mc:Choice>
                  <mc:Fallback>
                    <p:oleObj r:id="rId7" imgW="1257300" imgH="3952875" progId="MSPhotoEd.3">
                      <p:embed/>
                      <p:pic>
                        <p:nvPicPr>
                          <p:cNvPr id="0" name="图片 3153"/>
                          <p:cNvPicPr/>
                          <p:nvPr/>
                        </p:nvPicPr>
                        <p:blipFill>
                          <a:blip r:embed="rId8"/>
                          <a:stretch>
                            <a:fillRect/>
                          </a:stretch>
                        </p:blipFill>
                        <p:spPr>
                          <a:xfrm>
                            <a:off x="3765" y="1344"/>
                            <a:ext cx="304" cy="957"/>
                          </a:xfrm>
                          <a:prstGeom prst="rect">
                            <a:avLst/>
                          </a:prstGeom>
                          <a:noFill/>
                          <a:ln w="38100">
                            <a:noFill/>
                            <a:miter/>
                          </a:ln>
                        </p:spPr>
                      </p:pic>
                    </p:oleObj>
                  </mc:Fallback>
                </mc:AlternateContent>
              </a:graphicData>
            </a:graphic>
          </p:graphicFrame>
          <p:graphicFrame>
            <p:nvGraphicFramePr>
              <p:cNvPr id="48147" name="Object 8"/>
              <p:cNvGraphicFramePr>
                <a:graphicFrameLocks noChangeAspect="1"/>
              </p:cNvGraphicFramePr>
              <p:nvPr/>
            </p:nvGraphicFramePr>
            <p:xfrm>
              <a:off x="4080" y="1248"/>
              <a:ext cx="293" cy="1152"/>
            </p:xfrm>
            <a:graphic>
              <a:graphicData uri="http://schemas.openxmlformats.org/presentationml/2006/ole">
                <mc:AlternateContent xmlns:mc="http://schemas.openxmlformats.org/markup-compatibility/2006">
                  <mc:Choice xmlns:v="urn:schemas-microsoft-com:vml" Requires="v">
                    <p:oleObj r:id="rId9" imgW="1076325" imgH="4238625" progId="MSPhotoEd.3">
                      <p:embed/>
                    </p:oleObj>
                  </mc:Choice>
                  <mc:Fallback>
                    <p:oleObj r:id="rId9" imgW="1076325" imgH="4238625" progId="MSPhotoEd.3">
                      <p:embed/>
                      <p:pic>
                        <p:nvPicPr>
                          <p:cNvPr id="0" name="图片 3154"/>
                          <p:cNvPicPr/>
                          <p:nvPr/>
                        </p:nvPicPr>
                        <p:blipFill>
                          <a:blip r:embed="rId10"/>
                          <a:stretch>
                            <a:fillRect/>
                          </a:stretch>
                        </p:blipFill>
                        <p:spPr>
                          <a:xfrm>
                            <a:off x="4080" y="1248"/>
                            <a:ext cx="293" cy="1152"/>
                          </a:xfrm>
                          <a:prstGeom prst="rect">
                            <a:avLst/>
                          </a:prstGeom>
                          <a:noFill/>
                          <a:ln w="38100">
                            <a:noFill/>
                            <a:miter/>
                          </a:ln>
                        </p:spPr>
                      </p:pic>
                    </p:oleObj>
                  </mc:Fallback>
                </mc:AlternateContent>
              </a:graphicData>
            </a:graphic>
          </p:graphicFrame>
        </p:grpSp>
        <p:graphicFrame>
          <p:nvGraphicFramePr>
            <p:cNvPr id="48145" name="Object 9"/>
            <p:cNvGraphicFramePr>
              <a:graphicFrameLocks noChangeAspect="1"/>
            </p:cNvGraphicFramePr>
            <p:nvPr/>
          </p:nvGraphicFramePr>
          <p:xfrm>
            <a:off x="3504" y="1008"/>
            <a:ext cx="336" cy="236"/>
          </p:xfrm>
          <a:graphic>
            <a:graphicData uri="http://schemas.openxmlformats.org/presentationml/2006/ole">
              <mc:AlternateContent xmlns:mc="http://schemas.openxmlformats.org/markup-compatibility/2006">
                <mc:Choice xmlns:v="urn:schemas-microsoft-com:vml" Requires="v">
                  <p:oleObj r:id="rId11" imgW="1495425" imgH="1047750" progId="MSPhotoEd.3">
                    <p:embed/>
                  </p:oleObj>
                </mc:Choice>
                <mc:Fallback>
                  <p:oleObj r:id="rId11" imgW="1495425" imgH="1047750" progId="MSPhotoEd.3">
                    <p:embed/>
                    <p:pic>
                      <p:nvPicPr>
                        <p:cNvPr id="0" name="图片 3159"/>
                        <p:cNvPicPr/>
                        <p:nvPr/>
                      </p:nvPicPr>
                      <p:blipFill>
                        <a:blip r:embed="rId12"/>
                        <a:stretch>
                          <a:fillRect/>
                        </a:stretch>
                      </p:blipFill>
                      <p:spPr>
                        <a:xfrm>
                          <a:off x="3504" y="1008"/>
                          <a:ext cx="336" cy="236"/>
                        </a:xfrm>
                        <a:prstGeom prst="rect">
                          <a:avLst/>
                        </a:prstGeom>
                        <a:noFill/>
                        <a:ln w="38100">
                          <a:noFill/>
                          <a:miter/>
                        </a:ln>
                      </p:spPr>
                    </p:pic>
                  </p:oleObj>
                </mc:Fallback>
              </mc:AlternateContent>
            </a:graphicData>
          </a:graphic>
        </p:graphicFrame>
      </p:grpSp>
      <p:grpSp>
        <p:nvGrpSpPr>
          <p:cNvPr id="4" name="Group 10"/>
          <p:cNvGrpSpPr/>
          <p:nvPr/>
        </p:nvGrpSpPr>
        <p:grpSpPr>
          <a:xfrm>
            <a:off x="3217863" y="2378075"/>
            <a:ext cx="2062162" cy="1093788"/>
            <a:chOff x="2016" y="1344"/>
            <a:chExt cx="1299" cy="689"/>
          </a:xfrm>
        </p:grpSpPr>
        <p:graphicFrame>
          <p:nvGraphicFramePr>
            <p:cNvPr id="48140" name="Object 11"/>
            <p:cNvGraphicFramePr>
              <a:graphicFrameLocks noChangeAspect="1"/>
            </p:cNvGraphicFramePr>
            <p:nvPr/>
          </p:nvGraphicFramePr>
          <p:xfrm>
            <a:off x="3216" y="1344"/>
            <a:ext cx="99" cy="351"/>
          </p:xfrm>
          <a:graphic>
            <a:graphicData uri="http://schemas.openxmlformats.org/presentationml/2006/ole">
              <mc:AlternateContent xmlns:mc="http://schemas.openxmlformats.org/markup-compatibility/2006">
                <mc:Choice xmlns:v="urn:schemas-microsoft-com:vml" Requires="v">
                  <p:oleObj r:id="rId13" imgW="400050" imgH="1419225" progId="MSPhotoEd.3">
                    <p:embed/>
                  </p:oleObj>
                </mc:Choice>
                <mc:Fallback>
                  <p:oleObj r:id="rId13" imgW="400050" imgH="1419225" progId="MSPhotoEd.3">
                    <p:embed/>
                    <p:pic>
                      <p:nvPicPr>
                        <p:cNvPr id="0" name="图片 3157"/>
                        <p:cNvPicPr/>
                        <p:nvPr/>
                      </p:nvPicPr>
                      <p:blipFill>
                        <a:blip r:embed="rId14"/>
                        <a:stretch>
                          <a:fillRect/>
                        </a:stretch>
                      </p:blipFill>
                      <p:spPr>
                        <a:xfrm>
                          <a:off x="3216" y="1344"/>
                          <a:ext cx="99" cy="351"/>
                        </a:xfrm>
                        <a:prstGeom prst="rect">
                          <a:avLst/>
                        </a:prstGeom>
                        <a:noFill/>
                        <a:ln w="38100">
                          <a:noFill/>
                          <a:miter/>
                        </a:ln>
                      </p:spPr>
                    </p:pic>
                  </p:oleObj>
                </mc:Fallback>
              </mc:AlternateContent>
            </a:graphicData>
          </a:graphic>
        </p:graphicFrame>
        <p:grpSp>
          <p:nvGrpSpPr>
            <p:cNvPr id="48141" name="Group 12"/>
            <p:cNvGrpSpPr/>
            <p:nvPr/>
          </p:nvGrpSpPr>
          <p:grpSpPr>
            <a:xfrm>
              <a:off x="2016" y="1344"/>
              <a:ext cx="720" cy="689"/>
              <a:chOff x="2016" y="1344"/>
              <a:chExt cx="720" cy="689"/>
            </a:xfrm>
          </p:grpSpPr>
          <p:graphicFrame>
            <p:nvGraphicFramePr>
              <p:cNvPr id="48142" name="Object 14"/>
              <p:cNvGraphicFramePr>
                <a:graphicFrameLocks noChangeAspect="1"/>
              </p:cNvGraphicFramePr>
              <p:nvPr/>
            </p:nvGraphicFramePr>
            <p:xfrm>
              <a:off x="2016" y="1344"/>
              <a:ext cx="720" cy="243"/>
            </p:xfrm>
            <a:graphic>
              <a:graphicData uri="http://schemas.openxmlformats.org/presentationml/2006/ole">
                <mc:AlternateContent xmlns:mc="http://schemas.openxmlformats.org/markup-compatibility/2006">
                  <mc:Choice xmlns:v="urn:schemas-microsoft-com:vml" Requires="v">
                    <p:oleObj r:id="rId15" imgW="2790825" imgH="942975" progId="MSPhotoEd.3">
                      <p:embed/>
                    </p:oleObj>
                  </mc:Choice>
                  <mc:Fallback>
                    <p:oleObj r:id="rId15" imgW="2790825" imgH="942975" progId="MSPhotoEd.3">
                      <p:embed/>
                      <p:pic>
                        <p:nvPicPr>
                          <p:cNvPr id="0" name="图片 3155"/>
                          <p:cNvPicPr/>
                          <p:nvPr/>
                        </p:nvPicPr>
                        <p:blipFill>
                          <a:blip r:embed="rId16"/>
                          <a:stretch>
                            <a:fillRect/>
                          </a:stretch>
                        </p:blipFill>
                        <p:spPr>
                          <a:xfrm>
                            <a:off x="2016" y="1344"/>
                            <a:ext cx="720" cy="243"/>
                          </a:xfrm>
                          <a:prstGeom prst="rect">
                            <a:avLst/>
                          </a:prstGeom>
                          <a:noFill/>
                          <a:ln w="38100">
                            <a:noFill/>
                            <a:miter/>
                          </a:ln>
                        </p:spPr>
                      </p:pic>
                    </p:oleObj>
                  </mc:Fallback>
                </mc:AlternateContent>
              </a:graphicData>
            </a:graphic>
          </p:graphicFrame>
          <p:graphicFrame>
            <p:nvGraphicFramePr>
              <p:cNvPr id="48143" name="Object 15"/>
              <p:cNvGraphicFramePr>
                <a:graphicFrameLocks noChangeAspect="1"/>
              </p:cNvGraphicFramePr>
              <p:nvPr/>
            </p:nvGraphicFramePr>
            <p:xfrm>
              <a:off x="2064" y="1680"/>
              <a:ext cx="528" cy="353"/>
            </p:xfrm>
            <a:graphic>
              <a:graphicData uri="http://schemas.openxmlformats.org/presentationml/2006/ole">
                <mc:AlternateContent xmlns:mc="http://schemas.openxmlformats.org/markup-compatibility/2006">
                  <mc:Choice xmlns:v="urn:schemas-microsoft-com:vml" Requires="v">
                    <p:oleObj r:id="rId17" imgW="2124075" imgH="1419225" progId="MSPhotoEd.3">
                      <p:embed/>
                    </p:oleObj>
                  </mc:Choice>
                  <mc:Fallback>
                    <p:oleObj r:id="rId17" imgW="2124075" imgH="1419225" progId="MSPhotoEd.3">
                      <p:embed/>
                      <p:pic>
                        <p:nvPicPr>
                          <p:cNvPr id="0" name="图片 3161"/>
                          <p:cNvPicPr/>
                          <p:nvPr/>
                        </p:nvPicPr>
                        <p:blipFill>
                          <a:blip r:embed="rId18"/>
                          <a:stretch>
                            <a:fillRect/>
                          </a:stretch>
                        </p:blipFill>
                        <p:spPr>
                          <a:xfrm>
                            <a:off x="2064" y="1680"/>
                            <a:ext cx="528" cy="353"/>
                          </a:xfrm>
                          <a:prstGeom prst="rect">
                            <a:avLst/>
                          </a:prstGeom>
                          <a:noFill/>
                          <a:ln w="38100">
                            <a:noFill/>
                            <a:miter/>
                          </a:ln>
                        </p:spPr>
                      </p:pic>
                    </p:oleObj>
                  </mc:Fallback>
                </mc:AlternateContent>
              </a:graphicData>
            </a:graphic>
          </p:graphicFrame>
        </p:grpSp>
      </p:grpSp>
      <p:sp>
        <p:nvSpPr>
          <p:cNvPr id="150544" name="Text Box 16"/>
          <p:cNvSpPr txBox="1"/>
          <p:nvPr/>
        </p:nvSpPr>
        <p:spPr>
          <a:xfrm>
            <a:off x="5148263" y="4497388"/>
            <a:ext cx="3124200" cy="822325"/>
          </a:xfrm>
          <a:prstGeom prst="rect">
            <a:avLst/>
          </a:prstGeom>
          <a:noFill/>
          <a:ln w="9525">
            <a:noFill/>
          </a:ln>
        </p:spPr>
        <p:txBody>
          <a:bodyPr>
            <a:spAutoFit/>
          </a:bodyPr>
          <a:lstStyle/>
          <a:p>
            <a:pPr>
              <a:spcBef>
                <a:spcPct val="50000"/>
              </a:spcBef>
            </a:pPr>
            <a:r>
              <a:rPr lang="zh-CN" altLang="en-US" sz="2400" b="0" dirty="0">
                <a:latin typeface="Times New Roman" panose="02020603050405020304" pitchFamily="18" charset="0"/>
              </a:rPr>
              <a:t>若</a:t>
            </a:r>
            <a:r>
              <a:rPr lang="en-US" altLang="zh-CN" sz="2400" b="0" i="1" dirty="0">
                <a:latin typeface="Times New Roman" panose="02020603050405020304" pitchFamily="18" charset="0"/>
              </a:rPr>
              <a:t>R</a:t>
            </a:r>
            <a:r>
              <a:rPr lang="en-US" altLang="zh-CN" sz="2400" b="0" baseline="-25000" dirty="0">
                <a:latin typeface="Times New Roman" panose="02020603050405020304" pitchFamily="18" charset="0"/>
              </a:rPr>
              <a:t>s</a:t>
            </a:r>
            <a:r>
              <a:rPr lang="en-US" altLang="zh-CN" sz="2400" b="0" dirty="0">
                <a:latin typeface="Times New Roman" panose="02020603050405020304" pitchFamily="18" charset="0"/>
              </a:rPr>
              <a:t>=3kΩ</a:t>
            </a:r>
            <a:r>
              <a:rPr lang="zh-CN" altLang="en-US" sz="2400" b="0" dirty="0">
                <a:latin typeface="Times New Roman" panose="02020603050405020304" pitchFamily="18" charset="0"/>
              </a:rPr>
              <a:t>，</a:t>
            </a:r>
            <a:r>
              <a:rPr lang="en-US" altLang="zh-CN" sz="2400" b="0" i="1" dirty="0">
                <a:latin typeface="Times New Roman" panose="02020603050405020304" pitchFamily="18" charset="0"/>
              </a:rPr>
              <a:t>g</a:t>
            </a:r>
            <a:r>
              <a:rPr lang="en-US" altLang="zh-CN" sz="2400" b="0" baseline="-25000" dirty="0">
                <a:latin typeface="Times New Roman" panose="02020603050405020304" pitchFamily="18" charset="0"/>
              </a:rPr>
              <a:t>m</a:t>
            </a:r>
            <a:r>
              <a:rPr lang="en-US" altLang="zh-CN" sz="2400" b="0" dirty="0">
                <a:latin typeface="Times New Roman" panose="02020603050405020304" pitchFamily="18" charset="0"/>
              </a:rPr>
              <a:t>=2mS</a:t>
            </a:r>
            <a:r>
              <a:rPr lang="zh-CN" altLang="en-US" sz="2400" b="0" dirty="0">
                <a:latin typeface="Times New Roman" panose="02020603050405020304" pitchFamily="18" charset="0"/>
              </a:rPr>
              <a:t>，则</a:t>
            </a:r>
            <a:r>
              <a:rPr lang="en-US" altLang="zh-CN" sz="2400" b="0" i="1" dirty="0">
                <a:latin typeface="Times New Roman" panose="02020603050405020304" pitchFamily="18" charset="0"/>
              </a:rPr>
              <a:t>R</a:t>
            </a:r>
            <a:r>
              <a:rPr lang="en-US" altLang="zh-CN" sz="2400" b="0" baseline="-25000" dirty="0">
                <a:latin typeface="Times New Roman" panose="02020603050405020304" pitchFamily="18" charset="0"/>
              </a:rPr>
              <a:t>o</a:t>
            </a:r>
            <a:r>
              <a:rPr lang="en-US" altLang="zh-CN" sz="2400" b="0" dirty="0">
                <a:latin typeface="Times New Roman" panose="02020603050405020304" pitchFamily="18" charset="0"/>
              </a:rPr>
              <a:t>=?</a:t>
            </a:r>
          </a:p>
        </p:txBody>
      </p:sp>
      <p:sp>
        <p:nvSpPr>
          <p:cNvPr id="48136" name="灯片编号占位符 2"/>
          <p:cNvSpPr txBox="1">
            <a:spLocks noGrp="1"/>
          </p:cNvSpPr>
          <p:nvPr>
            <p:ph type="sldNum" sz="quarter" idx="4"/>
          </p:nvPr>
        </p:nvSpPr>
        <p:spPr/>
        <p:txBody>
          <a:bodyPr/>
          <a:lstStyle>
            <a:lvl1pPr marL="0" lvl="0" indent="0" algn="l" defTabSz="914400" rtl="0" eaLnBrk="0" fontAlgn="base" latinLnBrk="0" hangingPunct="0">
              <a:lnSpc>
                <a:spcPct val="100000"/>
              </a:lnSpc>
              <a:spcBef>
                <a:spcPct val="0"/>
              </a:spcBef>
              <a:spcAft>
                <a:spcPct val="0"/>
              </a:spcAft>
              <a:buNone/>
              <a:defRPr sz="2000" b="1"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000"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000"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000"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000" b="1" i="0" u="none" kern="1200" baseline="0">
                <a:solidFill>
                  <a:schemeClr val="tx1"/>
                </a:solidFill>
                <a:latin typeface="Arial" panose="020B0604020202020204" pitchFamily="34" charset="0"/>
                <a:ea typeface="宋体" panose="02010600030101010101" pitchFamily="2" charset="-122"/>
                <a:cs typeface="+mn-cs"/>
              </a:defRPr>
            </a:lvl5pPr>
          </a:lstStyle>
          <a:p>
            <a:pPr lvl="0" eaLnBrk="1" hangingPunct="1"/>
            <a:fld id="{9A0DB2DC-4C9A-4742-B13C-FB6460FD3503}" type="slidenum">
              <a:rPr lang="en-US" altLang="zh-CN" sz="1400" b="0" dirty="0">
                <a:solidFill>
                  <a:srgbClr val="7F7F7F"/>
                </a:solidFill>
              </a:rPr>
              <a:t>80</a:t>
            </a:fld>
            <a:endParaRPr lang="en-US" altLang="zh-CN" sz="1400" b="0" dirty="0">
              <a:solidFill>
                <a:srgbClr val="7F7F7F"/>
              </a:solidFill>
            </a:endParaRPr>
          </a:p>
        </p:txBody>
      </p:sp>
      <p:sp>
        <p:nvSpPr>
          <p:cNvPr id="18" name="Line 13"/>
          <p:cNvSpPr/>
          <p:nvPr/>
        </p:nvSpPr>
        <p:spPr>
          <a:xfrm>
            <a:off x="1885950" y="2371725"/>
            <a:ext cx="0" cy="1524000"/>
          </a:xfrm>
          <a:prstGeom prst="line">
            <a:avLst/>
          </a:prstGeom>
          <a:ln w="28575" cap="flat" cmpd="sng">
            <a:solidFill>
              <a:srgbClr val="FF3300"/>
            </a:solidFill>
            <a:prstDash val="solid"/>
            <a:headEnd type="none" w="med" len="med"/>
            <a:tailEnd type="none" w="med" len="med"/>
          </a:ln>
        </p:spPr>
      </p:sp>
      <p:cxnSp>
        <p:nvCxnSpPr>
          <p:cNvPr id="5" name="直接箭头连接符 4"/>
          <p:cNvCxnSpPr/>
          <p:nvPr/>
        </p:nvCxnSpPr>
        <p:spPr>
          <a:xfrm>
            <a:off x="4029075" y="2989263"/>
            <a:ext cx="0" cy="431800"/>
          </a:xfrm>
          <a:prstGeom prst="straightConnector1">
            <a:avLst/>
          </a:prstGeom>
          <a:ln w="38100" cap="flat" cmpd="sng">
            <a:solidFill>
              <a:srgbClr val="FF3300"/>
            </a:solidFill>
            <a:prstDash val="solid"/>
            <a:headEnd type="none" w="med" len="med"/>
            <a:tailEnd type="arrow" w="med" len="med"/>
          </a:ln>
        </p:spPr>
      </p:cxnSp>
      <p:sp>
        <p:nvSpPr>
          <p:cNvPr id="6" name="矩形 5"/>
          <p:cNvSpPr/>
          <p:nvPr/>
        </p:nvSpPr>
        <p:spPr>
          <a:xfrm>
            <a:off x="5092700" y="5356225"/>
            <a:ext cx="2503488" cy="573088"/>
          </a:xfrm>
          <a:prstGeom prst="rect">
            <a:avLst/>
          </a:prstGeom>
          <a:noFill/>
          <a:ln w="9525">
            <a:noFill/>
          </a:ln>
        </p:spPr>
        <p:txBody>
          <a:bodyPr wrap="none">
            <a:spAutoFit/>
          </a:bodyPr>
          <a:lstStyle/>
          <a:p>
            <a:pPr>
              <a:lnSpc>
                <a:spcPct val="130000"/>
              </a:lnSpc>
            </a:pPr>
            <a:r>
              <a:rPr lang="zh-CN" altLang="en-US" sz="2400" dirty="0">
                <a:latin typeface="Times New Roman" panose="02020603050405020304" pitchFamily="18" charset="0"/>
              </a:rPr>
              <a:t>与共集电路比较</a:t>
            </a:r>
            <a:r>
              <a:rPr lang="en-US" altLang="zh-CN" sz="2400" dirty="0">
                <a:latin typeface="Times New Roman" panose="02020603050405020304" pitchFamily="18" charset="0"/>
              </a:rPr>
              <a:t>?</a:t>
            </a:r>
            <a:endParaRPr lang="zh-CN" altLang="en-US" sz="2400" dirty="0">
              <a:latin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right)">
                                      <p:cBhvr>
                                        <p:cTn id="7" dur="500"/>
                                        <p:tgtEl>
                                          <p:spTgt spid="2"/>
                                        </p:tgtEl>
                                      </p:cBhvr>
                                    </p:animEffect>
                                  </p:childTnLst>
                                </p:cTn>
                              </p:par>
                              <p:par>
                                <p:cTn id="8" presetID="22" presetClass="entr" presetSubtype="1"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wipe(up)">
                                      <p:cBhvr>
                                        <p:cTn id="10" dur="500"/>
                                        <p:tgtEl>
                                          <p:spTgt spid="18"/>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up)">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wipe(up)">
                                      <p:cBhvr>
                                        <p:cTn id="20" dur="500"/>
                                        <p:tgtEl>
                                          <p:spTgt spid="5"/>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150532"/>
                                        </p:tgtEl>
                                        <p:attrNameLst>
                                          <p:attrName>style.visibility</p:attrName>
                                        </p:attrNameLst>
                                      </p:cBhvr>
                                      <p:to>
                                        <p:strVal val="visible"/>
                                      </p:to>
                                    </p:set>
                                    <p:animEffect transition="in" filter="wipe(left)">
                                      <p:cBhvr>
                                        <p:cTn id="25" dur="500"/>
                                        <p:tgtEl>
                                          <p:spTgt spid="150532"/>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150544">
                                            <p:txEl>
                                              <p:pRg st="0" end="0"/>
                                            </p:txEl>
                                          </p:spTgt>
                                        </p:tgtEl>
                                        <p:attrNameLst>
                                          <p:attrName>style.visibility</p:attrName>
                                        </p:attrNameLst>
                                      </p:cBhvr>
                                      <p:to>
                                        <p:strVal val="visible"/>
                                      </p:to>
                                    </p:set>
                                    <p:animEffect transition="in" filter="wipe(left)">
                                      <p:cBhvr>
                                        <p:cTn id="30" dur="500"/>
                                        <p:tgtEl>
                                          <p:spTgt spid="150544">
                                            <p:txEl>
                                              <p:pRg st="0" end="0"/>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6"/>
                                        </p:tgtEl>
                                        <p:attrNameLst>
                                          <p:attrName>style.visibility</p:attrName>
                                        </p:attrNameLst>
                                      </p:cBhvr>
                                      <p:to>
                                        <p:strVal val="visible"/>
                                      </p:to>
                                    </p:set>
                                    <p:animEffect transition="in" filter="fade">
                                      <p:cBhvr>
                                        <p:cTn id="3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0544" grpId="0" build="p"/>
      <p:bldP spid="6"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1859" name="Text Box 3"/>
          <p:cNvSpPr txBox="1">
            <a:spLocks noChangeArrowheads="1"/>
          </p:cNvSpPr>
          <p:nvPr/>
        </p:nvSpPr>
        <p:spPr bwMode="auto">
          <a:xfrm>
            <a:off x="517525" y="715963"/>
            <a:ext cx="4851400" cy="376238"/>
          </a:xfrm>
          <a:prstGeom prst="rect">
            <a:avLst/>
          </a:prstGeom>
          <a:noFill/>
          <a:ln>
            <a:noFill/>
          </a:ln>
        </p:spPr>
        <p:txBody>
          <a:bodyPr>
            <a:spAutoFit/>
          </a:bodyPr>
          <a:lstStyle/>
          <a:p>
            <a:pPr marR="0" defTabSz="914400" eaLnBrk="0" hangingPunct="0">
              <a:spcBef>
                <a:spcPct val="50000"/>
              </a:spcBef>
              <a:buClrTx/>
              <a:buSzTx/>
              <a:buFontTx/>
              <a:buNone/>
              <a:defRPr/>
            </a:pPr>
            <a:r>
              <a:rPr kumimoji="1" lang="en-US" altLang="zh-CN" sz="1845" kern="1200" cap="none" spc="0" normalizeH="0" baseline="0" noProof="0" dirty="0">
                <a:latin typeface="Times New Roman" panose="02020603050405020304" pitchFamily="18" charset="0"/>
                <a:ea typeface="楷体_GB2312" pitchFamily="49" charset="-122"/>
                <a:cs typeface="+mn-cs"/>
              </a:rPr>
              <a:t>2.6.4  </a:t>
            </a:r>
            <a:r>
              <a:rPr kumimoji="1" lang="zh-CN" altLang="en-US" sz="1845" kern="1200" cap="none" spc="0" normalizeH="0" baseline="0" noProof="0" dirty="0">
                <a:latin typeface="Times New Roman" panose="02020603050405020304" pitchFamily="18" charset="0"/>
                <a:ea typeface="楷体_GB2312" pitchFamily="49" charset="-122"/>
                <a:cs typeface="+mn-cs"/>
              </a:rPr>
              <a:t>三种基本放大电路的性能比较</a:t>
            </a:r>
            <a:endParaRPr kumimoji="1" lang="zh-CN" altLang="en-US" sz="1845" b="0" kern="1200" cap="none" spc="0" normalizeH="0" baseline="0" noProof="0" dirty="0">
              <a:latin typeface="Times New Roman" panose="02020603050405020304" pitchFamily="18" charset="0"/>
              <a:ea typeface="楷体_GB2312" pitchFamily="49" charset="-122"/>
              <a:cs typeface="+mn-cs"/>
            </a:endParaRPr>
          </a:p>
        </p:txBody>
      </p:sp>
      <p:sp>
        <p:nvSpPr>
          <p:cNvPr id="761860" name="Text Box 4"/>
          <p:cNvSpPr txBox="1">
            <a:spLocks noChangeArrowheads="1"/>
          </p:cNvSpPr>
          <p:nvPr/>
        </p:nvSpPr>
        <p:spPr bwMode="auto">
          <a:xfrm>
            <a:off x="344488" y="1420813"/>
            <a:ext cx="2362200" cy="376238"/>
          </a:xfrm>
          <a:prstGeom prst="rect">
            <a:avLst/>
          </a:prstGeom>
          <a:noFill/>
          <a:ln>
            <a:noFill/>
          </a:ln>
        </p:spPr>
        <p:txBody>
          <a:bodyPr>
            <a:spAutoFit/>
          </a:bodyPr>
          <a:lstStyle/>
          <a:p>
            <a:pPr marR="0" defTabSz="914400" eaLnBrk="0" hangingPunct="0">
              <a:spcBef>
                <a:spcPct val="50000"/>
              </a:spcBef>
              <a:buClrTx/>
              <a:buSzTx/>
              <a:buFontTx/>
              <a:buNone/>
              <a:defRPr/>
            </a:pPr>
            <a:r>
              <a:rPr kumimoji="1" lang="zh-CN" altLang="en-US" sz="1845" kern="1200" cap="none" spc="0" normalizeH="0" baseline="0" noProof="0">
                <a:latin typeface="Times New Roman" panose="02020603050405020304" pitchFamily="18" charset="0"/>
                <a:ea typeface="楷体_GB2312" pitchFamily="49" charset="-122"/>
                <a:cs typeface="+mn-cs"/>
              </a:rPr>
              <a:t>组态对应关系：</a:t>
            </a:r>
            <a:endParaRPr kumimoji="1" lang="zh-CN" altLang="en-US" sz="1845" b="0" kern="1200" cap="none" spc="0" normalizeH="0" baseline="0" noProof="0">
              <a:latin typeface="Times New Roman" panose="02020603050405020304" pitchFamily="18" charset="0"/>
              <a:ea typeface="楷体_GB2312" pitchFamily="49" charset="-122"/>
              <a:cs typeface="+mn-cs"/>
            </a:endParaRPr>
          </a:p>
        </p:txBody>
      </p:sp>
      <p:sp>
        <p:nvSpPr>
          <p:cNvPr id="761861" name="Text Box 5"/>
          <p:cNvSpPr txBox="1">
            <a:spLocks noChangeArrowheads="1"/>
          </p:cNvSpPr>
          <p:nvPr/>
        </p:nvSpPr>
        <p:spPr bwMode="auto">
          <a:xfrm>
            <a:off x="3011488" y="1843088"/>
            <a:ext cx="838200" cy="376238"/>
          </a:xfrm>
          <a:prstGeom prst="rect">
            <a:avLst/>
          </a:prstGeom>
          <a:noFill/>
          <a:ln>
            <a:noFill/>
          </a:ln>
        </p:spPr>
        <p:txBody>
          <a:bodyPr>
            <a:spAutoFit/>
          </a:bodyPr>
          <a:lstStyle/>
          <a:p>
            <a:pPr marR="0" defTabSz="914400" eaLnBrk="0" hangingPunct="0">
              <a:spcBef>
                <a:spcPct val="50000"/>
              </a:spcBef>
              <a:buClrTx/>
              <a:buSzTx/>
              <a:buFontTx/>
              <a:buNone/>
              <a:defRPr/>
            </a:pPr>
            <a:r>
              <a:rPr kumimoji="1" lang="en-US" altLang="zh-CN" sz="1845" kern="1200" cap="none" spc="0" normalizeH="0" baseline="0" noProof="0">
                <a:solidFill>
                  <a:srgbClr val="0000FF"/>
                </a:solidFill>
                <a:latin typeface="Times New Roman" panose="02020603050405020304" pitchFamily="18" charset="0"/>
                <a:ea typeface="楷体_GB2312" pitchFamily="49" charset="-122"/>
                <a:cs typeface="+mn-cs"/>
              </a:rPr>
              <a:t>CE</a:t>
            </a:r>
            <a:endParaRPr kumimoji="1" lang="en-US" altLang="zh-CN" sz="1845" b="0" kern="1200" cap="none" spc="0" normalizeH="0" baseline="0" noProof="0">
              <a:solidFill>
                <a:srgbClr val="0000FF"/>
              </a:solidFill>
              <a:latin typeface="Times New Roman" panose="02020603050405020304" pitchFamily="18" charset="0"/>
              <a:ea typeface="楷体_GB2312" pitchFamily="49" charset="-122"/>
              <a:cs typeface="+mn-cs"/>
            </a:endParaRPr>
          </a:p>
        </p:txBody>
      </p:sp>
      <p:sp>
        <p:nvSpPr>
          <p:cNvPr id="761862" name="Text Box 6"/>
          <p:cNvSpPr txBox="1">
            <a:spLocks noChangeArrowheads="1"/>
          </p:cNvSpPr>
          <p:nvPr/>
        </p:nvSpPr>
        <p:spPr bwMode="auto">
          <a:xfrm>
            <a:off x="3011488" y="1420813"/>
            <a:ext cx="1066800" cy="376238"/>
          </a:xfrm>
          <a:prstGeom prst="rect">
            <a:avLst/>
          </a:prstGeom>
          <a:noFill/>
          <a:ln>
            <a:noFill/>
          </a:ln>
        </p:spPr>
        <p:txBody>
          <a:bodyPr>
            <a:spAutoFit/>
          </a:bodyPr>
          <a:lstStyle/>
          <a:p>
            <a:pPr marR="0" defTabSz="914400" eaLnBrk="0" hangingPunct="0">
              <a:spcBef>
                <a:spcPct val="50000"/>
              </a:spcBef>
              <a:buClrTx/>
              <a:buSzTx/>
              <a:buFontTx/>
              <a:buNone/>
              <a:defRPr/>
            </a:pPr>
            <a:r>
              <a:rPr kumimoji="1" lang="en-US" altLang="zh-CN" sz="1845" kern="1200" cap="none" spc="0" normalizeH="0" baseline="0" noProof="0">
                <a:solidFill>
                  <a:srgbClr val="FF0000"/>
                </a:solidFill>
                <a:latin typeface="Times New Roman" panose="02020603050405020304" pitchFamily="18" charset="0"/>
                <a:ea typeface="楷体_GB2312" pitchFamily="49" charset="-122"/>
                <a:cs typeface="+mn-cs"/>
              </a:rPr>
              <a:t>BJT</a:t>
            </a:r>
            <a:endParaRPr kumimoji="1" lang="en-US" altLang="zh-CN" sz="1845" b="0" kern="1200" cap="none" spc="0" normalizeH="0" baseline="0" noProof="0">
              <a:latin typeface="Times New Roman" panose="02020603050405020304" pitchFamily="18" charset="0"/>
              <a:ea typeface="楷体_GB2312" pitchFamily="49" charset="-122"/>
              <a:cs typeface="+mn-cs"/>
            </a:endParaRPr>
          </a:p>
        </p:txBody>
      </p:sp>
      <p:sp>
        <p:nvSpPr>
          <p:cNvPr id="761863" name="Text Box 7"/>
          <p:cNvSpPr txBox="1">
            <a:spLocks noChangeArrowheads="1"/>
          </p:cNvSpPr>
          <p:nvPr/>
        </p:nvSpPr>
        <p:spPr bwMode="auto">
          <a:xfrm>
            <a:off x="4535488" y="1420813"/>
            <a:ext cx="1143000" cy="376238"/>
          </a:xfrm>
          <a:prstGeom prst="rect">
            <a:avLst/>
          </a:prstGeom>
          <a:noFill/>
          <a:ln>
            <a:noFill/>
          </a:ln>
        </p:spPr>
        <p:txBody>
          <a:bodyPr>
            <a:spAutoFit/>
          </a:bodyPr>
          <a:lstStyle/>
          <a:p>
            <a:pPr marR="0" defTabSz="914400" eaLnBrk="0" hangingPunct="0">
              <a:spcBef>
                <a:spcPct val="50000"/>
              </a:spcBef>
              <a:buClrTx/>
              <a:buSzTx/>
              <a:buFontTx/>
              <a:buNone/>
              <a:defRPr/>
            </a:pPr>
            <a:r>
              <a:rPr kumimoji="1" lang="en-US" altLang="zh-CN" sz="1845" kern="1200" cap="none" spc="0" normalizeH="0" baseline="0" noProof="0">
                <a:solidFill>
                  <a:srgbClr val="FF0000"/>
                </a:solidFill>
                <a:latin typeface="Times New Roman" panose="02020603050405020304" pitchFamily="18" charset="0"/>
                <a:ea typeface="楷体_GB2312" pitchFamily="49" charset="-122"/>
                <a:cs typeface="+mn-cs"/>
              </a:rPr>
              <a:t>FET</a:t>
            </a:r>
            <a:endParaRPr kumimoji="1" lang="en-US" altLang="zh-CN" sz="1845" b="0" kern="1200" cap="none" spc="0" normalizeH="0" baseline="0" noProof="0">
              <a:latin typeface="Times New Roman" panose="02020603050405020304" pitchFamily="18" charset="0"/>
              <a:ea typeface="楷体_GB2312" pitchFamily="49" charset="-122"/>
              <a:cs typeface="+mn-cs"/>
            </a:endParaRPr>
          </a:p>
        </p:txBody>
      </p:sp>
      <p:sp>
        <p:nvSpPr>
          <p:cNvPr id="761864" name="Text Box 8"/>
          <p:cNvSpPr txBox="1">
            <a:spLocks noChangeArrowheads="1"/>
          </p:cNvSpPr>
          <p:nvPr/>
        </p:nvSpPr>
        <p:spPr bwMode="auto">
          <a:xfrm>
            <a:off x="4611688" y="1843088"/>
            <a:ext cx="838200" cy="376238"/>
          </a:xfrm>
          <a:prstGeom prst="rect">
            <a:avLst/>
          </a:prstGeom>
          <a:noFill/>
          <a:ln>
            <a:noFill/>
          </a:ln>
        </p:spPr>
        <p:txBody>
          <a:bodyPr>
            <a:spAutoFit/>
          </a:bodyPr>
          <a:lstStyle/>
          <a:p>
            <a:pPr marR="0" defTabSz="914400" eaLnBrk="0" hangingPunct="0">
              <a:spcBef>
                <a:spcPct val="50000"/>
              </a:spcBef>
              <a:buClrTx/>
              <a:buSzTx/>
              <a:buFontTx/>
              <a:buNone/>
              <a:defRPr/>
            </a:pPr>
            <a:r>
              <a:rPr kumimoji="1" lang="en-US" altLang="zh-CN" sz="1845" kern="1200" cap="none" spc="0" normalizeH="0" baseline="0" noProof="0">
                <a:solidFill>
                  <a:srgbClr val="0000FF"/>
                </a:solidFill>
                <a:latin typeface="Times New Roman" panose="02020603050405020304" pitchFamily="18" charset="0"/>
                <a:ea typeface="楷体_GB2312" pitchFamily="49" charset="-122"/>
                <a:cs typeface="+mn-cs"/>
              </a:rPr>
              <a:t>CS</a:t>
            </a:r>
            <a:endParaRPr kumimoji="1" lang="en-US" altLang="zh-CN" sz="1845" b="0" kern="1200" cap="none" spc="0" normalizeH="0" baseline="0" noProof="0">
              <a:solidFill>
                <a:srgbClr val="0000FF"/>
              </a:solidFill>
              <a:latin typeface="Times New Roman" panose="02020603050405020304" pitchFamily="18" charset="0"/>
              <a:ea typeface="楷体_GB2312" pitchFamily="49" charset="-122"/>
              <a:cs typeface="+mn-cs"/>
            </a:endParaRPr>
          </a:p>
        </p:txBody>
      </p:sp>
      <p:sp>
        <p:nvSpPr>
          <p:cNvPr id="761865" name="AutoShape 9"/>
          <p:cNvSpPr>
            <a:spLocks noChangeArrowheads="1"/>
          </p:cNvSpPr>
          <p:nvPr/>
        </p:nvSpPr>
        <p:spPr bwMode="auto">
          <a:xfrm>
            <a:off x="3849688" y="1681163"/>
            <a:ext cx="366713" cy="747713"/>
          </a:xfrm>
          <a:prstGeom prst="leftRightArrow">
            <a:avLst>
              <a:gd name="adj1" fmla="val 50000"/>
              <a:gd name="adj2" fmla="val 86667"/>
            </a:avLst>
          </a:prstGeom>
          <a:solidFill>
            <a:srgbClr val="FF00FF"/>
          </a:solidFill>
          <a:ln w="9525">
            <a:solidFill>
              <a:schemeClr val="tx1"/>
            </a:solidFill>
            <a:miter lim="800000"/>
          </a:ln>
          <a:effectLst/>
        </p:spPr>
        <p:txBody>
          <a:bodyPr wrap="none" anchor="ctr">
            <a:spAutoFit/>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45"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61866" name="Text Box 10"/>
          <p:cNvSpPr txBox="1">
            <a:spLocks noChangeArrowheads="1"/>
          </p:cNvSpPr>
          <p:nvPr/>
        </p:nvSpPr>
        <p:spPr bwMode="auto">
          <a:xfrm>
            <a:off x="3011488" y="2195513"/>
            <a:ext cx="838200" cy="376238"/>
          </a:xfrm>
          <a:prstGeom prst="rect">
            <a:avLst/>
          </a:prstGeom>
          <a:noFill/>
          <a:ln>
            <a:noFill/>
          </a:ln>
        </p:spPr>
        <p:txBody>
          <a:bodyPr>
            <a:spAutoFit/>
          </a:bodyPr>
          <a:lstStyle/>
          <a:p>
            <a:pPr marR="0" defTabSz="914400" eaLnBrk="0" hangingPunct="0">
              <a:spcBef>
                <a:spcPct val="50000"/>
              </a:spcBef>
              <a:buClrTx/>
              <a:buSzTx/>
              <a:buFontTx/>
              <a:buNone/>
              <a:defRPr/>
            </a:pPr>
            <a:r>
              <a:rPr kumimoji="1" lang="en-US" altLang="zh-CN" sz="1845" kern="1200" cap="none" spc="0" normalizeH="0" baseline="0" noProof="0">
                <a:solidFill>
                  <a:srgbClr val="0000FF"/>
                </a:solidFill>
                <a:latin typeface="Times New Roman" panose="02020603050405020304" pitchFamily="18" charset="0"/>
                <a:ea typeface="楷体_GB2312" pitchFamily="49" charset="-122"/>
                <a:cs typeface="+mn-cs"/>
              </a:rPr>
              <a:t>CC</a:t>
            </a:r>
            <a:endParaRPr kumimoji="1" lang="en-US" altLang="zh-CN" sz="1845" b="0" kern="1200" cap="none" spc="0" normalizeH="0" baseline="0" noProof="0">
              <a:solidFill>
                <a:srgbClr val="0000FF"/>
              </a:solidFill>
              <a:latin typeface="Times New Roman" panose="02020603050405020304" pitchFamily="18" charset="0"/>
              <a:ea typeface="楷体_GB2312" pitchFamily="49" charset="-122"/>
              <a:cs typeface="+mn-cs"/>
            </a:endParaRPr>
          </a:p>
        </p:txBody>
      </p:sp>
      <p:sp>
        <p:nvSpPr>
          <p:cNvPr id="761867" name="Text Box 11"/>
          <p:cNvSpPr txBox="1">
            <a:spLocks noChangeArrowheads="1"/>
          </p:cNvSpPr>
          <p:nvPr/>
        </p:nvSpPr>
        <p:spPr bwMode="auto">
          <a:xfrm>
            <a:off x="4611688" y="2195513"/>
            <a:ext cx="838200" cy="376238"/>
          </a:xfrm>
          <a:prstGeom prst="rect">
            <a:avLst/>
          </a:prstGeom>
          <a:noFill/>
          <a:ln>
            <a:noFill/>
          </a:ln>
        </p:spPr>
        <p:txBody>
          <a:bodyPr>
            <a:spAutoFit/>
          </a:bodyPr>
          <a:lstStyle/>
          <a:p>
            <a:pPr marR="0" defTabSz="914400" eaLnBrk="0" hangingPunct="0">
              <a:spcBef>
                <a:spcPct val="50000"/>
              </a:spcBef>
              <a:buClrTx/>
              <a:buSzTx/>
              <a:buFontTx/>
              <a:buNone/>
              <a:defRPr/>
            </a:pPr>
            <a:r>
              <a:rPr kumimoji="1" lang="en-US" altLang="zh-CN" sz="1845" kern="1200" cap="none" spc="0" normalizeH="0" baseline="0" noProof="0">
                <a:solidFill>
                  <a:srgbClr val="0000FF"/>
                </a:solidFill>
                <a:latin typeface="Times New Roman" panose="02020603050405020304" pitchFamily="18" charset="0"/>
                <a:ea typeface="楷体_GB2312" pitchFamily="49" charset="-122"/>
                <a:cs typeface="+mn-cs"/>
              </a:rPr>
              <a:t>CD</a:t>
            </a:r>
            <a:endParaRPr kumimoji="1" lang="en-US" altLang="zh-CN" sz="1845" b="0" kern="1200" cap="none" spc="0" normalizeH="0" baseline="0" noProof="0">
              <a:solidFill>
                <a:srgbClr val="0000FF"/>
              </a:solidFill>
              <a:latin typeface="Times New Roman" panose="02020603050405020304" pitchFamily="18" charset="0"/>
              <a:ea typeface="楷体_GB2312" pitchFamily="49" charset="-122"/>
              <a:cs typeface="+mn-cs"/>
            </a:endParaRPr>
          </a:p>
        </p:txBody>
      </p:sp>
      <p:sp>
        <p:nvSpPr>
          <p:cNvPr id="761868" name="AutoShape 12"/>
          <p:cNvSpPr>
            <a:spLocks noChangeArrowheads="1"/>
          </p:cNvSpPr>
          <p:nvPr/>
        </p:nvSpPr>
        <p:spPr bwMode="auto">
          <a:xfrm>
            <a:off x="3867150" y="2009775"/>
            <a:ext cx="366713" cy="747713"/>
          </a:xfrm>
          <a:prstGeom prst="leftRightArrow">
            <a:avLst>
              <a:gd name="adj1" fmla="val 50000"/>
              <a:gd name="adj2" fmla="val 86667"/>
            </a:avLst>
          </a:prstGeom>
          <a:solidFill>
            <a:srgbClr val="FF00FF"/>
          </a:solidFill>
          <a:ln w="9525">
            <a:solidFill>
              <a:schemeClr val="tx1"/>
            </a:solidFill>
            <a:miter lim="800000"/>
          </a:ln>
          <a:effectLst/>
        </p:spPr>
        <p:txBody>
          <a:bodyPr wrap="none" anchor="ctr">
            <a:spAutoFit/>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45"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61869" name="Text Box 13"/>
          <p:cNvSpPr txBox="1">
            <a:spLocks noChangeArrowheads="1"/>
          </p:cNvSpPr>
          <p:nvPr/>
        </p:nvSpPr>
        <p:spPr bwMode="auto">
          <a:xfrm>
            <a:off x="3011488" y="2546350"/>
            <a:ext cx="838200" cy="376238"/>
          </a:xfrm>
          <a:prstGeom prst="rect">
            <a:avLst/>
          </a:prstGeom>
          <a:noFill/>
          <a:ln>
            <a:noFill/>
          </a:ln>
        </p:spPr>
        <p:txBody>
          <a:bodyPr>
            <a:spAutoFit/>
          </a:bodyPr>
          <a:lstStyle/>
          <a:p>
            <a:pPr marR="0" defTabSz="914400" eaLnBrk="0" hangingPunct="0">
              <a:spcBef>
                <a:spcPct val="50000"/>
              </a:spcBef>
              <a:buClrTx/>
              <a:buSzTx/>
              <a:buFontTx/>
              <a:buNone/>
              <a:defRPr/>
            </a:pPr>
            <a:r>
              <a:rPr kumimoji="1" lang="en-US" altLang="zh-CN" sz="1845" kern="1200" cap="none" spc="0" normalizeH="0" baseline="0" noProof="0">
                <a:solidFill>
                  <a:srgbClr val="0000FF"/>
                </a:solidFill>
                <a:latin typeface="Times New Roman" panose="02020603050405020304" pitchFamily="18" charset="0"/>
                <a:ea typeface="楷体_GB2312" pitchFamily="49" charset="-122"/>
                <a:cs typeface="+mn-cs"/>
              </a:rPr>
              <a:t>CB</a:t>
            </a:r>
            <a:endParaRPr kumimoji="1" lang="en-US" altLang="zh-CN" sz="1845" b="0" kern="1200" cap="none" spc="0" normalizeH="0" baseline="0" noProof="0">
              <a:solidFill>
                <a:srgbClr val="0000FF"/>
              </a:solidFill>
              <a:latin typeface="Times New Roman" panose="02020603050405020304" pitchFamily="18" charset="0"/>
              <a:ea typeface="楷体_GB2312" pitchFamily="49" charset="-122"/>
              <a:cs typeface="+mn-cs"/>
            </a:endParaRPr>
          </a:p>
        </p:txBody>
      </p:sp>
      <p:sp>
        <p:nvSpPr>
          <p:cNvPr id="761870" name="Text Box 14"/>
          <p:cNvSpPr txBox="1">
            <a:spLocks noChangeArrowheads="1"/>
          </p:cNvSpPr>
          <p:nvPr/>
        </p:nvSpPr>
        <p:spPr bwMode="auto">
          <a:xfrm>
            <a:off x="4611688" y="2546350"/>
            <a:ext cx="838200" cy="376238"/>
          </a:xfrm>
          <a:prstGeom prst="rect">
            <a:avLst/>
          </a:prstGeom>
          <a:noFill/>
          <a:ln>
            <a:noFill/>
          </a:ln>
        </p:spPr>
        <p:txBody>
          <a:bodyPr>
            <a:spAutoFit/>
          </a:bodyPr>
          <a:lstStyle/>
          <a:p>
            <a:pPr marR="0" defTabSz="914400" eaLnBrk="0" hangingPunct="0">
              <a:spcBef>
                <a:spcPct val="50000"/>
              </a:spcBef>
              <a:buClrTx/>
              <a:buSzTx/>
              <a:buFontTx/>
              <a:buNone/>
              <a:defRPr/>
            </a:pPr>
            <a:r>
              <a:rPr kumimoji="1" lang="en-US" altLang="zh-CN" sz="1845" kern="1200" cap="none" spc="0" normalizeH="0" baseline="0" noProof="0">
                <a:solidFill>
                  <a:srgbClr val="0000FF"/>
                </a:solidFill>
                <a:latin typeface="Times New Roman" panose="02020603050405020304" pitchFamily="18" charset="0"/>
                <a:ea typeface="楷体_GB2312" pitchFamily="49" charset="-122"/>
                <a:cs typeface="+mn-cs"/>
              </a:rPr>
              <a:t>CG</a:t>
            </a:r>
            <a:endParaRPr kumimoji="1" lang="en-US" altLang="zh-CN" sz="1845" b="0" kern="1200" cap="none" spc="0" normalizeH="0" baseline="0" noProof="0">
              <a:solidFill>
                <a:srgbClr val="0000FF"/>
              </a:solidFill>
              <a:latin typeface="Times New Roman" panose="02020603050405020304" pitchFamily="18" charset="0"/>
              <a:ea typeface="楷体_GB2312" pitchFamily="49" charset="-122"/>
              <a:cs typeface="+mn-cs"/>
            </a:endParaRPr>
          </a:p>
        </p:txBody>
      </p:sp>
      <p:sp>
        <p:nvSpPr>
          <p:cNvPr id="761871" name="AutoShape 15"/>
          <p:cNvSpPr>
            <a:spLocks noChangeArrowheads="1"/>
          </p:cNvSpPr>
          <p:nvPr/>
        </p:nvSpPr>
        <p:spPr bwMode="auto">
          <a:xfrm>
            <a:off x="3849688" y="2384425"/>
            <a:ext cx="366713" cy="747713"/>
          </a:xfrm>
          <a:prstGeom prst="leftRightArrow">
            <a:avLst>
              <a:gd name="adj1" fmla="val 50000"/>
              <a:gd name="adj2" fmla="val 86667"/>
            </a:avLst>
          </a:prstGeom>
          <a:solidFill>
            <a:srgbClr val="FF00FF"/>
          </a:solidFill>
          <a:ln w="9525">
            <a:solidFill>
              <a:schemeClr val="tx1"/>
            </a:solidFill>
            <a:miter lim="800000"/>
          </a:ln>
          <a:effectLst/>
        </p:spPr>
        <p:txBody>
          <a:bodyPr wrap="none" anchor="ctr">
            <a:spAutoFit/>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45"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61872" name="Line 16"/>
          <p:cNvSpPr>
            <a:spLocks noChangeShapeType="1"/>
          </p:cNvSpPr>
          <p:nvPr/>
        </p:nvSpPr>
        <p:spPr bwMode="auto">
          <a:xfrm>
            <a:off x="3011488" y="1843088"/>
            <a:ext cx="2286000" cy="0"/>
          </a:xfrm>
          <a:prstGeom prst="line">
            <a:avLst/>
          </a:prstGeom>
          <a:noFill/>
          <a:ln w="38100" cap="sq" cmpd="dbl">
            <a:solidFill>
              <a:srgbClr val="FF00FF"/>
            </a:solidFill>
            <a:round/>
            <a:headEnd type="none" w="sm" len="sm"/>
            <a:tailEnd type="none" w="sm" len="sm"/>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45"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61873" name="Text Box 17"/>
          <p:cNvSpPr txBox="1">
            <a:spLocks noChangeArrowheads="1"/>
          </p:cNvSpPr>
          <p:nvPr/>
        </p:nvSpPr>
        <p:spPr bwMode="auto">
          <a:xfrm>
            <a:off x="2782888" y="3390900"/>
            <a:ext cx="1066800" cy="376238"/>
          </a:xfrm>
          <a:prstGeom prst="rect">
            <a:avLst/>
          </a:prstGeom>
          <a:noFill/>
          <a:ln>
            <a:noFill/>
          </a:ln>
        </p:spPr>
        <p:txBody>
          <a:bodyPr>
            <a:spAutoFit/>
          </a:bodyPr>
          <a:lstStyle/>
          <a:p>
            <a:pPr marR="0" defTabSz="914400" eaLnBrk="0" hangingPunct="0">
              <a:spcBef>
                <a:spcPct val="50000"/>
              </a:spcBef>
              <a:buClrTx/>
              <a:buSzTx/>
              <a:buFontTx/>
              <a:buNone/>
              <a:defRPr/>
            </a:pPr>
            <a:r>
              <a:rPr kumimoji="1" lang="en-US" altLang="zh-CN" sz="1845" kern="1200" cap="none" spc="0" normalizeH="0" baseline="0" noProof="0">
                <a:solidFill>
                  <a:srgbClr val="FF0000"/>
                </a:solidFill>
                <a:latin typeface="Times New Roman" panose="02020603050405020304" pitchFamily="18" charset="0"/>
                <a:ea typeface="楷体_GB2312" pitchFamily="49" charset="-122"/>
                <a:cs typeface="+mn-cs"/>
              </a:rPr>
              <a:t>BJT</a:t>
            </a:r>
            <a:endParaRPr kumimoji="1" lang="en-US" altLang="zh-CN" sz="1845" b="0" kern="1200" cap="none" spc="0" normalizeH="0" baseline="0" noProof="0">
              <a:latin typeface="Times New Roman" panose="02020603050405020304" pitchFamily="18" charset="0"/>
              <a:ea typeface="楷体_GB2312" pitchFamily="49" charset="-122"/>
              <a:cs typeface="+mn-cs"/>
            </a:endParaRPr>
          </a:p>
        </p:txBody>
      </p:sp>
      <p:sp>
        <p:nvSpPr>
          <p:cNvPr id="761874" name="Text Box 18"/>
          <p:cNvSpPr txBox="1">
            <a:spLocks noChangeArrowheads="1"/>
          </p:cNvSpPr>
          <p:nvPr/>
        </p:nvSpPr>
        <p:spPr bwMode="auto">
          <a:xfrm>
            <a:off x="6364288" y="3390900"/>
            <a:ext cx="1143000" cy="376238"/>
          </a:xfrm>
          <a:prstGeom prst="rect">
            <a:avLst/>
          </a:prstGeom>
          <a:noFill/>
          <a:ln>
            <a:noFill/>
          </a:ln>
        </p:spPr>
        <p:txBody>
          <a:bodyPr>
            <a:spAutoFit/>
          </a:bodyPr>
          <a:lstStyle/>
          <a:p>
            <a:pPr marR="0" defTabSz="914400" eaLnBrk="0" hangingPunct="0">
              <a:spcBef>
                <a:spcPct val="50000"/>
              </a:spcBef>
              <a:buClrTx/>
              <a:buSzTx/>
              <a:buFontTx/>
              <a:buNone/>
              <a:defRPr/>
            </a:pPr>
            <a:r>
              <a:rPr kumimoji="1" lang="en-US" altLang="zh-CN" sz="1845" kern="1200" cap="none" spc="0" normalizeH="0" baseline="0" noProof="0">
                <a:solidFill>
                  <a:srgbClr val="FF0000"/>
                </a:solidFill>
                <a:latin typeface="Times New Roman" panose="02020603050405020304" pitchFamily="18" charset="0"/>
                <a:ea typeface="楷体_GB2312" pitchFamily="49" charset="-122"/>
                <a:cs typeface="+mn-cs"/>
              </a:rPr>
              <a:t>FET</a:t>
            </a:r>
            <a:endParaRPr kumimoji="1" lang="en-US" altLang="zh-CN" sz="1845" b="0" kern="1200" cap="none" spc="0" normalizeH="0" baseline="0" noProof="0">
              <a:latin typeface="Times New Roman" panose="02020603050405020304" pitchFamily="18" charset="0"/>
              <a:ea typeface="楷体_GB2312" pitchFamily="49" charset="-122"/>
              <a:cs typeface="+mn-cs"/>
            </a:endParaRPr>
          </a:p>
        </p:txBody>
      </p:sp>
      <p:grpSp>
        <p:nvGrpSpPr>
          <p:cNvPr id="761875" name="Group 19"/>
          <p:cNvGrpSpPr/>
          <p:nvPr/>
        </p:nvGrpSpPr>
        <p:grpSpPr>
          <a:xfrm>
            <a:off x="344488" y="2898775"/>
            <a:ext cx="1524000" cy="422275"/>
            <a:chOff x="192" y="1584"/>
            <a:chExt cx="960" cy="288"/>
          </a:xfrm>
        </p:grpSpPr>
        <p:sp>
          <p:nvSpPr>
            <p:cNvPr id="761876" name="Text Box 20"/>
            <p:cNvSpPr txBox="1">
              <a:spLocks noChangeArrowheads="1"/>
            </p:cNvSpPr>
            <p:nvPr/>
          </p:nvSpPr>
          <p:spPr bwMode="auto">
            <a:xfrm>
              <a:off x="192" y="1584"/>
              <a:ext cx="912" cy="257"/>
            </a:xfrm>
            <a:prstGeom prst="rect">
              <a:avLst/>
            </a:prstGeom>
            <a:noFill/>
            <a:ln>
              <a:noFill/>
            </a:ln>
            <a:effectLst/>
          </p:spPr>
          <p:txBody>
            <a:bodyPr>
              <a:spAutoFit/>
            </a:bodyPr>
            <a:lstStyle/>
            <a:p>
              <a:pPr marR="0" defTabSz="914400" eaLnBrk="0" hangingPunct="0">
                <a:spcBef>
                  <a:spcPct val="50000"/>
                </a:spcBef>
                <a:buClrTx/>
                <a:buSzTx/>
                <a:buFontTx/>
                <a:buNone/>
                <a:defRPr/>
              </a:pPr>
              <a:r>
                <a:rPr kumimoji="1" lang="zh-CN" altLang="en-US" sz="1845" kern="1200" cap="none" spc="0" normalizeH="0" baseline="0" noProof="0">
                  <a:solidFill>
                    <a:srgbClr val="FF0000"/>
                  </a:solidFill>
                  <a:latin typeface="Times New Roman" panose="02020603050405020304" pitchFamily="18" charset="0"/>
                  <a:ea typeface="楷体_GB2312" pitchFamily="49" charset="-122"/>
                  <a:cs typeface="+mn-cs"/>
                </a:rPr>
                <a:t>电压增益：</a:t>
              </a:r>
            </a:p>
          </p:txBody>
        </p:sp>
        <p:sp>
          <p:nvSpPr>
            <p:cNvPr id="761877" name="Line 21"/>
            <p:cNvSpPr>
              <a:spLocks noChangeShapeType="1"/>
            </p:cNvSpPr>
            <p:nvPr/>
          </p:nvSpPr>
          <p:spPr bwMode="auto">
            <a:xfrm>
              <a:off x="192" y="1872"/>
              <a:ext cx="960" cy="0"/>
            </a:xfrm>
            <a:prstGeom prst="line">
              <a:avLst/>
            </a:prstGeom>
            <a:noFill/>
            <a:ln w="76200" cmpd="tri">
              <a:solidFill>
                <a:srgbClr val="FF00FF"/>
              </a:solidFill>
              <a:rou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45"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grpSp>
      <p:graphicFrame>
        <p:nvGraphicFramePr>
          <p:cNvPr id="761878" name="Object 22"/>
          <p:cNvGraphicFramePr>
            <a:graphicFrameLocks noChangeAspect="1"/>
          </p:cNvGraphicFramePr>
          <p:nvPr/>
        </p:nvGraphicFramePr>
        <p:xfrm>
          <a:off x="2401888" y="3886200"/>
          <a:ext cx="1736725" cy="717550"/>
        </p:xfrm>
        <a:graphic>
          <a:graphicData uri="http://schemas.openxmlformats.org/presentationml/2006/ole">
            <mc:AlternateContent xmlns:mc="http://schemas.openxmlformats.org/markup-compatibility/2006">
              <mc:Choice xmlns:v="urn:schemas-microsoft-com:vml" Requires="v">
                <p:oleObj r:id="rId2" imgW="965200" imgH="431800" progId="Equation.3">
                  <p:embed/>
                </p:oleObj>
              </mc:Choice>
              <mc:Fallback>
                <p:oleObj r:id="rId2" imgW="965200" imgH="431800" progId="Equation.3">
                  <p:embed/>
                  <p:pic>
                    <p:nvPicPr>
                      <p:cNvPr id="0" name="图片 3160"/>
                      <p:cNvPicPr/>
                      <p:nvPr/>
                    </p:nvPicPr>
                    <p:blipFill>
                      <a:blip r:embed="rId3"/>
                      <a:stretch>
                        <a:fillRect/>
                      </a:stretch>
                    </p:blipFill>
                    <p:spPr>
                      <a:xfrm>
                        <a:off x="2401888" y="3886200"/>
                        <a:ext cx="1736725" cy="717550"/>
                      </a:xfrm>
                      <a:prstGeom prst="rect">
                        <a:avLst/>
                      </a:prstGeom>
                      <a:noFill/>
                      <a:ln w="38100">
                        <a:noFill/>
                        <a:miter/>
                      </a:ln>
                    </p:spPr>
                  </p:pic>
                </p:oleObj>
              </mc:Fallback>
            </mc:AlternateContent>
          </a:graphicData>
        </a:graphic>
      </p:graphicFrame>
      <p:graphicFrame>
        <p:nvGraphicFramePr>
          <p:cNvPr id="761879" name="Object 23"/>
          <p:cNvGraphicFramePr>
            <a:graphicFrameLocks noChangeAspect="1"/>
          </p:cNvGraphicFramePr>
          <p:nvPr/>
        </p:nvGraphicFramePr>
        <p:xfrm>
          <a:off x="2249488" y="4684713"/>
          <a:ext cx="2468562" cy="717550"/>
        </p:xfrm>
        <a:graphic>
          <a:graphicData uri="http://schemas.openxmlformats.org/presentationml/2006/ole">
            <mc:AlternateContent xmlns:mc="http://schemas.openxmlformats.org/markup-compatibility/2006">
              <mc:Choice xmlns:v="urn:schemas-microsoft-com:vml" Requires="v">
                <p:oleObj r:id="rId4" imgW="1371600" imgH="431800" progId="Equation.3">
                  <p:embed/>
                </p:oleObj>
              </mc:Choice>
              <mc:Fallback>
                <p:oleObj r:id="rId4" imgW="1371600" imgH="431800" progId="Equation.3">
                  <p:embed/>
                  <p:pic>
                    <p:nvPicPr>
                      <p:cNvPr id="0" name="图片 3151"/>
                      <p:cNvPicPr/>
                      <p:nvPr/>
                    </p:nvPicPr>
                    <p:blipFill>
                      <a:blip r:embed="rId5"/>
                      <a:stretch>
                        <a:fillRect/>
                      </a:stretch>
                    </p:blipFill>
                    <p:spPr>
                      <a:xfrm>
                        <a:off x="2249488" y="4684713"/>
                        <a:ext cx="2468562" cy="717550"/>
                      </a:xfrm>
                      <a:prstGeom prst="rect">
                        <a:avLst/>
                      </a:prstGeom>
                      <a:noFill/>
                      <a:ln w="38100">
                        <a:noFill/>
                        <a:miter/>
                      </a:ln>
                    </p:spPr>
                  </p:pic>
                </p:oleObj>
              </mc:Fallback>
            </mc:AlternateContent>
          </a:graphicData>
        </a:graphic>
      </p:graphicFrame>
      <p:graphicFrame>
        <p:nvGraphicFramePr>
          <p:cNvPr id="761880" name="Object 24"/>
          <p:cNvGraphicFramePr>
            <a:graphicFrameLocks noChangeAspect="1"/>
          </p:cNvGraphicFramePr>
          <p:nvPr/>
        </p:nvGraphicFramePr>
        <p:xfrm>
          <a:off x="2582863" y="5572125"/>
          <a:ext cx="1530350" cy="717550"/>
        </p:xfrm>
        <a:graphic>
          <a:graphicData uri="http://schemas.openxmlformats.org/presentationml/2006/ole">
            <mc:AlternateContent xmlns:mc="http://schemas.openxmlformats.org/markup-compatibility/2006">
              <mc:Choice xmlns:v="urn:schemas-microsoft-com:vml" Requires="v">
                <p:oleObj r:id="rId6" imgW="850265" imgH="431800" progId="Equation.3">
                  <p:embed/>
                </p:oleObj>
              </mc:Choice>
              <mc:Fallback>
                <p:oleObj r:id="rId6" imgW="850265" imgH="431800" progId="Equation.3">
                  <p:embed/>
                  <p:pic>
                    <p:nvPicPr>
                      <p:cNvPr id="0" name="图片 3163"/>
                      <p:cNvPicPr/>
                      <p:nvPr/>
                    </p:nvPicPr>
                    <p:blipFill>
                      <a:blip r:embed="rId7"/>
                      <a:stretch>
                        <a:fillRect/>
                      </a:stretch>
                    </p:blipFill>
                    <p:spPr>
                      <a:xfrm>
                        <a:off x="2582863" y="5572125"/>
                        <a:ext cx="1530350" cy="717550"/>
                      </a:xfrm>
                      <a:prstGeom prst="rect">
                        <a:avLst/>
                      </a:prstGeom>
                      <a:noFill/>
                      <a:ln w="38100">
                        <a:noFill/>
                        <a:miter/>
                      </a:ln>
                    </p:spPr>
                  </p:pic>
                </p:oleObj>
              </mc:Fallback>
            </mc:AlternateContent>
          </a:graphicData>
        </a:graphic>
      </p:graphicFrame>
      <p:sp>
        <p:nvSpPr>
          <p:cNvPr id="761881" name="Text Box 25"/>
          <p:cNvSpPr txBox="1">
            <a:spLocks noChangeArrowheads="1"/>
          </p:cNvSpPr>
          <p:nvPr/>
        </p:nvSpPr>
        <p:spPr bwMode="auto">
          <a:xfrm>
            <a:off x="1335088" y="4032250"/>
            <a:ext cx="1066800" cy="376238"/>
          </a:xfrm>
          <a:prstGeom prst="rect">
            <a:avLst/>
          </a:prstGeom>
          <a:noFill/>
          <a:ln>
            <a:noFill/>
          </a:ln>
        </p:spPr>
        <p:txBody>
          <a:bodyPr>
            <a:spAutoFit/>
          </a:bodyPr>
          <a:lstStyle/>
          <a:p>
            <a:pPr marR="0" defTabSz="914400" eaLnBrk="0" hangingPunct="0">
              <a:spcBef>
                <a:spcPct val="50000"/>
              </a:spcBef>
              <a:buClrTx/>
              <a:buSzTx/>
              <a:buFontTx/>
              <a:buNone/>
              <a:defRPr/>
            </a:pPr>
            <a:r>
              <a:rPr kumimoji="1" lang="en-US" altLang="zh-CN" sz="1845" kern="1200" cap="none" spc="0" normalizeH="0" baseline="0" noProof="0">
                <a:solidFill>
                  <a:srgbClr val="0000FF"/>
                </a:solidFill>
                <a:latin typeface="Times New Roman" panose="02020603050405020304" pitchFamily="18" charset="0"/>
                <a:ea typeface="楷体_GB2312" pitchFamily="49" charset="-122"/>
                <a:cs typeface="+mn-cs"/>
              </a:rPr>
              <a:t>CE</a:t>
            </a:r>
            <a:r>
              <a:rPr kumimoji="1" lang="zh-CN" altLang="en-US" sz="1845" kern="1200" cap="none" spc="0" normalizeH="0" baseline="0" noProof="0">
                <a:solidFill>
                  <a:srgbClr val="0000FF"/>
                </a:solidFill>
                <a:latin typeface="Times New Roman" panose="02020603050405020304" pitchFamily="18" charset="0"/>
                <a:ea typeface="楷体_GB2312" pitchFamily="49" charset="-122"/>
                <a:cs typeface="+mn-cs"/>
              </a:rPr>
              <a:t>：</a:t>
            </a:r>
            <a:endParaRPr kumimoji="1" lang="zh-CN" altLang="en-US" sz="1845" b="0" kern="1200" cap="none" spc="0" normalizeH="0" baseline="0" noProof="0">
              <a:solidFill>
                <a:srgbClr val="0000FF"/>
              </a:solidFill>
              <a:latin typeface="Times New Roman" panose="02020603050405020304" pitchFamily="18" charset="0"/>
              <a:ea typeface="楷体_GB2312" pitchFamily="49" charset="-122"/>
              <a:cs typeface="+mn-cs"/>
            </a:endParaRPr>
          </a:p>
        </p:txBody>
      </p:sp>
      <p:sp>
        <p:nvSpPr>
          <p:cNvPr id="761882" name="Text Box 26"/>
          <p:cNvSpPr txBox="1">
            <a:spLocks noChangeArrowheads="1"/>
          </p:cNvSpPr>
          <p:nvPr/>
        </p:nvSpPr>
        <p:spPr bwMode="auto">
          <a:xfrm>
            <a:off x="1335088" y="4832350"/>
            <a:ext cx="1066800" cy="376238"/>
          </a:xfrm>
          <a:prstGeom prst="rect">
            <a:avLst/>
          </a:prstGeom>
          <a:noFill/>
          <a:ln>
            <a:noFill/>
          </a:ln>
        </p:spPr>
        <p:txBody>
          <a:bodyPr>
            <a:spAutoFit/>
          </a:bodyPr>
          <a:lstStyle/>
          <a:p>
            <a:pPr marR="0" defTabSz="914400" eaLnBrk="0" hangingPunct="0">
              <a:spcBef>
                <a:spcPct val="50000"/>
              </a:spcBef>
              <a:buClrTx/>
              <a:buSzTx/>
              <a:buFontTx/>
              <a:buNone/>
              <a:defRPr/>
            </a:pPr>
            <a:r>
              <a:rPr kumimoji="1" lang="en-US" altLang="zh-CN" sz="1845" kern="1200" cap="none" spc="0" normalizeH="0" baseline="0" noProof="0">
                <a:solidFill>
                  <a:srgbClr val="0000FF"/>
                </a:solidFill>
                <a:latin typeface="Times New Roman" panose="02020603050405020304" pitchFamily="18" charset="0"/>
                <a:ea typeface="楷体_GB2312" pitchFamily="49" charset="-122"/>
                <a:cs typeface="+mn-cs"/>
              </a:rPr>
              <a:t>CC</a:t>
            </a:r>
            <a:r>
              <a:rPr kumimoji="1" lang="zh-CN" altLang="en-US" sz="1845" kern="1200" cap="none" spc="0" normalizeH="0" baseline="0" noProof="0">
                <a:solidFill>
                  <a:srgbClr val="0000FF"/>
                </a:solidFill>
                <a:latin typeface="Times New Roman" panose="02020603050405020304" pitchFamily="18" charset="0"/>
                <a:ea typeface="楷体_GB2312" pitchFamily="49" charset="-122"/>
                <a:cs typeface="+mn-cs"/>
              </a:rPr>
              <a:t>：</a:t>
            </a:r>
            <a:endParaRPr kumimoji="1" lang="zh-CN" altLang="en-US" sz="1845" b="0" kern="1200" cap="none" spc="0" normalizeH="0" baseline="0" noProof="0">
              <a:solidFill>
                <a:srgbClr val="0000FF"/>
              </a:solidFill>
              <a:latin typeface="Times New Roman" panose="02020603050405020304" pitchFamily="18" charset="0"/>
              <a:ea typeface="楷体_GB2312" pitchFamily="49" charset="-122"/>
              <a:cs typeface="+mn-cs"/>
            </a:endParaRPr>
          </a:p>
        </p:txBody>
      </p:sp>
      <p:sp>
        <p:nvSpPr>
          <p:cNvPr id="761883" name="Text Box 27"/>
          <p:cNvSpPr txBox="1">
            <a:spLocks noChangeArrowheads="1"/>
          </p:cNvSpPr>
          <p:nvPr/>
        </p:nvSpPr>
        <p:spPr bwMode="auto">
          <a:xfrm>
            <a:off x="1335088" y="5719763"/>
            <a:ext cx="1219200" cy="376238"/>
          </a:xfrm>
          <a:prstGeom prst="rect">
            <a:avLst/>
          </a:prstGeom>
          <a:noFill/>
          <a:ln>
            <a:noFill/>
          </a:ln>
        </p:spPr>
        <p:txBody>
          <a:bodyPr>
            <a:spAutoFit/>
          </a:bodyPr>
          <a:lstStyle/>
          <a:p>
            <a:pPr marR="0" defTabSz="914400" eaLnBrk="0" hangingPunct="0">
              <a:spcBef>
                <a:spcPct val="50000"/>
              </a:spcBef>
              <a:buClrTx/>
              <a:buSzTx/>
              <a:buFontTx/>
              <a:buNone/>
              <a:defRPr/>
            </a:pPr>
            <a:r>
              <a:rPr kumimoji="1" lang="en-US" altLang="zh-CN" sz="1845" kern="1200" cap="none" spc="0" normalizeH="0" baseline="0" noProof="0">
                <a:solidFill>
                  <a:srgbClr val="0000FF"/>
                </a:solidFill>
                <a:latin typeface="Times New Roman" panose="02020603050405020304" pitchFamily="18" charset="0"/>
                <a:ea typeface="楷体_GB2312" pitchFamily="49" charset="-122"/>
                <a:cs typeface="+mn-cs"/>
              </a:rPr>
              <a:t>CB</a:t>
            </a:r>
            <a:r>
              <a:rPr kumimoji="1" lang="zh-CN" altLang="en-US" sz="1845" kern="1200" cap="none" spc="0" normalizeH="0" baseline="0" noProof="0">
                <a:solidFill>
                  <a:srgbClr val="0000FF"/>
                </a:solidFill>
                <a:latin typeface="Times New Roman" panose="02020603050405020304" pitchFamily="18" charset="0"/>
                <a:ea typeface="楷体_GB2312" pitchFamily="49" charset="-122"/>
                <a:cs typeface="+mn-cs"/>
              </a:rPr>
              <a:t>：</a:t>
            </a:r>
            <a:endParaRPr kumimoji="1" lang="zh-CN" altLang="en-US" sz="1845" b="0" kern="1200" cap="none" spc="0" normalizeH="0" baseline="0" noProof="0">
              <a:solidFill>
                <a:srgbClr val="0000FF"/>
              </a:solidFill>
              <a:latin typeface="Times New Roman" panose="02020603050405020304" pitchFamily="18" charset="0"/>
              <a:ea typeface="楷体_GB2312" pitchFamily="49" charset="-122"/>
              <a:cs typeface="+mn-cs"/>
            </a:endParaRPr>
          </a:p>
        </p:txBody>
      </p:sp>
      <p:graphicFrame>
        <p:nvGraphicFramePr>
          <p:cNvPr id="761884" name="Object 28"/>
          <p:cNvGraphicFramePr>
            <a:graphicFrameLocks noChangeAspect="1"/>
          </p:cNvGraphicFramePr>
          <p:nvPr/>
        </p:nvGraphicFramePr>
        <p:xfrm>
          <a:off x="6440488" y="4056063"/>
          <a:ext cx="1752600" cy="374650"/>
        </p:xfrm>
        <a:graphic>
          <a:graphicData uri="http://schemas.openxmlformats.org/presentationml/2006/ole">
            <mc:AlternateContent xmlns:mc="http://schemas.openxmlformats.org/markup-compatibility/2006">
              <mc:Choice xmlns:v="urn:schemas-microsoft-com:vml" Requires="v">
                <p:oleObj r:id="rId8" imgW="876300" imgH="203200" progId="Equation.3">
                  <p:embed/>
                </p:oleObj>
              </mc:Choice>
              <mc:Fallback>
                <p:oleObj r:id="rId8" imgW="876300" imgH="203200" progId="Equation.3">
                  <p:embed/>
                  <p:pic>
                    <p:nvPicPr>
                      <p:cNvPr id="0" name="图片 3164"/>
                      <p:cNvPicPr/>
                      <p:nvPr/>
                    </p:nvPicPr>
                    <p:blipFill>
                      <a:blip r:embed="rId9"/>
                      <a:stretch>
                        <a:fillRect/>
                      </a:stretch>
                    </p:blipFill>
                    <p:spPr>
                      <a:xfrm>
                        <a:off x="6440488" y="4056063"/>
                        <a:ext cx="1752600" cy="374650"/>
                      </a:xfrm>
                      <a:prstGeom prst="rect">
                        <a:avLst/>
                      </a:prstGeom>
                      <a:noFill/>
                      <a:ln w="38100">
                        <a:noFill/>
                        <a:miter/>
                      </a:ln>
                    </p:spPr>
                  </p:pic>
                </p:oleObj>
              </mc:Fallback>
            </mc:AlternateContent>
          </a:graphicData>
        </a:graphic>
      </p:graphicFrame>
      <p:graphicFrame>
        <p:nvGraphicFramePr>
          <p:cNvPr id="761885" name="Object 29"/>
          <p:cNvGraphicFramePr>
            <a:graphicFrameLocks noChangeAspect="1"/>
          </p:cNvGraphicFramePr>
          <p:nvPr/>
        </p:nvGraphicFramePr>
        <p:xfrm>
          <a:off x="6361113" y="4668838"/>
          <a:ext cx="1828800" cy="749300"/>
        </p:xfrm>
        <a:graphic>
          <a:graphicData uri="http://schemas.openxmlformats.org/presentationml/2006/ole">
            <mc:AlternateContent xmlns:mc="http://schemas.openxmlformats.org/markup-compatibility/2006">
              <mc:Choice xmlns:v="urn:schemas-microsoft-com:vml" Requires="v">
                <p:oleObj r:id="rId10" imgW="913765" imgH="406400" progId="Equation.3">
                  <p:embed/>
                </p:oleObj>
              </mc:Choice>
              <mc:Fallback>
                <p:oleObj r:id="rId10" imgW="913765" imgH="406400" progId="Equation.3">
                  <p:embed/>
                  <p:pic>
                    <p:nvPicPr>
                      <p:cNvPr id="0" name="图片 3162"/>
                      <p:cNvPicPr/>
                      <p:nvPr/>
                    </p:nvPicPr>
                    <p:blipFill>
                      <a:blip r:embed="rId11"/>
                      <a:stretch>
                        <a:fillRect/>
                      </a:stretch>
                    </p:blipFill>
                    <p:spPr>
                      <a:xfrm>
                        <a:off x="6361113" y="4668838"/>
                        <a:ext cx="1828800" cy="749300"/>
                      </a:xfrm>
                      <a:prstGeom prst="rect">
                        <a:avLst/>
                      </a:prstGeom>
                      <a:noFill/>
                      <a:ln w="38100">
                        <a:noFill/>
                        <a:miter/>
                      </a:ln>
                    </p:spPr>
                  </p:pic>
                </p:oleObj>
              </mc:Fallback>
            </mc:AlternateContent>
          </a:graphicData>
        </a:graphic>
      </p:graphicFrame>
      <p:graphicFrame>
        <p:nvGraphicFramePr>
          <p:cNvPr id="761886" name="Object 30"/>
          <p:cNvGraphicFramePr>
            <a:graphicFrameLocks noChangeAspect="1"/>
          </p:cNvGraphicFramePr>
          <p:nvPr/>
        </p:nvGraphicFramePr>
        <p:xfrm>
          <a:off x="6437313" y="5743575"/>
          <a:ext cx="1533525" cy="374650"/>
        </p:xfrm>
        <a:graphic>
          <a:graphicData uri="http://schemas.openxmlformats.org/presentationml/2006/ole">
            <mc:AlternateContent xmlns:mc="http://schemas.openxmlformats.org/markup-compatibility/2006">
              <mc:Choice xmlns:v="urn:schemas-microsoft-com:vml" Requires="v">
                <p:oleObj r:id="rId12" imgW="761365" imgH="203200" progId="Equation.3">
                  <p:embed/>
                </p:oleObj>
              </mc:Choice>
              <mc:Fallback>
                <p:oleObj r:id="rId12" imgW="761365" imgH="203200" progId="Equation.3">
                  <p:embed/>
                  <p:pic>
                    <p:nvPicPr>
                      <p:cNvPr id="0" name="图片 3165"/>
                      <p:cNvPicPr/>
                      <p:nvPr/>
                    </p:nvPicPr>
                    <p:blipFill>
                      <a:blip r:embed="rId13"/>
                      <a:stretch>
                        <a:fillRect/>
                      </a:stretch>
                    </p:blipFill>
                    <p:spPr>
                      <a:xfrm>
                        <a:off x="6437313" y="5743575"/>
                        <a:ext cx="1533525" cy="374650"/>
                      </a:xfrm>
                      <a:prstGeom prst="rect">
                        <a:avLst/>
                      </a:prstGeom>
                      <a:noFill/>
                      <a:ln w="38100">
                        <a:noFill/>
                        <a:miter/>
                      </a:ln>
                    </p:spPr>
                  </p:pic>
                </p:oleObj>
              </mc:Fallback>
            </mc:AlternateContent>
          </a:graphicData>
        </a:graphic>
      </p:graphicFrame>
      <p:sp>
        <p:nvSpPr>
          <p:cNvPr id="761887" name="Text Box 31"/>
          <p:cNvSpPr txBox="1">
            <a:spLocks noChangeArrowheads="1"/>
          </p:cNvSpPr>
          <p:nvPr/>
        </p:nvSpPr>
        <p:spPr bwMode="auto">
          <a:xfrm>
            <a:off x="5522913" y="4032250"/>
            <a:ext cx="1066800" cy="376238"/>
          </a:xfrm>
          <a:prstGeom prst="rect">
            <a:avLst/>
          </a:prstGeom>
          <a:noFill/>
          <a:ln>
            <a:noFill/>
          </a:ln>
        </p:spPr>
        <p:txBody>
          <a:bodyPr>
            <a:spAutoFit/>
          </a:bodyPr>
          <a:lstStyle/>
          <a:p>
            <a:pPr marR="0" defTabSz="914400" eaLnBrk="0" hangingPunct="0">
              <a:spcBef>
                <a:spcPct val="50000"/>
              </a:spcBef>
              <a:buClrTx/>
              <a:buSzTx/>
              <a:buFontTx/>
              <a:buNone/>
              <a:defRPr/>
            </a:pPr>
            <a:r>
              <a:rPr kumimoji="1" lang="en-US" altLang="zh-CN" sz="1845" kern="1200" cap="none" spc="0" normalizeH="0" baseline="0" noProof="0">
                <a:solidFill>
                  <a:srgbClr val="0000FF"/>
                </a:solidFill>
                <a:latin typeface="Times New Roman" panose="02020603050405020304" pitchFamily="18" charset="0"/>
                <a:ea typeface="楷体_GB2312" pitchFamily="49" charset="-122"/>
                <a:cs typeface="+mn-cs"/>
              </a:rPr>
              <a:t>CS</a:t>
            </a:r>
            <a:r>
              <a:rPr kumimoji="1" lang="zh-CN" altLang="en-US" sz="1845" kern="1200" cap="none" spc="0" normalizeH="0" baseline="0" noProof="0">
                <a:solidFill>
                  <a:srgbClr val="0000FF"/>
                </a:solidFill>
                <a:latin typeface="Times New Roman" panose="02020603050405020304" pitchFamily="18" charset="0"/>
                <a:ea typeface="楷体_GB2312" pitchFamily="49" charset="-122"/>
                <a:cs typeface="+mn-cs"/>
              </a:rPr>
              <a:t>：</a:t>
            </a:r>
            <a:endParaRPr kumimoji="1" lang="zh-CN" altLang="en-US" sz="1845" b="0" kern="1200" cap="none" spc="0" normalizeH="0" baseline="0" noProof="0">
              <a:solidFill>
                <a:srgbClr val="0000FF"/>
              </a:solidFill>
              <a:latin typeface="Times New Roman" panose="02020603050405020304" pitchFamily="18" charset="0"/>
              <a:ea typeface="楷体_GB2312" pitchFamily="49" charset="-122"/>
              <a:cs typeface="+mn-cs"/>
            </a:endParaRPr>
          </a:p>
        </p:txBody>
      </p:sp>
      <p:sp>
        <p:nvSpPr>
          <p:cNvPr id="761888" name="Text Box 32"/>
          <p:cNvSpPr txBox="1">
            <a:spLocks noChangeArrowheads="1"/>
          </p:cNvSpPr>
          <p:nvPr/>
        </p:nvSpPr>
        <p:spPr bwMode="auto">
          <a:xfrm>
            <a:off x="5522913" y="4832350"/>
            <a:ext cx="1066800" cy="376238"/>
          </a:xfrm>
          <a:prstGeom prst="rect">
            <a:avLst/>
          </a:prstGeom>
          <a:noFill/>
          <a:ln>
            <a:noFill/>
          </a:ln>
        </p:spPr>
        <p:txBody>
          <a:bodyPr>
            <a:spAutoFit/>
          </a:bodyPr>
          <a:lstStyle/>
          <a:p>
            <a:pPr marR="0" defTabSz="914400" eaLnBrk="0" hangingPunct="0">
              <a:spcBef>
                <a:spcPct val="50000"/>
              </a:spcBef>
              <a:buClrTx/>
              <a:buSzTx/>
              <a:buFontTx/>
              <a:buNone/>
              <a:defRPr/>
            </a:pPr>
            <a:r>
              <a:rPr kumimoji="1" lang="en-US" altLang="zh-CN" sz="1845" kern="1200" cap="none" spc="0" normalizeH="0" baseline="0" noProof="0">
                <a:solidFill>
                  <a:srgbClr val="0000FF"/>
                </a:solidFill>
                <a:latin typeface="Times New Roman" panose="02020603050405020304" pitchFamily="18" charset="0"/>
                <a:ea typeface="楷体_GB2312" pitchFamily="49" charset="-122"/>
                <a:cs typeface="+mn-cs"/>
              </a:rPr>
              <a:t>CD</a:t>
            </a:r>
            <a:r>
              <a:rPr kumimoji="1" lang="zh-CN" altLang="en-US" sz="1845" kern="1200" cap="none" spc="0" normalizeH="0" baseline="0" noProof="0">
                <a:solidFill>
                  <a:srgbClr val="0000FF"/>
                </a:solidFill>
                <a:latin typeface="Times New Roman" panose="02020603050405020304" pitchFamily="18" charset="0"/>
                <a:ea typeface="楷体_GB2312" pitchFamily="49" charset="-122"/>
                <a:cs typeface="+mn-cs"/>
              </a:rPr>
              <a:t>：</a:t>
            </a:r>
            <a:endParaRPr kumimoji="1" lang="zh-CN" altLang="en-US" sz="1845" b="0" kern="1200" cap="none" spc="0" normalizeH="0" baseline="0" noProof="0">
              <a:solidFill>
                <a:srgbClr val="0000FF"/>
              </a:solidFill>
              <a:latin typeface="Times New Roman" panose="02020603050405020304" pitchFamily="18" charset="0"/>
              <a:ea typeface="楷体_GB2312" pitchFamily="49" charset="-122"/>
              <a:cs typeface="+mn-cs"/>
            </a:endParaRPr>
          </a:p>
        </p:txBody>
      </p:sp>
      <p:sp>
        <p:nvSpPr>
          <p:cNvPr id="761889" name="Text Box 33"/>
          <p:cNvSpPr txBox="1">
            <a:spLocks noChangeArrowheads="1"/>
          </p:cNvSpPr>
          <p:nvPr/>
        </p:nvSpPr>
        <p:spPr bwMode="auto">
          <a:xfrm>
            <a:off x="5522913" y="5719763"/>
            <a:ext cx="1219200" cy="376238"/>
          </a:xfrm>
          <a:prstGeom prst="rect">
            <a:avLst/>
          </a:prstGeom>
          <a:noFill/>
          <a:ln>
            <a:noFill/>
          </a:ln>
        </p:spPr>
        <p:txBody>
          <a:bodyPr>
            <a:spAutoFit/>
          </a:bodyPr>
          <a:lstStyle/>
          <a:p>
            <a:pPr marR="0" defTabSz="914400" eaLnBrk="0" hangingPunct="0">
              <a:spcBef>
                <a:spcPct val="50000"/>
              </a:spcBef>
              <a:buClrTx/>
              <a:buSzTx/>
              <a:buFontTx/>
              <a:buNone/>
              <a:defRPr/>
            </a:pPr>
            <a:r>
              <a:rPr kumimoji="1" lang="en-US" altLang="zh-CN" sz="1845" kern="1200" cap="none" spc="0" normalizeH="0" baseline="0" noProof="0">
                <a:solidFill>
                  <a:srgbClr val="0000FF"/>
                </a:solidFill>
                <a:latin typeface="Times New Roman" panose="02020603050405020304" pitchFamily="18" charset="0"/>
                <a:ea typeface="楷体_GB2312" pitchFamily="49" charset="-122"/>
                <a:cs typeface="+mn-cs"/>
              </a:rPr>
              <a:t>CG</a:t>
            </a:r>
            <a:r>
              <a:rPr kumimoji="1" lang="zh-CN" altLang="en-US" sz="1845" kern="1200" cap="none" spc="0" normalizeH="0" baseline="0" noProof="0">
                <a:solidFill>
                  <a:srgbClr val="0000FF"/>
                </a:solidFill>
                <a:latin typeface="Times New Roman" panose="02020603050405020304" pitchFamily="18" charset="0"/>
                <a:ea typeface="楷体_GB2312" pitchFamily="49" charset="-122"/>
                <a:cs typeface="+mn-cs"/>
              </a:rPr>
              <a:t>：</a:t>
            </a:r>
            <a:endParaRPr kumimoji="1" lang="zh-CN" altLang="en-US" sz="1845" b="0" kern="1200" cap="none" spc="0" normalizeH="0" baseline="0" noProof="0">
              <a:solidFill>
                <a:srgbClr val="0000FF"/>
              </a:solidFill>
              <a:latin typeface="Times New Roman" panose="02020603050405020304" pitchFamily="18" charset="0"/>
              <a:ea typeface="楷体_GB2312" pitchFamily="49" charset="-122"/>
              <a:cs typeface="+mn-cs"/>
            </a:endParaRPr>
          </a:p>
        </p:txBody>
      </p:sp>
    </p:spTree>
  </p:cSld>
  <p:clrMapOvr>
    <a:masterClrMapping/>
  </p:clrMapOvr>
  <p:transition>
    <p:check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61860"/>
                                        </p:tgtEl>
                                        <p:attrNameLst>
                                          <p:attrName>style.visibility</p:attrName>
                                        </p:attrNameLst>
                                      </p:cBhvr>
                                      <p:to>
                                        <p:strVal val="visible"/>
                                      </p:to>
                                    </p:set>
                                    <p:anim calcmode="lin" valueType="num">
                                      <p:cBhvr additive="base">
                                        <p:cTn id="7" dur="2000" fill="hold"/>
                                        <p:tgtEl>
                                          <p:spTgt spid="761860"/>
                                        </p:tgtEl>
                                        <p:attrNameLst>
                                          <p:attrName>ppt_x</p:attrName>
                                        </p:attrNameLst>
                                      </p:cBhvr>
                                      <p:tavLst>
                                        <p:tav tm="0">
                                          <p:val>
                                            <p:strVal val="0-#ppt_w/2"/>
                                          </p:val>
                                        </p:tav>
                                        <p:tav tm="100000">
                                          <p:val>
                                            <p:strVal val="#ppt_x"/>
                                          </p:val>
                                        </p:tav>
                                      </p:tavLst>
                                    </p:anim>
                                    <p:anim calcmode="lin" valueType="num">
                                      <p:cBhvr additive="base">
                                        <p:cTn id="8" dur="2000" fill="hold"/>
                                        <p:tgtEl>
                                          <p:spTgt spid="76186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grpId="0" nodeType="clickEffect">
                                  <p:stCondLst>
                                    <p:cond delay="0"/>
                                  </p:stCondLst>
                                  <p:childTnLst>
                                    <p:set>
                                      <p:cBhvr>
                                        <p:cTn id="12" dur="1" fill="hold">
                                          <p:stCondLst>
                                            <p:cond delay="0"/>
                                          </p:stCondLst>
                                        </p:cTn>
                                        <p:tgtEl>
                                          <p:spTgt spid="761862"/>
                                        </p:tgtEl>
                                        <p:attrNameLst>
                                          <p:attrName>style.visibility</p:attrName>
                                        </p:attrNameLst>
                                      </p:cBhvr>
                                      <p:to>
                                        <p:strVal val="visible"/>
                                      </p:to>
                                    </p:set>
                                    <p:animEffect transition="in" filter="wipe(left)">
                                      <p:cBhvr>
                                        <p:cTn id="13" dur="2000"/>
                                        <p:tgtEl>
                                          <p:spTgt spid="761862"/>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761863"/>
                                        </p:tgtEl>
                                        <p:attrNameLst>
                                          <p:attrName>style.visibility</p:attrName>
                                        </p:attrNameLst>
                                      </p:cBhvr>
                                      <p:to>
                                        <p:strVal val="visible"/>
                                      </p:to>
                                    </p:set>
                                    <p:animEffect transition="in" filter="wipe(left)">
                                      <p:cBhvr>
                                        <p:cTn id="18" dur="2000"/>
                                        <p:tgtEl>
                                          <p:spTgt spid="761863"/>
                                        </p:tgtEl>
                                      </p:cBhvr>
                                    </p:animEffect>
                                  </p:childTnLst>
                                </p:cTn>
                              </p:par>
                            </p:childTnLst>
                          </p:cTn>
                        </p:par>
                      </p:childTnLst>
                    </p:cTn>
                  </p:par>
                  <p:par>
                    <p:cTn id="19" fill="hold">
                      <p:stCondLst>
                        <p:cond delay="indefinite"/>
                      </p:stCondLst>
                      <p:childTnLst>
                        <p:par>
                          <p:cTn id="20" fill="hold">
                            <p:stCondLst>
                              <p:cond delay="0"/>
                            </p:stCondLst>
                            <p:childTnLst>
                              <p:par>
                                <p:cTn id="21" presetID="16" presetClass="entr" presetSubtype="37" fill="hold" nodeType="clickEffect">
                                  <p:stCondLst>
                                    <p:cond delay="0"/>
                                  </p:stCondLst>
                                  <p:childTnLst>
                                    <p:set>
                                      <p:cBhvr>
                                        <p:cTn id="22" dur="1" fill="hold">
                                          <p:stCondLst>
                                            <p:cond delay="0"/>
                                          </p:stCondLst>
                                        </p:cTn>
                                        <p:tgtEl>
                                          <p:spTgt spid="761872"/>
                                        </p:tgtEl>
                                        <p:attrNameLst>
                                          <p:attrName>style.visibility</p:attrName>
                                        </p:attrNameLst>
                                      </p:cBhvr>
                                      <p:to>
                                        <p:strVal val="visible"/>
                                      </p:to>
                                    </p:set>
                                    <p:animEffect transition="in" filter="barn(outVertical)">
                                      <p:cBhvr>
                                        <p:cTn id="23" dur="2000"/>
                                        <p:tgtEl>
                                          <p:spTgt spid="761872"/>
                                        </p:tgtEl>
                                      </p:cBhvr>
                                    </p:animEffect>
                                  </p:childTnLst>
                                </p:cTn>
                              </p:par>
                            </p:childTnLst>
                          </p:cTn>
                        </p:par>
                      </p:childTnLst>
                    </p:cTn>
                  </p:par>
                  <p:par>
                    <p:cTn id="24" fill="hold">
                      <p:stCondLst>
                        <p:cond delay="indefinite"/>
                      </p:stCondLst>
                      <p:childTnLst>
                        <p:par>
                          <p:cTn id="25" fill="hold">
                            <p:stCondLst>
                              <p:cond delay="0"/>
                            </p:stCondLst>
                            <p:childTnLst>
                              <p:par>
                                <p:cTn id="26" presetID="2" presetClass="entr" presetSubtype="8" fill="hold" grpId="0" nodeType="clickEffect">
                                  <p:stCondLst>
                                    <p:cond delay="0"/>
                                  </p:stCondLst>
                                  <p:childTnLst>
                                    <p:set>
                                      <p:cBhvr>
                                        <p:cTn id="27" dur="1" fill="hold">
                                          <p:stCondLst>
                                            <p:cond delay="0"/>
                                          </p:stCondLst>
                                        </p:cTn>
                                        <p:tgtEl>
                                          <p:spTgt spid="761861"/>
                                        </p:tgtEl>
                                        <p:attrNameLst>
                                          <p:attrName>style.visibility</p:attrName>
                                        </p:attrNameLst>
                                      </p:cBhvr>
                                      <p:to>
                                        <p:strVal val="visible"/>
                                      </p:to>
                                    </p:set>
                                    <p:anim calcmode="lin" valueType="num">
                                      <p:cBhvr additive="base">
                                        <p:cTn id="28" dur="2000" fill="hold"/>
                                        <p:tgtEl>
                                          <p:spTgt spid="761861"/>
                                        </p:tgtEl>
                                        <p:attrNameLst>
                                          <p:attrName>ppt_x</p:attrName>
                                        </p:attrNameLst>
                                      </p:cBhvr>
                                      <p:tavLst>
                                        <p:tav tm="0">
                                          <p:val>
                                            <p:strVal val="0-#ppt_w/2"/>
                                          </p:val>
                                        </p:tav>
                                        <p:tav tm="100000">
                                          <p:val>
                                            <p:strVal val="#ppt_x"/>
                                          </p:val>
                                        </p:tav>
                                      </p:tavLst>
                                    </p:anim>
                                    <p:anim calcmode="lin" valueType="num">
                                      <p:cBhvr additive="base">
                                        <p:cTn id="29" dur="2000" fill="hold"/>
                                        <p:tgtEl>
                                          <p:spTgt spid="761861"/>
                                        </p:tgtEl>
                                        <p:attrNameLst>
                                          <p:attrName>ppt_y</p:attrName>
                                        </p:attrNameLst>
                                      </p:cBhvr>
                                      <p:tavLst>
                                        <p:tav tm="0">
                                          <p:val>
                                            <p:strVal val="#ppt_y"/>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16" presetClass="entr" presetSubtype="37" fill="hold" nodeType="clickEffect">
                                  <p:stCondLst>
                                    <p:cond delay="0"/>
                                  </p:stCondLst>
                                  <p:childTnLst>
                                    <p:set>
                                      <p:cBhvr>
                                        <p:cTn id="33" dur="1" fill="hold">
                                          <p:stCondLst>
                                            <p:cond delay="0"/>
                                          </p:stCondLst>
                                        </p:cTn>
                                        <p:tgtEl>
                                          <p:spTgt spid="761865"/>
                                        </p:tgtEl>
                                        <p:attrNameLst>
                                          <p:attrName>style.visibility</p:attrName>
                                        </p:attrNameLst>
                                      </p:cBhvr>
                                      <p:to>
                                        <p:strVal val="visible"/>
                                      </p:to>
                                    </p:set>
                                    <p:animEffect transition="in" filter="barn(outVertical)">
                                      <p:cBhvr>
                                        <p:cTn id="34" dur="2000"/>
                                        <p:tgtEl>
                                          <p:spTgt spid="761865"/>
                                        </p:tgtEl>
                                      </p:cBhvr>
                                    </p:animEffect>
                                  </p:childTnLst>
                                </p:cTn>
                              </p:par>
                            </p:childTnLst>
                          </p:cTn>
                        </p:par>
                      </p:childTnLst>
                    </p:cTn>
                  </p:par>
                  <p:par>
                    <p:cTn id="35" fill="hold">
                      <p:stCondLst>
                        <p:cond delay="indefinite"/>
                      </p:stCondLst>
                      <p:childTnLst>
                        <p:par>
                          <p:cTn id="36" fill="hold">
                            <p:stCondLst>
                              <p:cond delay="0"/>
                            </p:stCondLst>
                            <p:childTnLst>
                              <p:par>
                                <p:cTn id="37" presetID="2" presetClass="entr" presetSubtype="2" fill="hold" grpId="0" nodeType="clickEffect">
                                  <p:stCondLst>
                                    <p:cond delay="0"/>
                                  </p:stCondLst>
                                  <p:childTnLst>
                                    <p:set>
                                      <p:cBhvr>
                                        <p:cTn id="38" dur="1" fill="hold">
                                          <p:stCondLst>
                                            <p:cond delay="0"/>
                                          </p:stCondLst>
                                        </p:cTn>
                                        <p:tgtEl>
                                          <p:spTgt spid="761864"/>
                                        </p:tgtEl>
                                        <p:attrNameLst>
                                          <p:attrName>style.visibility</p:attrName>
                                        </p:attrNameLst>
                                      </p:cBhvr>
                                      <p:to>
                                        <p:strVal val="visible"/>
                                      </p:to>
                                    </p:set>
                                    <p:anim calcmode="lin" valueType="num">
                                      <p:cBhvr additive="base">
                                        <p:cTn id="39" dur="2000" fill="hold"/>
                                        <p:tgtEl>
                                          <p:spTgt spid="761864"/>
                                        </p:tgtEl>
                                        <p:attrNameLst>
                                          <p:attrName>ppt_x</p:attrName>
                                        </p:attrNameLst>
                                      </p:cBhvr>
                                      <p:tavLst>
                                        <p:tav tm="0">
                                          <p:val>
                                            <p:strVal val="1+#ppt_w/2"/>
                                          </p:val>
                                        </p:tav>
                                        <p:tav tm="100000">
                                          <p:val>
                                            <p:strVal val="#ppt_x"/>
                                          </p:val>
                                        </p:tav>
                                      </p:tavLst>
                                    </p:anim>
                                    <p:anim calcmode="lin" valueType="num">
                                      <p:cBhvr additive="base">
                                        <p:cTn id="40" dur="2000" fill="hold"/>
                                        <p:tgtEl>
                                          <p:spTgt spid="761864"/>
                                        </p:tgtEl>
                                        <p:attrNameLst>
                                          <p:attrName>ppt_y</p:attrName>
                                        </p:attrNameLst>
                                      </p:cBhvr>
                                      <p:tavLst>
                                        <p:tav tm="0">
                                          <p:val>
                                            <p:strVal val="#ppt_y"/>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8" fill="hold" grpId="0" nodeType="clickEffect">
                                  <p:stCondLst>
                                    <p:cond delay="0"/>
                                  </p:stCondLst>
                                  <p:childTnLst>
                                    <p:set>
                                      <p:cBhvr>
                                        <p:cTn id="44" dur="1" fill="hold">
                                          <p:stCondLst>
                                            <p:cond delay="0"/>
                                          </p:stCondLst>
                                        </p:cTn>
                                        <p:tgtEl>
                                          <p:spTgt spid="761866"/>
                                        </p:tgtEl>
                                        <p:attrNameLst>
                                          <p:attrName>style.visibility</p:attrName>
                                        </p:attrNameLst>
                                      </p:cBhvr>
                                      <p:to>
                                        <p:strVal val="visible"/>
                                      </p:to>
                                    </p:set>
                                    <p:anim calcmode="lin" valueType="num">
                                      <p:cBhvr additive="base">
                                        <p:cTn id="45" dur="2000" fill="hold"/>
                                        <p:tgtEl>
                                          <p:spTgt spid="761866"/>
                                        </p:tgtEl>
                                        <p:attrNameLst>
                                          <p:attrName>ppt_x</p:attrName>
                                        </p:attrNameLst>
                                      </p:cBhvr>
                                      <p:tavLst>
                                        <p:tav tm="0">
                                          <p:val>
                                            <p:strVal val="0-#ppt_w/2"/>
                                          </p:val>
                                        </p:tav>
                                        <p:tav tm="100000">
                                          <p:val>
                                            <p:strVal val="#ppt_x"/>
                                          </p:val>
                                        </p:tav>
                                      </p:tavLst>
                                    </p:anim>
                                    <p:anim calcmode="lin" valueType="num">
                                      <p:cBhvr additive="base">
                                        <p:cTn id="46" dur="2000" fill="hold"/>
                                        <p:tgtEl>
                                          <p:spTgt spid="761866"/>
                                        </p:tgtEl>
                                        <p:attrNameLst>
                                          <p:attrName>ppt_y</p:attrName>
                                        </p:attrNameLst>
                                      </p:cBhvr>
                                      <p:tavLst>
                                        <p:tav tm="0">
                                          <p:val>
                                            <p:strVal val="#ppt_y"/>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16" presetClass="entr" presetSubtype="37" fill="hold" nodeType="clickEffect">
                                  <p:stCondLst>
                                    <p:cond delay="0"/>
                                  </p:stCondLst>
                                  <p:childTnLst>
                                    <p:set>
                                      <p:cBhvr>
                                        <p:cTn id="50" dur="1" fill="hold">
                                          <p:stCondLst>
                                            <p:cond delay="0"/>
                                          </p:stCondLst>
                                        </p:cTn>
                                        <p:tgtEl>
                                          <p:spTgt spid="761868"/>
                                        </p:tgtEl>
                                        <p:attrNameLst>
                                          <p:attrName>style.visibility</p:attrName>
                                        </p:attrNameLst>
                                      </p:cBhvr>
                                      <p:to>
                                        <p:strVal val="visible"/>
                                      </p:to>
                                    </p:set>
                                    <p:animEffect transition="in" filter="barn(outVertical)">
                                      <p:cBhvr>
                                        <p:cTn id="51" dur="2000"/>
                                        <p:tgtEl>
                                          <p:spTgt spid="761868"/>
                                        </p:tgtEl>
                                      </p:cBhvr>
                                    </p:animEffect>
                                  </p:childTnLst>
                                </p:cTn>
                              </p:par>
                            </p:childTnLst>
                          </p:cTn>
                        </p:par>
                      </p:childTnLst>
                    </p:cTn>
                  </p:par>
                  <p:par>
                    <p:cTn id="52" fill="hold">
                      <p:stCondLst>
                        <p:cond delay="indefinite"/>
                      </p:stCondLst>
                      <p:childTnLst>
                        <p:par>
                          <p:cTn id="53" fill="hold">
                            <p:stCondLst>
                              <p:cond delay="0"/>
                            </p:stCondLst>
                            <p:childTnLst>
                              <p:par>
                                <p:cTn id="54" presetID="2" presetClass="entr" presetSubtype="2" fill="hold" grpId="0" nodeType="clickEffect">
                                  <p:stCondLst>
                                    <p:cond delay="0"/>
                                  </p:stCondLst>
                                  <p:childTnLst>
                                    <p:set>
                                      <p:cBhvr>
                                        <p:cTn id="55" dur="1" fill="hold">
                                          <p:stCondLst>
                                            <p:cond delay="0"/>
                                          </p:stCondLst>
                                        </p:cTn>
                                        <p:tgtEl>
                                          <p:spTgt spid="761867"/>
                                        </p:tgtEl>
                                        <p:attrNameLst>
                                          <p:attrName>style.visibility</p:attrName>
                                        </p:attrNameLst>
                                      </p:cBhvr>
                                      <p:to>
                                        <p:strVal val="visible"/>
                                      </p:to>
                                    </p:set>
                                    <p:anim calcmode="lin" valueType="num">
                                      <p:cBhvr additive="base">
                                        <p:cTn id="56" dur="2000" fill="hold"/>
                                        <p:tgtEl>
                                          <p:spTgt spid="761867"/>
                                        </p:tgtEl>
                                        <p:attrNameLst>
                                          <p:attrName>ppt_x</p:attrName>
                                        </p:attrNameLst>
                                      </p:cBhvr>
                                      <p:tavLst>
                                        <p:tav tm="0">
                                          <p:val>
                                            <p:strVal val="1+#ppt_w/2"/>
                                          </p:val>
                                        </p:tav>
                                        <p:tav tm="100000">
                                          <p:val>
                                            <p:strVal val="#ppt_x"/>
                                          </p:val>
                                        </p:tav>
                                      </p:tavLst>
                                    </p:anim>
                                    <p:anim calcmode="lin" valueType="num">
                                      <p:cBhvr additive="base">
                                        <p:cTn id="57" dur="2000" fill="hold"/>
                                        <p:tgtEl>
                                          <p:spTgt spid="761867"/>
                                        </p:tgtEl>
                                        <p:attrNameLst>
                                          <p:attrName>ppt_y</p:attrName>
                                        </p:attrNameLst>
                                      </p:cBhvr>
                                      <p:tavLst>
                                        <p:tav tm="0">
                                          <p:val>
                                            <p:strVal val="#ppt_y"/>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2" presetClass="entr" presetSubtype="8" fill="hold" grpId="0" nodeType="clickEffect">
                                  <p:stCondLst>
                                    <p:cond delay="0"/>
                                  </p:stCondLst>
                                  <p:childTnLst>
                                    <p:set>
                                      <p:cBhvr>
                                        <p:cTn id="61" dur="1" fill="hold">
                                          <p:stCondLst>
                                            <p:cond delay="0"/>
                                          </p:stCondLst>
                                        </p:cTn>
                                        <p:tgtEl>
                                          <p:spTgt spid="761869"/>
                                        </p:tgtEl>
                                        <p:attrNameLst>
                                          <p:attrName>style.visibility</p:attrName>
                                        </p:attrNameLst>
                                      </p:cBhvr>
                                      <p:to>
                                        <p:strVal val="visible"/>
                                      </p:to>
                                    </p:set>
                                    <p:anim calcmode="lin" valueType="num">
                                      <p:cBhvr additive="base">
                                        <p:cTn id="62" dur="2000" fill="hold"/>
                                        <p:tgtEl>
                                          <p:spTgt spid="761869"/>
                                        </p:tgtEl>
                                        <p:attrNameLst>
                                          <p:attrName>ppt_x</p:attrName>
                                        </p:attrNameLst>
                                      </p:cBhvr>
                                      <p:tavLst>
                                        <p:tav tm="0">
                                          <p:val>
                                            <p:strVal val="0-#ppt_w/2"/>
                                          </p:val>
                                        </p:tav>
                                        <p:tav tm="100000">
                                          <p:val>
                                            <p:strVal val="#ppt_x"/>
                                          </p:val>
                                        </p:tav>
                                      </p:tavLst>
                                    </p:anim>
                                    <p:anim calcmode="lin" valueType="num">
                                      <p:cBhvr additive="base">
                                        <p:cTn id="63" dur="2000" fill="hold"/>
                                        <p:tgtEl>
                                          <p:spTgt spid="761869"/>
                                        </p:tgtEl>
                                        <p:attrNameLst>
                                          <p:attrName>ppt_y</p:attrName>
                                        </p:attrNameLst>
                                      </p:cBhvr>
                                      <p:tavLst>
                                        <p:tav tm="0">
                                          <p:val>
                                            <p:strVal val="#ppt_y"/>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16" presetClass="entr" presetSubtype="37" fill="hold" nodeType="clickEffect">
                                  <p:stCondLst>
                                    <p:cond delay="0"/>
                                  </p:stCondLst>
                                  <p:childTnLst>
                                    <p:set>
                                      <p:cBhvr>
                                        <p:cTn id="67" dur="1" fill="hold">
                                          <p:stCondLst>
                                            <p:cond delay="0"/>
                                          </p:stCondLst>
                                        </p:cTn>
                                        <p:tgtEl>
                                          <p:spTgt spid="761871"/>
                                        </p:tgtEl>
                                        <p:attrNameLst>
                                          <p:attrName>style.visibility</p:attrName>
                                        </p:attrNameLst>
                                      </p:cBhvr>
                                      <p:to>
                                        <p:strVal val="visible"/>
                                      </p:to>
                                    </p:set>
                                    <p:animEffect transition="in" filter="barn(outVertical)">
                                      <p:cBhvr>
                                        <p:cTn id="68" dur="2000"/>
                                        <p:tgtEl>
                                          <p:spTgt spid="761871"/>
                                        </p:tgtEl>
                                      </p:cBhvr>
                                    </p:animEffect>
                                  </p:childTnLst>
                                </p:cTn>
                              </p:par>
                            </p:childTnLst>
                          </p:cTn>
                        </p:par>
                      </p:childTnLst>
                    </p:cTn>
                  </p:par>
                  <p:par>
                    <p:cTn id="69" fill="hold">
                      <p:stCondLst>
                        <p:cond delay="indefinite"/>
                      </p:stCondLst>
                      <p:childTnLst>
                        <p:par>
                          <p:cTn id="70" fill="hold">
                            <p:stCondLst>
                              <p:cond delay="0"/>
                            </p:stCondLst>
                            <p:childTnLst>
                              <p:par>
                                <p:cTn id="71" presetID="2" presetClass="entr" presetSubtype="2" fill="hold" grpId="0" nodeType="clickEffect">
                                  <p:stCondLst>
                                    <p:cond delay="0"/>
                                  </p:stCondLst>
                                  <p:childTnLst>
                                    <p:set>
                                      <p:cBhvr>
                                        <p:cTn id="72" dur="1" fill="hold">
                                          <p:stCondLst>
                                            <p:cond delay="0"/>
                                          </p:stCondLst>
                                        </p:cTn>
                                        <p:tgtEl>
                                          <p:spTgt spid="761870"/>
                                        </p:tgtEl>
                                        <p:attrNameLst>
                                          <p:attrName>style.visibility</p:attrName>
                                        </p:attrNameLst>
                                      </p:cBhvr>
                                      <p:to>
                                        <p:strVal val="visible"/>
                                      </p:to>
                                    </p:set>
                                    <p:anim calcmode="lin" valueType="num">
                                      <p:cBhvr additive="base">
                                        <p:cTn id="73" dur="2000" fill="hold"/>
                                        <p:tgtEl>
                                          <p:spTgt spid="761870"/>
                                        </p:tgtEl>
                                        <p:attrNameLst>
                                          <p:attrName>ppt_x</p:attrName>
                                        </p:attrNameLst>
                                      </p:cBhvr>
                                      <p:tavLst>
                                        <p:tav tm="0">
                                          <p:val>
                                            <p:strVal val="1+#ppt_w/2"/>
                                          </p:val>
                                        </p:tav>
                                        <p:tav tm="100000">
                                          <p:val>
                                            <p:strVal val="#ppt_x"/>
                                          </p:val>
                                        </p:tav>
                                      </p:tavLst>
                                    </p:anim>
                                    <p:anim calcmode="lin" valueType="num">
                                      <p:cBhvr additive="base">
                                        <p:cTn id="74" dur="2000" fill="hold"/>
                                        <p:tgtEl>
                                          <p:spTgt spid="761870"/>
                                        </p:tgtEl>
                                        <p:attrNameLst>
                                          <p:attrName>ppt_y</p:attrName>
                                        </p:attrNameLst>
                                      </p:cBhvr>
                                      <p:tavLst>
                                        <p:tav tm="0">
                                          <p:val>
                                            <p:strVal val="#ppt_y"/>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 presetClass="entr" presetSubtype="8" fill="hold" nodeType="clickEffect">
                                  <p:stCondLst>
                                    <p:cond delay="0"/>
                                  </p:stCondLst>
                                  <p:childTnLst>
                                    <p:set>
                                      <p:cBhvr>
                                        <p:cTn id="78" dur="1" fill="hold">
                                          <p:stCondLst>
                                            <p:cond delay="0"/>
                                          </p:stCondLst>
                                        </p:cTn>
                                        <p:tgtEl>
                                          <p:spTgt spid="761875"/>
                                        </p:tgtEl>
                                        <p:attrNameLst>
                                          <p:attrName>style.visibility</p:attrName>
                                        </p:attrNameLst>
                                      </p:cBhvr>
                                      <p:to>
                                        <p:strVal val="visible"/>
                                      </p:to>
                                    </p:set>
                                    <p:anim calcmode="lin" valueType="num">
                                      <p:cBhvr additive="base">
                                        <p:cTn id="79" dur="2000" fill="hold"/>
                                        <p:tgtEl>
                                          <p:spTgt spid="761875"/>
                                        </p:tgtEl>
                                        <p:attrNameLst>
                                          <p:attrName>ppt_x</p:attrName>
                                        </p:attrNameLst>
                                      </p:cBhvr>
                                      <p:tavLst>
                                        <p:tav tm="0">
                                          <p:val>
                                            <p:strVal val="0-#ppt_w/2"/>
                                          </p:val>
                                        </p:tav>
                                        <p:tav tm="100000">
                                          <p:val>
                                            <p:strVal val="#ppt_x"/>
                                          </p:val>
                                        </p:tav>
                                      </p:tavLst>
                                    </p:anim>
                                    <p:anim calcmode="lin" valueType="num">
                                      <p:cBhvr additive="base">
                                        <p:cTn id="80" dur="2000" fill="hold"/>
                                        <p:tgtEl>
                                          <p:spTgt spid="761875"/>
                                        </p:tgtEl>
                                        <p:attrNameLst>
                                          <p:attrName>ppt_y</p:attrName>
                                        </p:attrNameLst>
                                      </p:cBhvr>
                                      <p:tavLst>
                                        <p:tav tm="0">
                                          <p:val>
                                            <p:strVal val="#ppt_y"/>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18" presetClass="entr" presetSubtype="6" fill="hold" grpId="0" nodeType="clickEffect">
                                  <p:stCondLst>
                                    <p:cond delay="0"/>
                                  </p:stCondLst>
                                  <p:childTnLst>
                                    <p:set>
                                      <p:cBhvr>
                                        <p:cTn id="84" dur="1" fill="hold">
                                          <p:stCondLst>
                                            <p:cond delay="0"/>
                                          </p:stCondLst>
                                        </p:cTn>
                                        <p:tgtEl>
                                          <p:spTgt spid="761873"/>
                                        </p:tgtEl>
                                        <p:attrNameLst>
                                          <p:attrName>style.visibility</p:attrName>
                                        </p:attrNameLst>
                                      </p:cBhvr>
                                      <p:to>
                                        <p:strVal val="visible"/>
                                      </p:to>
                                    </p:set>
                                    <p:animEffect transition="in" filter="strips(downRight)">
                                      <p:cBhvr>
                                        <p:cTn id="85" dur="2000"/>
                                        <p:tgtEl>
                                          <p:spTgt spid="761873"/>
                                        </p:tgtEl>
                                      </p:cBhvr>
                                    </p:animEffect>
                                  </p:childTnLst>
                                </p:cTn>
                              </p:par>
                            </p:childTnLst>
                          </p:cTn>
                        </p:par>
                      </p:childTnLst>
                    </p:cTn>
                  </p:par>
                  <p:par>
                    <p:cTn id="86" fill="hold">
                      <p:stCondLst>
                        <p:cond delay="indefinite"/>
                      </p:stCondLst>
                      <p:childTnLst>
                        <p:par>
                          <p:cTn id="87" fill="hold">
                            <p:stCondLst>
                              <p:cond delay="0"/>
                            </p:stCondLst>
                            <p:childTnLst>
                              <p:par>
                                <p:cTn id="88" presetID="18" presetClass="entr" presetSubtype="6" fill="hold" grpId="0" nodeType="clickEffect">
                                  <p:stCondLst>
                                    <p:cond delay="0"/>
                                  </p:stCondLst>
                                  <p:childTnLst>
                                    <p:set>
                                      <p:cBhvr>
                                        <p:cTn id="89" dur="1" fill="hold">
                                          <p:stCondLst>
                                            <p:cond delay="0"/>
                                          </p:stCondLst>
                                        </p:cTn>
                                        <p:tgtEl>
                                          <p:spTgt spid="761874"/>
                                        </p:tgtEl>
                                        <p:attrNameLst>
                                          <p:attrName>style.visibility</p:attrName>
                                        </p:attrNameLst>
                                      </p:cBhvr>
                                      <p:to>
                                        <p:strVal val="visible"/>
                                      </p:to>
                                    </p:set>
                                    <p:animEffect transition="in" filter="strips(downRight)">
                                      <p:cBhvr>
                                        <p:cTn id="90" dur="2000"/>
                                        <p:tgtEl>
                                          <p:spTgt spid="761874"/>
                                        </p:tgtEl>
                                      </p:cBhvr>
                                    </p:animEffect>
                                  </p:childTnLst>
                                </p:cTn>
                              </p:par>
                            </p:childTnLst>
                          </p:cTn>
                        </p:par>
                      </p:childTnLst>
                    </p:cTn>
                  </p:par>
                  <p:par>
                    <p:cTn id="91" fill="hold">
                      <p:stCondLst>
                        <p:cond delay="indefinite"/>
                      </p:stCondLst>
                      <p:childTnLst>
                        <p:par>
                          <p:cTn id="92" fill="hold">
                            <p:stCondLst>
                              <p:cond delay="0"/>
                            </p:stCondLst>
                            <p:childTnLst>
                              <p:par>
                                <p:cTn id="93" presetID="18" presetClass="entr" presetSubtype="6" fill="hold" grpId="0" nodeType="clickEffect">
                                  <p:stCondLst>
                                    <p:cond delay="0"/>
                                  </p:stCondLst>
                                  <p:childTnLst>
                                    <p:set>
                                      <p:cBhvr>
                                        <p:cTn id="94" dur="1" fill="hold">
                                          <p:stCondLst>
                                            <p:cond delay="0"/>
                                          </p:stCondLst>
                                        </p:cTn>
                                        <p:tgtEl>
                                          <p:spTgt spid="761881"/>
                                        </p:tgtEl>
                                        <p:attrNameLst>
                                          <p:attrName>style.visibility</p:attrName>
                                        </p:attrNameLst>
                                      </p:cBhvr>
                                      <p:to>
                                        <p:strVal val="visible"/>
                                      </p:to>
                                    </p:set>
                                    <p:animEffect transition="in" filter="strips(downRight)">
                                      <p:cBhvr>
                                        <p:cTn id="95" dur="2000"/>
                                        <p:tgtEl>
                                          <p:spTgt spid="761881"/>
                                        </p:tgtEl>
                                      </p:cBhvr>
                                    </p:animEffect>
                                  </p:childTnLst>
                                </p:cTn>
                              </p:par>
                            </p:childTnLst>
                          </p:cTn>
                        </p:par>
                      </p:childTnLst>
                    </p:cTn>
                  </p:par>
                  <p:par>
                    <p:cTn id="96" fill="hold">
                      <p:stCondLst>
                        <p:cond delay="indefinite"/>
                      </p:stCondLst>
                      <p:childTnLst>
                        <p:par>
                          <p:cTn id="97" fill="hold">
                            <p:stCondLst>
                              <p:cond delay="0"/>
                            </p:stCondLst>
                            <p:childTnLst>
                              <p:par>
                                <p:cTn id="98" presetID="18" presetClass="entr" presetSubtype="6" fill="hold" nodeType="clickEffect">
                                  <p:stCondLst>
                                    <p:cond delay="0"/>
                                  </p:stCondLst>
                                  <p:childTnLst>
                                    <p:set>
                                      <p:cBhvr>
                                        <p:cTn id="99" dur="1" fill="hold">
                                          <p:stCondLst>
                                            <p:cond delay="0"/>
                                          </p:stCondLst>
                                        </p:cTn>
                                        <p:tgtEl>
                                          <p:spTgt spid="761878"/>
                                        </p:tgtEl>
                                        <p:attrNameLst>
                                          <p:attrName>style.visibility</p:attrName>
                                        </p:attrNameLst>
                                      </p:cBhvr>
                                      <p:to>
                                        <p:strVal val="visible"/>
                                      </p:to>
                                    </p:set>
                                    <p:animEffect transition="in" filter="strips(downRight)">
                                      <p:cBhvr>
                                        <p:cTn id="100" dur="2000"/>
                                        <p:tgtEl>
                                          <p:spTgt spid="761878"/>
                                        </p:tgtEl>
                                      </p:cBhvr>
                                    </p:animEffect>
                                  </p:childTnLst>
                                </p:cTn>
                              </p:par>
                            </p:childTnLst>
                          </p:cTn>
                        </p:par>
                      </p:childTnLst>
                    </p:cTn>
                  </p:par>
                  <p:par>
                    <p:cTn id="101" fill="hold">
                      <p:stCondLst>
                        <p:cond delay="indefinite"/>
                      </p:stCondLst>
                      <p:childTnLst>
                        <p:par>
                          <p:cTn id="102" fill="hold">
                            <p:stCondLst>
                              <p:cond delay="0"/>
                            </p:stCondLst>
                            <p:childTnLst>
                              <p:par>
                                <p:cTn id="103" presetID="18" presetClass="entr" presetSubtype="6" fill="hold" grpId="0" nodeType="clickEffect">
                                  <p:stCondLst>
                                    <p:cond delay="0"/>
                                  </p:stCondLst>
                                  <p:childTnLst>
                                    <p:set>
                                      <p:cBhvr>
                                        <p:cTn id="104" dur="1" fill="hold">
                                          <p:stCondLst>
                                            <p:cond delay="0"/>
                                          </p:stCondLst>
                                        </p:cTn>
                                        <p:tgtEl>
                                          <p:spTgt spid="761887"/>
                                        </p:tgtEl>
                                        <p:attrNameLst>
                                          <p:attrName>style.visibility</p:attrName>
                                        </p:attrNameLst>
                                      </p:cBhvr>
                                      <p:to>
                                        <p:strVal val="visible"/>
                                      </p:to>
                                    </p:set>
                                    <p:animEffect transition="in" filter="strips(downRight)">
                                      <p:cBhvr>
                                        <p:cTn id="105" dur="2000"/>
                                        <p:tgtEl>
                                          <p:spTgt spid="761887"/>
                                        </p:tgtEl>
                                      </p:cBhvr>
                                    </p:animEffect>
                                  </p:childTnLst>
                                </p:cTn>
                              </p:par>
                            </p:childTnLst>
                          </p:cTn>
                        </p:par>
                      </p:childTnLst>
                    </p:cTn>
                  </p:par>
                  <p:par>
                    <p:cTn id="106" fill="hold">
                      <p:stCondLst>
                        <p:cond delay="indefinite"/>
                      </p:stCondLst>
                      <p:childTnLst>
                        <p:par>
                          <p:cTn id="107" fill="hold">
                            <p:stCondLst>
                              <p:cond delay="0"/>
                            </p:stCondLst>
                            <p:childTnLst>
                              <p:par>
                                <p:cTn id="108" presetID="18" presetClass="entr" presetSubtype="6" fill="hold" nodeType="clickEffect">
                                  <p:stCondLst>
                                    <p:cond delay="0"/>
                                  </p:stCondLst>
                                  <p:childTnLst>
                                    <p:set>
                                      <p:cBhvr>
                                        <p:cTn id="109" dur="1" fill="hold">
                                          <p:stCondLst>
                                            <p:cond delay="0"/>
                                          </p:stCondLst>
                                        </p:cTn>
                                        <p:tgtEl>
                                          <p:spTgt spid="761884"/>
                                        </p:tgtEl>
                                        <p:attrNameLst>
                                          <p:attrName>style.visibility</p:attrName>
                                        </p:attrNameLst>
                                      </p:cBhvr>
                                      <p:to>
                                        <p:strVal val="visible"/>
                                      </p:to>
                                    </p:set>
                                    <p:animEffect transition="in" filter="strips(downRight)">
                                      <p:cBhvr>
                                        <p:cTn id="110" dur="2000"/>
                                        <p:tgtEl>
                                          <p:spTgt spid="761884"/>
                                        </p:tgtEl>
                                      </p:cBhvr>
                                    </p:animEffect>
                                  </p:childTnLst>
                                </p:cTn>
                              </p:par>
                            </p:childTnLst>
                          </p:cTn>
                        </p:par>
                      </p:childTnLst>
                    </p:cTn>
                  </p:par>
                  <p:par>
                    <p:cTn id="111" fill="hold">
                      <p:stCondLst>
                        <p:cond delay="indefinite"/>
                      </p:stCondLst>
                      <p:childTnLst>
                        <p:par>
                          <p:cTn id="112" fill="hold">
                            <p:stCondLst>
                              <p:cond delay="0"/>
                            </p:stCondLst>
                            <p:childTnLst>
                              <p:par>
                                <p:cTn id="113" presetID="18" presetClass="entr" presetSubtype="6" fill="hold" grpId="0" nodeType="clickEffect">
                                  <p:stCondLst>
                                    <p:cond delay="0"/>
                                  </p:stCondLst>
                                  <p:childTnLst>
                                    <p:set>
                                      <p:cBhvr>
                                        <p:cTn id="114" dur="1" fill="hold">
                                          <p:stCondLst>
                                            <p:cond delay="0"/>
                                          </p:stCondLst>
                                        </p:cTn>
                                        <p:tgtEl>
                                          <p:spTgt spid="761882"/>
                                        </p:tgtEl>
                                        <p:attrNameLst>
                                          <p:attrName>style.visibility</p:attrName>
                                        </p:attrNameLst>
                                      </p:cBhvr>
                                      <p:to>
                                        <p:strVal val="visible"/>
                                      </p:to>
                                    </p:set>
                                    <p:animEffect transition="in" filter="strips(downRight)">
                                      <p:cBhvr>
                                        <p:cTn id="115" dur="2000"/>
                                        <p:tgtEl>
                                          <p:spTgt spid="761882"/>
                                        </p:tgtEl>
                                      </p:cBhvr>
                                    </p:animEffect>
                                  </p:childTnLst>
                                </p:cTn>
                              </p:par>
                            </p:childTnLst>
                          </p:cTn>
                        </p:par>
                      </p:childTnLst>
                    </p:cTn>
                  </p:par>
                  <p:par>
                    <p:cTn id="116" fill="hold">
                      <p:stCondLst>
                        <p:cond delay="indefinite"/>
                      </p:stCondLst>
                      <p:childTnLst>
                        <p:par>
                          <p:cTn id="117" fill="hold">
                            <p:stCondLst>
                              <p:cond delay="0"/>
                            </p:stCondLst>
                            <p:childTnLst>
                              <p:par>
                                <p:cTn id="118" presetID="18" presetClass="entr" presetSubtype="6" fill="hold" nodeType="clickEffect">
                                  <p:stCondLst>
                                    <p:cond delay="0"/>
                                  </p:stCondLst>
                                  <p:childTnLst>
                                    <p:set>
                                      <p:cBhvr>
                                        <p:cTn id="119" dur="1" fill="hold">
                                          <p:stCondLst>
                                            <p:cond delay="0"/>
                                          </p:stCondLst>
                                        </p:cTn>
                                        <p:tgtEl>
                                          <p:spTgt spid="761879"/>
                                        </p:tgtEl>
                                        <p:attrNameLst>
                                          <p:attrName>style.visibility</p:attrName>
                                        </p:attrNameLst>
                                      </p:cBhvr>
                                      <p:to>
                                        <p:strVal val="visible"/>
                                      </p:to>
                                    </p:set>
                                    <p:animEffect transition="in" filter="strips(downRight)">
                                      <p:cBhvr>
                                        <p:cTn id="120" dur="2000"/>
                                        <p:tgtEl>
                                          <p:spTgt spid="761879"/>
                                        </p:tgtEl>
                                      </p:cBhvr>
                                    </p:animEffect>
                                  </p:childTnLst>
                                </p:cTn>
                              </p:par>
                            </p:childTnLst>
                          </p:cTn>
                        </p:par>
                      </p:childTnLst>
                    </p:cTn>
                  </p:par>
                  <p:par>
                    <p:cTn id="121" fill="hold">
                      <p:stCondLst>
                        <p:cond delay="indefinite"/>
                      </p:stCondLst>
                      <p:childTnLst>
                        <p:par>
                          <p:cTn id="122" fill="hold">
                            <p:stCondLst>
                              <p:cond delay="0"/>
                            </p:stCondLst>
                            <p:childTnLst>
                              <p:par>
                                <p:cTn id="123" presetID="18" presetClass="entr" presetSubtype="6" fill="hold" grpId="0" nodeType="clickEffect">
                                  <p:stCondLst>
                                    <p:cond delay="0"/>
                                  </p:stCondLst>
                                  <p:childTnLst>
                                    <p:set>
                                      <p:cBhvr>
                                        <p:cTn id="124" dur="1" fill="hold">
                                          <p:stCondLst>
                                            <p:cond delay="0"/>
                                          </p:stCondLst>
                                        </p:cTn>
                                        <p:tgtEl>
                                          <p:spTgt spid="761888"/>
                                        </p:tgtEl>
                                        <p:attrNameLst>
                                          <p:attrName>style.visibility</p:attrName>
                                        </p:attrNameLst>
                                      </p:cBhvr>
                                      <p:to>
                                        <p:strVal val="visible"/>
                                      </p:to>
                                    </p:set>
                                    <p:animEffect transition="in" filter="strips(downRight)">
                                      <p:cBhvr>
                                        <p:cTn id="125" dur="2000"/>
                                        <p:tgtEl>
                                          <p:spTgt spid="761888"/>
                                        </p:tgtEl>
                                      </p:cBhvr>
                                    </p:animEffect>
                                  </p:childTnLst>
                                </p:cTn>
                              </p:par>
                            </p:childTnLst>
                          </p:cTn>
                        </p:par>
                      </p:childTnLst>
                    </p:cTn>
                  </p:par>
                  <p:par>
                    <p:cTn id="126" fill="hold">
                      <p:stCondLst>
                        <p:cond delay="indefinite"/>
                      </p:stCondLst>
                      <p:childTnLst>
                        <p:par>
                          <p:cTn id="127" fill="hold">
                            <p:stCondLst>
                              <p:cond delay="0"/>
                            </p:stCondLst>
                            <p:childTnLst>
                              <p:par>
                                <p:cTn id="128" presetID="18" presetClass="entr" presetSubtype="6" fill="hold" nodeType="clickEffect">
                                  <p:stCondLst>
                                    <p:cond delay="0"/>
                                  </p:stCondLst>
                                  <p:childTnLst>
                                    <p:set>
                                      <p:cBhvr>
                                        <p:cTn id="129" dur="1" fill="hold">
                                          <p:stCondLst>
                                            <p:cond delay="0"/>
                                          </p:stCondLst>
                                        </p:cTn>
                                        <p:tgtEl>
                                          <p:spTgt spid="761885"/>
                                        </p:tgtEl>
                                        <p:attrNameLst>
                                          <p:attrName>style.visibility</p:attrName>
                                        </p:attrNameLst>
                                      </p:cBhvr>
                                      <p:to>
                                        <p:strVal val="visible"/>
                                      </p:to>
                                    </p:set>
                                    <p:animEffect transition="in" filter="strips(downRight)">
                                      <p:cBhvr>
                                        <p:cTn id="130" dur="2000"/>
                                        <p:tgtEl>
                                          <p:spTgt spid="761885"/>
                                        </p:tgtEl>
                                      </p:cBhvr>
                                    </p:animEffect>
                                  </p:childTnLst>
                                </p:cTn>
                              </p:par>
                            </p:childTnLst>
                          </p:cTn>
                        </p:par>
                      </p:childTnLst>
                    </p:cTn>
                  </p:par>
                  <p:par>
                    <p:cTn id="131" fill="hold">
                      <p:stCondLst>
                        <p:cond delay="indefinite"/>
                      </p:stCondLst>
                      <p:childTnLst>
                        <p:par>
                          <p:cTn id="132" fill="hold">
                            <p:stCondLst>
                              <p:cond delay="0"/>
                            </p:stCondLst>
                            <p:childTnLst>
                              <p:par>
                                <p:cTn id="133" presetID="18" presetClass="entr" presetSubtype="6" fill="hold" grpId="0" nodeType="clickEffect">
                                  <p:stCondLst>
                                    <p:cond delay="0"/>
                                  </p:stCondLst>
                                  <p:childTnLst>
                                    <p:set>
                                      <p:cBhvr>
                                        <p:cTn id="134" dur="1" fill="hold">
                                          <p:stCondLst>
                                            <p:cond delay="0"/>
                                          </p:stCondLst>
                                        </p:cTn>
                                        <p:tgtEl>
                                          <p:spTgt spid="761883"/>
                                        </p:tgtEl>
                                        <p:attrNameLst>
                                          <p:attrName>style.visibility</p:attrName>
                                        </p:attrNameLst>
                                      </p:cBhvr>
                                      <p:to>
                                        <p:strVal val="visible"/>
                                      </p:to>
                                    </p:set>
                                    <p:animEffect transition="in" filter="strips(downRight)">
                                      <p:cBhvr>
                                        <p:cTn id="135" dur="2000"/>
                                        <p:tgtEl>
                                          <p:spTgt spid="761883"/>
                                        </p:tgtEl>
                                      </p:cBhvr>
                                    </p:animEffect>
                                  </p:childTnLst>
                                </p:cTn>
                              </p:par>
                            </p:childTnLst>
                          </p:cTn>
                        </p:par>
                      </p:childTnLst>
                    </p:cTn>
                  </p:par>
                  <p:par>
                    <p:cTn id="136" fill="hold">
                      <p:stCondLst>
                        <p:cond delay="indefinite"/>
                      </p:stCondLst>
                      <p:childTnLst>
                        <p:par>
                          <p:cTn id="137" fill="hold">
                            <p:stCondLst>
                              <p:cond delay="0"/>
                            </p:stCondLst>
                            <p:childTnLst>
                              <p:par>
                                <p:cTn id="138" presetID="18" presetClass="entr" presetSubtype="6" fill="hold" nodeType="clickEffect">
                                  <p:stCondLst>
                                    <p:cond delay="0"/>
                                  </p:stCondLst>
                                  <p:childTnLst>
                                    <p:set>
                                      <p:cBhvr>
                                        <p:cTn id="139" dur="1" fill="hold">
                                          <p:stCondLst>
                                            <p:cond delay="0"/>
                                          </p:stCondLst>
                                        </p:cTn>
                                        <p:tgtEl>
                                          <p:spTgt spid="761880"/>
                                        </p:tgtEl>
                                        <p:attrNameLst>
                                          <p:attrName>style.visibility</p:attrName>
                                        </p:attrNameLst>
                                      </p:cBhvr>
                                      <p:to>
                                        <p:strVal val="visible"/>
                                      </p:to>
                                    </p:set>
                                    <p:animEffect transition="in" filter="strips(downRight)">
                                      <p:cBhvr>
                                        <p:cTn id="140" dur="2000"/>
                                        <p:tgtEl>
                                          <p:spTgt spid="761880"/>
                                        </p:tgtEl>
                                      </p:cBhvr>
                                    </p:animEffect>
                                  </p:childTnLst>
                                </p:cTn>
                              </p:par>
                            </p:childTnLst>
                          </p:cTn>
                        </p:par>
                      </p:childTnLst>
                    </p:cTn>
                  </p:par>
                  <p:par>
                    <p:cTn id="141" fill="hold">
                      <p:stCondLst>
                        <p:cond delay="indefinite"/>
                      </p:stCondLst>
                      <p:childTnLst>
                        <p:par>
                          <p:cTn id="142" fill="hold">
                            <p:stCondLst>
                              <p:cond delay="0"/>
                            </p:stCondLst>
                            <p:childTnLst>
                              <p:par>
                                <p:cTn id="143" presetID="18" presetClass="entr" presetSubtype="6" fill="hold" grpId="0" nodeType="clickEffect">
                                  <p:stCondLst>
                                    <p:cond delay="0"/>
                                  </p:stCondLst>
                                  <p:childTnLst>
                                    <p:set>
                                      <p:cBhvr>
                                        <p:cTn id="144" dur="1" fill="hold">
                                          <p:stCondLst>
                                            <p:cond delay="0"/>
                                          </p:stCondLst>
                                        </p:cTn>
                                        <p:tgtEl>
                                          <p:spTgt spid="761889"/>
                                        </p:tgtEl>
                                        <p:attrNameLst>
                                          <p:attrName>style.visibility</p:attrName>
                                        </p:attrNameLst>
                                      </p:cBhvr>
                                      <p:to>
                                        <p:strVal val="visible"/>
                                      </p:to>
                                    </p:set>
                                    <p:animEffect transition="in" filter="strips(downRight)">
                                      <p:cBhvr>
                                        <p:cTn id="145" dur="2000"/>
                                        <p:tgtEl>
                                          <p:spTgt spid="761889"/>
                                        </p:tgtEl>
                                      </p:cBhvr>
                                    </p:animEffect>
                                  </p:childTnLst>
                                </p:cTn>
                              </p:par>
                            </p:childTnLst>
                          </p:cTn>
                        </p:par>
                      </p:childTnLst>
                    </p:cTn>
                  </p:par>
                  <p:par>
                    <p:cTn id="146" fill="hold">
                      <p:stCondLst>
                        <p:cond delay="indefinite"/>
                      </p:stCondLst>
                      <p:childTnLst>
                        <p:par>
                          <p:cTn id="147" fill="hold">
                            <p:stCondLst>
                              <p:cond delay="0"/>
                            </p:stCondLst>
                            <p:childTnLst>
                              <p:par>
                                <p:cTn id="148" presetID="18" presetClass="entr" presetSubtype="6" fill="hold" nodeType="clickEffect">
                                  <p:stCondLst>
                                    <p:cond delay="0"/>
                                  </p:stCondLst>
                                  <p:childTnLst>
                                    <p:set>
                                      <p:cBhvr>
                                        <p:cTn id="149" dur="1" fill="hold">
                                          <p:stCondLst>
                                            <p:cond delay="0"/>
                                          </p:stCondLst>
                                        </p:cTn>
                                        <p:tgtEl>
                                          <p:spTgt spid="761886"/>
                                        </p:tgtEl>
                                        <p:attrNameLst>
                                          <p:attrName>style.visibility</p:attrName>
                                        </p:attrNameLst>
                                      </p:cBhvr>
                                      <p:to>
                                        <p:strVal val="visible"/>
                                      </p:to>
                                    </p:set>
                                    <p:animEffect transition="in" filter="strips(downRight)">
                                      <p:cBhvr>
                                        <p:cTn id="150" dur="2000"/>
                                        <p:tgtEl>
                                          <p:spTgt spid="7618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1860" grpId="0"/>
      <p:bldP spid="761861" grpId="0"/>
      <p:bldP spid="761862" grpId="0"/>
      <p:bldP spid="761863" grpId="0"/>
      <p:bldP spid="761864" grpId="0"/>
      <p:bldP spid="761866" grpId="0"/>
      <p:bldP spid="761867" grpId="0"/>
      <p:bldP spid="761869" grpId="0"/>
      <p:bldP spid="761870" grpId="0"/>
      <p:bldP spid="761873" grpId="0"/>
      <p:bldP spid="761874" grpId="0"/>
      <p:bldP spid="761881" grpId="0"/>
      <p:bldP spid="761882" grpId="0"/>
      <p:bldP spid="761883" grpId="0"/>
      <p:bldP spid="761887" grpId="0"/>
      <p:bldP spid="761888" grpId="0"/>
      <p:bldP spid="761889"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7" name="Rectangle 2"/>
          <p:cNvSpPr>
            <a:spLocks noGrp="1"/>
          </p:cNvSpPr>
          <p:nvPr>
            <p:ph type="ctrTitle"/>
          </p:nvPr>
        </p:nvSpPr>
        <p:spPr>
          <a:xfrm>
            <a:off x="857250" y="1714500"/>
            <a:ext cx="7837488" cy="1143000"/>
          </a:xfrm>
        </p:spPr>
        <p:txBody>
          <a:bodyPr vert="horz" wrap="square" lIns="91440" tIns="45720" rIns="91440" bIns="45720" anchor="ctr" anchorCtr="0"/>
          <a:lstStyle/>
          <a:p>
            <a:pPr eaLnBrk="1" hangingPunct="1">
              <a:buClrTx/>
              <a:buSzTx/>
              <a:buFontTx/>
              <a:buNone/>
            </a:pPr>
            <a:r>
              <a:rPr lang="en-US" altLang="zh-CN" sz="4000" dirty="0">
                <a:latin typeface="华文行楷" panose="02010800040101010101" pitchFamily="2" charset="-122"/>
                <a:ea typeface="华文行楷" panose="02010800040101010101" pitchFamily="2" charset="-122"/>
              </a:rPr>
              <a:t>§</a:t>
            </a:r>
            <a:r>
              <a:rPr lang="en-US" altLang="zh-CN" sz="4000" b="1" dirty="0">
                <a:latin typeface="Times New Roman" panose="02020603050405020304" pitchFamily="18" charset="0"/>
                <a:ea typeface="华文行楷" panose="02010800040101010101" pitchFamily="2" charset="-122"/>
              </a:rPr>
              <a:t>3.1</a:t>
            </a:r>
            <a:r>
              <a:rPr lang="en-US" altLang="zh-CN" sz="4000" dirty="0">
                <a:latin typeface="华文行楷" panose="02010800040101010101" pitchFamily="2" charset="-122"/>
                <a:ea typeface="华文行楷" panose="02010800040101010101" pitchFamily="2" charset="-122"/>
              </a:rPr>
              <a:t> </a:t>
            </a:r>
            <a:r>
              <a:rPr lang="zh-CN" altLang="en-US" sz="4000" dirty="0">
                <a:latin typeface="华文行楷" panose="02010800040101010101" pitchFamily="2" charset="-122"/>
                <a:ea typeface="华文行楷" panose="02010800040101010101" pitchFamily="2" charset="-122"/>
              </a:rPr>
              <a:t>多级放大电路的一般问题</a:t>
            </a:r>
          </a:p>
        </p:txBody>
      </p:sp>
      <p:sp>
        <p:nvSpPr>
          <p:cNvPr id="4098" name="Text Box 9">
            <a:hlinkClick r:id="rId3" action="ppaction://hlinksldjump"/>
          </p:cNvPr>
          <p:cNvSpPr txBox="1"/>
          <p:nvPr/>
        </p:nvSpPr>
        <p:spPr>
          <a:xfrm>
            <a:off x="2571750" y="3357563"/>
            <a:ext cx="5300663" cy="479425"/>
          </a:xfrm>
          <a:prstGeom prst="rect">
            <a:avLst/>
          </a:prstGeom>
          <a:noFill/>
          <a:ln w="9525">
            <a:noFill/>
          </a:ln>
        </p:spPr>
        <p:txBody>
          <a:bodyPr anchor="t" anchorCtr="0">
            <a:spAutoFit/>
          </a:bodyPr>
          <a:lstStyle/>
          <a:p>
            <a:pPr>
              <a:lnSpc>
                <a:spcPct val="90000"/>
              </a:lnSpc>
              <a:buFontTx/>
            </a:pPr>
            <a:r>
              <a:rPr lang="zh-CN" altLang="en-US" sz="2800" b="1" dirty="0">
                <a:latin typeface="Times New Roman" panose="02020603050405020304" pitchFamily="18" charset="0"/>
                <a:ea typeface="华文楷体" panose="02010600040101010101" pitchFamily="2" charset="-122"/>
              </a:rPr>
              <a:t>一、多级放大电路的耦合方式</a:t>
            </a:r>
          </a:p>
        </p:txBody>
      </p:sp>
      <p:sp>
        <p:nvSpPr>
          <p:cNvPr id="4099" name="Text Box 10"/>
          <p:cNvSpPr txBox="1"/>
          <p:nvPr/>
        </p:nvSpPr>
        <p:spPr>
          <a:xfrm>
            <a:off x="2571750" y="4005263"/>
            <a:ext cx="5157788" cy="479425"/>
          </a:xfrm>
          <a:prstGeom prst="rect">
            <a:avLst/>
          </a:prstGeom>
          <a:noFill/>
          <a:ln w="9525">
            <a:noFill/>
          </a:ln>
        </p:spPr>
        <p:txBody>
          <a:bodyPr anchor="t" anchorCtr="0">
            <a:spAutoFit/>
          </a:bodyPr>
          <a:lstStyle/>
          <a:p>
            <a:pPr>
              <a:lnSpc>
                <a:spcPct val="90000"/>
              </a:lnSpc>
              <a:buFontTx/>
            </a:pPr>
            <a:r>
              <a:rPr lang="zh-CN" altLang="en-US" sz="2800" b="1" dirty="0">
                <a:latin typeface="Times New Roman" panose="02020603050405020304" pitchFamily="18" charset="0"/>
                <a:ea typeface="华文楷体" panose="02010600040101010101" pitchFamily="2" charset="-122"/>
              </a:rPr>
              <a:t>二、多级放大电路的动态分析</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571500" y="1109663"/>
            <a:ext cx="4151313" cy="533400"/>
          </a:xfrm>
        </p:spPr>
        <p:txBody>
          <a:bodyPr vert="horz" wrap="square" lIns="91440" tIns="45720" rIns="91440" bIns="45720" numCol="1" rtlCol="0" anchor="ctr" anchorCtr="0" compatLnSpc="1">
            <a:normAutofit/>
          </a:body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en-US" altLang="zh-CN" sz="2800" b="1" i="0" u="none" strike="noStrike" kern="1200" cap="none" spc="0" normalizeH="0" baseline="0" noProof="0" dirty="0">
                <a:ln>
                  <a:noFill/>
                </a:ln>
                <a:solidFill>
                  <a:schemeClr val="tx1"/>
                </a:solidFill>
                <a:effectLst/>
                <a:uLnTx/>
                <a:uFillTx/>
                <a:latin typeface="+mn-ea"/>
                <a:ea typeface="+mn-ea"/>
                <a:cs typeface="+mj-cs"/>
              </a:rPr>
              <a:t>1</a:t>
            </a:r>
            <a:r>
              <a:rPr kumimoji="0" lang="zh-CN" altLang="en-US" sz="2800" b="1" i="0" u="none" strike="noStrike" kern="1200" cap="none" spc="0" normalizeH="0" baseline="0" noProof="0" dirty="0">
                <a:ln>
                  <a:noFill/>
                </a:ln>
                <a:solidFill>
                  <a:schemeClr val="tx1"/>
                </a:solidFill>
                <a:effectLst/>
                <a:uLnTx/>
                <a:uFillTx/>
                <a:latin typeface="+mn-ea"/>
                <a:ea typeface="+mn-ea"/>
                <a:cs typeface="+mj-cs"/>
              </a:rPr>
              <a:t>、直接耦合</a:t>
            </a:r>
          </a:p>
        </p:txBody>
      </p:sp>
      <p:graphicFrame>
        <p:nvGraphicFramePr>
          <p:cNvPr id="6146" name="Object 3"/>
          <p:cNvGraphicFramePr>
            <a:graphicFrameLocks noChangeAspect="1"/>
          </p:cNvGraphicFramePr>
          <p:nvPr/>
        </p:nvGraphicFramePr>
        <p:xfrm>
          <a:off x="990600" y="1841500"/>
          <a:ext cx="3879850" cy="2728913"/>
        </p:xfrm>
        <a:graphic>
          <a:graphicData uri="http://schemas.openxmlformats.org/presentationml/2006/ole">
            <mc:AlternateContent xmlns:mc="http://schemas.openxmlformats.org/markup-compatibility/2006">
              <mc:Choice xmlns:v="urn:schemas-microsoft-com:vml" Requires="v">
                <p:oleObj r:id="rId2" imgW="12525375" imgH="8810625" progId="">
                  <p:embed/>
                </p:oleObj>
              </mc:Choice>
              <mc:Fallback>
                <p:oleObj r:id="rId2" imgW="12525375" imgH="8810625" progId="">
                  <p:embed/>
                  <p:pic>
                    <p:nvPicPr>
                      <p:cNvPr id="0" name="图片 3076"/>
                      <p:cNvPicPr/>
                      <p:nvPr/>
                    </p:nvPicPr>
                    <p:blipFill>
                      <a:blip r:embed="rId3"/>
                      <a:stretch>
                        <a:fillRect/>
                      </a:stretch>
                    </p:blipFill>
                    <p:spPr>
                      <a:xfrm>
                        <a:off x="990600" y="1841500"/>
                        <a:ext cx="3879850" cy="2728913"/>
                      </a:xfrm>
                      <a:prstGeom prst="rect">
                        <a:avLst/>
                      </a:prstGeom>
                      <a:noFill/>
                      <a:ln w="38100">
                        <a:noFill/>
                        <a:miter/>
                      </a:ln>
                    </p:spPr>
                  </p:pic>
                </p:oleObj>
              </mc:Fallback>
            </mc:AlternateContent>
          </a:graphicData>
        </a:graphic>
      </p:graphicFrame>
      <p:sp>
        <p:nvSpPr>
          <p:cNvPr id="20484" name="Line 4"/>
          <p:cNvSpPr/>
          <p:nvPr/>
        </p:nvSpPr>
        <p:spPr>
          <a:xfrm>
            <a:off x="3352800" y="1765300"/>
            <a:ext cx="0" cy="2895600"/>
          </a:xfrm>
          <a:prstGeom prst="line">
            <a:avLst/>
          </a:prstGeom>
          <a:ln w="19050" cap="flat" cmpd="sng">
            <a:solidFill>
              <a:srgbClr val="FF3300"/>
            </a:solidFill>
            <a:prstDash val="lgDashDot"/>
            <a:round/>
            <a:headEnd type="none" w="med" len="med"/>
            <a:tailEnd type="none" w="med" len="med"/>
          </a:ln>
        </p:spPr>
      </p:sp>
      <p:sp>
        <p:nvSpPr>
          <p:cNvPr id="20485" name="AutoShape 5"/>
          <p:cNvSpPr/>
          <p:nvPr/>
        </p:nvSpPr>
        <p:spPr>
          <a:xfrm>
            <a:off x="4859338" y="1506538"/>
            <a:ext cx="4044950" cy="838200"/>
          </a:xfrm>
          <a:prstGeom prst="borderCallout1">
            <a:avLst>
              <a:gd name="adj1" fmla="val 13634"/>
              <a:gd name="adj2" fmla="val -1884"/>
              <a:gd name="adj3" fmla="val 104546"/>
              <a:gd name="adj4" fmla="val -45056"/>
            </a:avLst>
          </a:prstGeom>
          <a:solidFill>
            <a:srgbClr val="66FFFF"/>
          </a:solidFill>
          <a:ln w="19050" cap="flat" cmpd="sng">
            <a:solidFill>
              <a:srgbClr val="FF3300"/>
            </a:solidFill>
            <a:prstDash val="solid"/>
            <a:miter/>
            <a:headEnd type="none" w="med" len="med"/>
            <a:tailEnd type="none" w="med" len="med"/>
          </a:ln>
        </p:spPr>
        <p:txBody>
          <a:bodyPr anchor="t" anchorCtr="0"/>
          <a:lstStyle/>
          <a:p>
            <a:pPr>
              <a:buFontTx/>
            </a:pPr>
            <a:r>
              <a:rPr lang="zh-CN" altLang="en-US" sz="2400" b="1" dirty="0">
                <a:latin typeface="Times New Roman" panose="02020603050405020304" pitchFamily="18" charset="0"/>
                <a:ea typeface="宋体" panose="02010600030101010101" pitchFamily="2" charset="-122"/>
              </a:rPr>
              <a:t>既是第一级的集电极电阻，又是第二级的基极电阻</a:t>
            </a:r>
          </a:p>
        </p:txBody>
      </p:sp>
      <p:sp>
        <p:nvSpPr>
          <p:cNvPr id="20486" name="Text Box 6"/>
          <p:cNvSpPr txBox="1"/>
          <p:nvPr/>
        </p:nvSpPr>
        <p:spPr>
          <a:xfrm>
            <a:off x="5003800" y="2514600"/>
            <a:ext cx="3863975" cy="1187450"/>
          </a:xfrm>
          <a:prstGeom prst="rect">
            <a:avLst/>
          </a:prstGeom>
          <a:noFill/>
          <a:ln w="9525">
            <a:noFill/>
          </a:ln>
        </p:spPr>
        <p:txBody>
          <a:bodyPr anchor="t" anchorCtr="0">
            <a:spAutoFit/>
          </a:bodyPr>
          <a:lstStyle/>
          <a:p>
            <a:pPr>
              <a:spcBef>
                <a:spcPct val="50000"/>
              </a:spcBef>
              <a:buFontTx/>
            </a:pPr>
            <a:r>
              <a:rPr lang="en-US" altLang="zh-CN" sz="2400" dirty="0">
                <a:latin typeface="Times New Roman" panose="02020603050405020304" pitchFamily="18" charset="0"/>
                <a:ea typeface="宋体" panose="02010600030101010101" pitchFamily="2" charset="-122"/>
              </a:rPr>
              <a:t>        </a:t>
            </a:r>
            <a:r>
              <a:rPr lang="zh-CN" altLang="en-US" sz="2400" b="1" dirty="0">
                <a:solidFill>
                  <a:srgbClr val="A50021"/>
                </a:solidFill>
                <a:latin typeface="Times New Roman" panose="02020603050405020304" pitchFamily="18" charset="0"/>
                <a:ea typeface="宋体" panose="02010600030101010101" pitchFamily="2" charset="-122"/>
              </a:rPr>
              <a:t>能够放大变化缓慢的信号，便于集成化， </a:t>
            </a:r>
            <a:r>
              <a:rPr lang="en-US" altLang="zh-CN" sz="2400" b="1" i="1" dirty="0">
                <a:solidFill>
                  <a:srgbClr val="A50021"/>
                </a:solidFill>
                <a:latin typeface="Times New Roman" panose="02020603050405020304" pitchFamily="18" charset="0"/>
                <a:ea typeface="宋体" panose="02010600030101010101" pitchFamily="2" charset="-122"/>
              </a:rPr>
              <a:t>Q</a:t>
            </a:r>
            <a:r>
              <a:rPr lang="zh-CN" altLang="zh-CN" sz="2400" b="1" dirty="0">
                <a:solidFill>
                  <a:srgbClr val="A50021"/>
                </a:solidFill>
                <a:latin typeface="Times New Roman" panose="02020603050405020304" pitchFamily="18" charset="0"/>
                <a:ea typeface="宋体" panose="02010600030101010101" pitchFamily="2" charset="-122"/>
              </a:rPr>
              <a:t>点相互影响，</a:t>
            </a:r>
            <a:r>
              <a:rPr lang="zh-CN" altLang="en-US" sz="2400" b="1" dirty="0">
                <a:solidFill>
                  <a:srgbClr val="A50021"/>
                </a:solidFill>
                <a:latin typeface="Times New Roman" panose="02020603050405020304" pitchFamily="18" charset="0"/>
                <a:ea typeface="宋体" panose="02010600030101010101" pitchFamily="2" charset="-122"/>
              </a:rPr>
              <a:t>存在零点漂移现象。</a:t>
            </a:r>
          </a:p>
        </p:txBody>
      </p:sp>
      <p:sp>
        <p:nvSpPr>
          <p:cNvPr id="20487" name="Text Box 7"/>
          <p:cNvSpPr txBox="1"/>
          <p:nvPr/>
        </p:nvSpPr>
        <p:spPr>
          <a:xfrm>
            <a:off x="755650" y="5394325"/>
            <a:ext cx="8137525" cy="822325"/>
          </a:xfrm>
          <a:prstGeom prst="rect">
            <a:avLst/>
          </a:prstGeom>
          <a:noFill/>
          <a:ln w="9525">
            <a:noFill/>
          </a:ln>
        </p:spPr>
        <p:txBody>
          <a:bodyPr anchor="t" anchorCtr="0">
            <a:spAutoFit/>
          </a:bodyPr>
          <a:lstStyle/>
          <a:p>
            <a:pPr>
              <a:spcBef>
                <a:spcPct val="50000"/>
              </a:spcBef>
              <a:buFontTx/>
            </a:pPr>
            <a:r>
              <a:rPr lang="en-US" altLang="zh-CN" sz="2400" b="1" dirty="0">
                <a:latin typeface="Times New Roman" panose="02020603050405020304" pitchFamily="18" charset="0"/>
                <a:ea typeface="宋体" panose="02010600030101010101" pitchFamily="2" charset="-122"/>
              </a:rPr>
              <a:t>    </a:t>
            </a:r>
            <a:r>
              <a:rPr lang="zh-CN" altLang="en-US" sz="2400" b="1" dirty="0">
                <a:latin typeface="Times New Roman" panose="02020603050405020304" pitchFamily="18" charset="0"/>
                <a:ea typeface="宋体" panose="02010600030101010101" pitchFamily="2" charset="-122"/>
              </a:rPr>
              <a:t>当输入信号为零时，前级由温度变化所引起的电流、电位的变化会逐级放大。</a:t>
            </a:r>
          </a:p>
        </p:txBody>
      </p:sp>
      <p:grpSp>
        <p:nvGrpSpPr>
          <p:cNvPr id="2" name="Group 8"/>
          <p:cNvGrpSpPr/>
          <p:nvPr/>
        </p:nvGrpSpPr>
        <p:grpSpPr>
          <a:xfrm>
            <a:off x="1524000" y="4432300"/>
            <a:ext cx="3124200" cy="457200"/>
            <a:chOff x="960" y="2688"/>
            <a:chExt cx="1968" cy="288"/>
          </a:xfrm>
        </p:grpSpPr>
        <p:sp>
          <p:nvSpPr>
            <p:cNvPr id="6152" name="Text Box 9"/>
            <p:cNvSpPr txBox="1"/>
            <p:nvPr/>
          </p:nvSpPr>
          <p:spPr>
            <a:xfrm>
              <a:off x="2160" y="2688"/>
              <a:ext cx="768" cy="288"/>
            </a:xfrm>
            <a:prstGeom prst="rect">
              <a:avLst/>
            </a:prstGeom>
            <a:noFill/>
            <a:ln w="9525">
              <a:noFill/>
            </a:ln>
          </p:spPr>
          <p:txBody>
            <a:bodyPr anchor="t" anchorCtr="0">
              <a:spAutoFit/>
            </a:bodyPr>
            <a:lstStyle/>
            <a:p>
              <a:pPr>
                <a:spcBef>
                  <a:spcPct val="50000"/>
                </a:spcBef>
                <a:buFontTx/>
              </a:pPr>
              <a:r>
                <a:rPr lang="zh-CN" altLang="en-US" sz="2400" b="1" dirty="0">
                  <a:latin typeface="Times New Roman" panose="02020603050405020304" pitchFamily="18" charset="0"/>
                  <a:ea typeface="宋体" panose="02010600030101010101" pitchFamily="2" charset="-122"/>
                </a:rPr>
                <a:t>第二级</a:t>
              </a:r>
            </a:p>
          </p:txBody>
        </p:sp>
        <p:sp>
          <p:nvSpPr>
            <p:cNvPr id="6153" name="Text Box 10"/>
            <p:cNvSpPr txBox="1"/>
            <p:nvPr/>
          </p:nvSpPr>
          <p:spPr>
            <a:xfrm>
              <a:off x="960" y="2688"/>
              <a:ext cx="768" cy="288"/>
            </a:xfrm>
            <a:prstGeom prst="rect">
              <a:avLst/>
            </a:prstGeom>
            <a:noFill/>
            <a:ln w="9525">
              <a:noFill/>
            </a:ln>
          </p:spPr>
          <p:txBody>
            <a:bodyPr anchor="t" anchorCtr="0">
              <a:spAutoFit/>
            </a:bodyPr>
            <a:lstStyle/>
            <a:p>
              <a:pPr>
                <a:spcBef>
                  <a:spcPct val="50000"/>
                </a:spcBef>
                <a:buFontTx/>
              </a:pPr>
              <a:r>
                <a:rPr lang="zh-CN" altLang="en-US" sz="2400" b="1" dirty="0">
                  <a:latin typeface="Times New Roman" panose="02020603050405020304" pitchFamily="18" charset="0"/>
                  <a:ea typeface="宋体" panose="02010600030101010101" pitchFamily="2" charset="-122"/>
                </a:rPr>
                <a:t>第一级</a:t>
              </a:r>
            </a:p>
          </p:txBody>
        </p:sp>
      </p:grpSp>
      <p:sp>
        <p:nvSpPr>
          <p:cNvPr id="20496" name="AutoShape 16"/>
          <p:cNvSpPr/>
          <p:nvPr/>
        </p:nvSpPr>
        <p:spPr>
          <a:xfrm>
            <a:off x="395288" y="4889500"/>
            <a:ext cx="1993900" cy="498475"/>
          </a:xfrm>
          <a:prstGeom prst="borderCallout2">
            <a:avLst>
              <a:gd name="adj1" fmla="val 22931"/>
              <a:gd name="adj2" fmla="val 103819"/>
              <a:gd name="adj3" fmla="val 22931"/>
              <a:gd name="adj4" fmla="val 111861"/>
              <a:gd name="adj5" fmla="val -225157"/>
              <a:gd name="adj6" fmla="val 120463"/>
            </a:avLst>
          </a:prstGeom>
          <a:solidFill>
            <a:srgbClr val="66FFFF"/>
          </a:solidFill>
          <a:ln w="19050" cap="flat" cmpd="sng">
            <a:solidFill>
              <a:srgbClr val="FF3300"/>
            </a:solidFill>
            <a:prstDash val="solid"/>
            <a:miter/>
            <a:headEnd type="none" w="med" len="med"/>
            <a:tailEnd type="none" w="med" len="med"/>
          </a:ln>
        </p:spPr>
        <p:txBody>
          <a:bodyPr anchor="t" anchorCtr="0"/>
          <a:lstStyle/>
          <a:p>
            <a:pPr algn="ctr" eaLnBrk="0" hangingPunct="0">
              <a:buFontTx/>
            </a:pPr>
            <a:r>
              <a:rPr lang="en-US" altLang="zh-CN" sz="2400" b="1" i="1" dirty="0">
                <a:latin typeface="Times New Roman" panose="02020603050405020304" pitchFamily="18" charset="0"/>
                <a:ea typeface="宋体" panose="02010600030101010101" pitchFamily="2" charset="-122"/>
              </a:rPr>
              <a:t>Q</a:t>
            </a:r>
            <a:r>
              <a:rPr lang="en-US" altLang="zh-CN" sz="2400" b="1" baseline="-25000" dirty="0">
                <a:latin typeface="Times New Roman" panose="02020603050405020304" pitchFamily="18" charset="0"/>
                <a:ea typeface="宋体" panose="02010600030101010101" pitchFamily="2" charset="-122"/>
              </a:rPr>
              <a:t>1</a:t>
            </a:r>
            <a:r>
              <a:rPr lang="zh-CN" altLang="en-US" sz="2400" b="1" dirty="0">
                <a:latin typeface="Times New Roman" panose="02020603050405020304" pitchFamily="18" charset="0"/>
                <a:ea typeface="宋体" panose="02010600030101010101" pitchFamily="2" charset="-122"/>
              </a:rPr>
              <a:t>合适吗？</a:t>
            </a:r>
          </a:p>
        </p:txBody>
      </p:sp>
      <p:sp>
        <p:nvSpPr>
          <p:cNvPr id="20497" name="AutoShape 17"/>
          <p:cNvSpPr/>
          <p:nvPr/>
        </p:nvSpPr>
        <p:spPr>
          <a:xfrm>
            <a:off x="611188" y="1722438"/>
            <a:ext cx="1003300" cy="835025"/>
          </a:xfrm>
          <a:prstGeom prst="borderCallout1">
            <a:avLst>
              <a:gd name="adj1" fmla="val 13690"/>
              <a:gd name="adj2" fmla="val 107597"/>
              <a:gd name="adj3" fmla="val 153991"/>
              <a:gd name="adj4" fmla="val 264241"/>
            </a:avLst>
          </a:prstGeom>
          <a:solidFill>
            <a:srgbClr val="66FFFF"/>
          </a:solidFill>
          <a:ln w="19050" cap="flat" cmpd="sng">
            <a:solidFill>
              <a:srgbClr val="FF0000"/>
            </a:solidFill>
            <a:prstDash val="solid"/>
            <a:miter/>
            <a:headEnd type="none" w="med" len="med"/>
            <a:tailEnd type="none" w="med" len="med"/>
          </a:ln>
        </p:spPr>
        <p:txBody>
          <a:bodyPr anchor="t" anchorCtr="0"/>
          <a:lstStyle/>
          <a:p>
            <a:pPr algn="ctr">
              <a:buFontTx/>
            </a:pPr>
            <a:r>
              <a:rPr lang="zh-CN" altLang="en-US" sz="2400" b="1" dirty="0">
                <a:latin typeface="Times New Roman" panose="02020603050405020304" pitchFamily="18" charset="0"/>
                <a:ea typeface="宋体" panose="02010600030101010101" pitchFamily="2" charset="-122"/>
              </a:rPr>
              <a:t>直接连接</a:t>
            </a:r>
          </a:p>
        </p:txBody>
      </p:sp>
      <p:grpSp>
        <p:nvGrpSpPr>
          <p:cNvPr id="3" name="Group 18"/>
          <p:cNvGrpSpPr/>
          <p:nvPr/>
        </p:nvGrpSpPr>
        <p:grpSpPr>
          <a:xfrm>
            <a:off x="5181600" y="3665538"/>
            <a:ext cx="3278188" cy="1519237"/>
            <a:chOff x="3264" y="2205"/>
            <a:chExt cx="2065" cy="957"/>
          </a:xfrm>
        </p:grpSpPr>
        <p:sp>
          <p:nvSpPr>
            <p:cNvPr id="6157" name="AutoShape 19"/>
            <p:cNvSpPr/>
            <p:nvPr/>
          </p:nvSpPr>
          <p:spPr>
            <a:xfrm>
              <a:off x="3264" y="2400"/>
              <a:ext cx="1515" cy="762"/>
            </a:xfrm>
            <a:prstGeom prst="borderCallout1">
              <a:avLst>
                <a:gd name="adj1" fmla="val 9449"/>
                <a:gd name="adj2" fmla="val 103167"/>
                <a:gd name="adj3" fmla="val -25593"/>
                <a:gd name="adj4" fmla="val 111023"/>
              </a:avLst>
            </a:prstGeom>
            <a:solidFill>
              <a:srgbClr val="66FFFF"/>
            </a:solidFill>
            <a:ln w="19050" cap="flat" cmpd="sng">
              <a:solidFill>
                <a:schemeClr val="tx2"/>
              </a:solidFill>
              <a:prstDash val="solid"/>
              <a:miter/>
              <a:headEnd type="none" w="med" len="med"/>
              <a:tailEnd type="none" w="med" len="med"/>
            </a:ln>
          </p:spPr>
          <p:txBody>
            <a:bodyPr anchor="t" anchorCtr="0"/>
            <a:lstStyle/>
            <a:p>
              <a:pPr>
                <a:buFontTx/>
              </a:pPr>
              <a:r>
                <a:rPr lang="zh-CN" altLang="en-US" sz="2400" b="1" dirty="0">
                  <a:latin typeface="Times New Roman" panose="02020603050405020304" pitchFamily="18" charset="0"/>
                  <a:ea typeface="宋体" panose="02010600030101010101" pitchFamily="2" charset="-122"/>
                </a:rPr>
                <a:t>输入为零，输出产生变化的现象称为零点漂移</a:t>
              </a:r>
            </a:p>
          </p:txBody>
        </p:sp>
        <p:sp>
          <p:nvSpPr>
            <p:cNvPr id="6158" name="Line 20"/>
            <p:cNvSpPr/>
            <p:nvPr/>
          </p:nvSpPr>
          <p:spPr>
            <a:xfrm>
              <a:off x="4195" y="2205"/>
              <a:ext cx="1134" cy="0"/>
            </a:xfrm>
            <a:prstGeom prst="line">
              <a:avLst/>
            </a:prstGeom>
            <a:ln w="28575" cap="flat" cmpd="sng">
              <a:solidFill>
                <a:schemeClr val="tx2"/>
              </a:solidFill>
              <a:prstDash val="solid"/>
              <a:round/>
              <a:headEnd type="none" w="med" len="med"/>
              <a:tailEnd type="none" w="med" len="med"/>
            </a:ln>
          </p:spPr>
        </p:sp>
      </p:grpSp>
      <p:sp>
        <p:nvSpPr>
          <p:cNvPr id="20501" name="Text Box 21"/>
          <p:cNvSpPr txBox="1"/>
          <p:nvPr/>
        </p:nvSpPr>
        <p:spPr>
          <a:xfrm>
            <a:off x="971550" y="6186488"/>
            <a:ext cx="7850188" cy="457200"/>
          </a:xfrm>
          <a:prstGeom prst="rect">
            <a:avLst/>
          </a:prstGeom>
          <a:noFill/>
          <a:ln w="9525">
            <a:noFill/>
          </a:ln>
        </p:spPr>
        <p:txBody>
          <a:bodyPr anchor="t" anchorCtr="0">
            <a:spAutoFit/>
          </a:bodyPr>
          <a:lstStyle/>
          <a:p>
            <a:pPr>
              <a:spcBef>
                <a:spcPct val="50000"/>
              </a:spcBef>
              <a:buFontTx/>
            </a:pPr>
            <a:r>
              <a:rPr lang="zh-CN" altLang="en-US" sz="2400" b="1" dirty="0">
                <a:latin typeface="Verdana" panose="020B0604030504040204" pitchFamily="34" charset="0"/>
                <a:ea typeface="宋体" panose="02010600030101010101" pitchFamily="2" charset="-122"/>
              </a:rPr>
              <a:t>求解</a:t>
            </a:r>
            <a:r>
              <a:rPr lang="en-US" altLang="zh-CN" sz="2400" b="1" i="1" dirty="0">
                <a:latin typeface="Times New Roman" panose="02020603050405020304" pitchFamily="18" charset="0"/>
                <a:ea typeface="宋体" panose="02010600030101010101" pitchFamily="2" charset="-122"/>
              </a:rPr>
              <a:t>Q</a:t>
            </a:r>
            <a:r>
              <a:rPr lang="zh-CN" altLang="en-US" sz="2400" b="1" dirty="0">
                <a:latin typeface="Verdana" panose="020B0604030504040204" pitchFamily="34" charset="0"/>
                <a:ea typeface="宋体" panose="02010600030101010101" pitchFamily="2" charset="-122"/>
              </a:rPr>
              <a:t>点时应按各回路列多元一次方程，然后联立求解。</a:t>
            </a:r>
          </a:p>
        </p:txBody>
      </p:sp>
      <p:sp>
        <p:nvSpPr>
          <p:cNvPr id="6160" name="Text Box 9">
            <a:hlinkClick r:id="rId4" action="ppaction://hlinksldjump"/>
          </p:cNvPr>
          <p:cNvSpPr txBox="1"/>
          <p:nvPr/>
        </p:nvSpPr>
        <p:spPr>
          <a:xfrm>
            <a:off x="214313" y="750888"/>
            <a:ext cx="5715000" cy="534987"/>
          </a:xfrm>
          <a:prstGeom prst="rect">
            <a:avLst/>
          </a:prstGeom>
          <a:noFill/>
          <a:ln w="9525">
            <a:noFill/>
          </a:ln>
        </p:spPr>
        <p:txBody>
          <a:bodyPr anchor="t" anchorCtr="0">
            <a:spAutoFit/>
          </a:bodyPr>
          <a:lstStyle/>
          <a:p>
            <a:pPr>
              <a:lnSpc>
                <a:spcPct val="90000"/>
              </a:lnSpc>
              <a:buFontTx/>
            </a:pPr>
            <a:r>
              <a:rPr lang="zh-CN" altLang="en-US" sz="3200" dirty="0">
                <a:latin typeface="华文行楷" panose="02010800040101010101" pitchFamily="2" charset="-122"/>
                <a:ea typeface="华文行楷" panose="02010800040101010101" pitchFamily="2" charset="-122"/>
              </a:rPr>
              <a:t> 一、多级放大电路的耦合方式</a:t>
            </a:r>
          </a:p>
        </p:txBody>
      </p:sp>
      <p:pic>
        <p:nvPicPr>
          <p:cNvPr id="6161" name="Picture 7"/>
          <p:cNvPicPr>
            <a:picLocks noChangeAspect="1"/>
          </p:cNvPicPr>
          <p:nvPr/>
        </p:nvPicPr>
        <p:blipFill>
          <a:blip r:embed="rId5"/>
          <a:stretch>
            <a:fillRect/>
          </a:stretch>
        </p:blipFill>
        <p:spPr>
          <a:xfrm>
            <a:off x="8704263" y="50800"/>
            <a:ext cx="403225" cy="403225"/>
          </a:xfrm>
          <a:prstGeom prst="rect">
            <a:avLst/>
          </a:prstGeom>
          <a:noFill/>
          <a:ln w="9525">
            <a:noFill/>
          </a:ln>
        </p:spPr>
      </p:pic>
      <p:sp>
        <p:nvSpPr>
          <p:cNvPr id="6162" name="灯片编号占位符 3"/>
          <p:cNvSpPr>
            <a:spLocks noGrp="1"/>
          </p:cNvSpPr>
          <p:nvPr>
            <p:ph type="sldNum" sz="quarter" idx="12"/>
          </p:nvPr>
        </p:nvSpPr>
        <p:spPr>
          <a:noFill/>
          <a:ln>
            <a:noFill/>
          </a:ln>
        </p:spPr>
        <p:txBody>
          <a:bodyPr wrap="square" lIns="91440" tIns="45720" rIns="91440" bIns="45720" anchor="ctr"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Verdana" panose="020B060403050404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Verdan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Verdan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Verdan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Verdana" panose="020B0604030504040204" pitchFamily="34" charset="0"/>
                <a:ea typeface="宋体" panose="02010600030101010101" pitchFamily="2" charset="-122"/>
                <a:cs typeface="+mn-cs"/>
              </a:defRPr>
            </a:lvl5pPr>
          </a:lstStyle>
          <a:p>
            <a:pPr lvl="0" algn="r" eaLnBrk="1" hangingPunct="1">
              <a:buFontTx/>
            </a:pPr>
            <a:fld id="{9A0DB2DC-4C9A-4742-B13C-FB6460FD3503}" type="slidenum">
              <a:rPr lang="en-US" altLang="zh-CN" sz="1200" dirty="0">
                <a:solidFill>
                  <a:srgbClr val="898989"/>
                </a:solidFill>
              </a:rPr>
              <a:t>83</a:t>
            </a:fld>
            <a:endParaRPr lang="en-US" altLang="zh-CN" sz="1200" dirty="0">
              <a:solidFill>
                <a:srgbClr val="898989"/>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0484"/>
                                        </p:tgtEl>
                                        <p:attrNameLst>
                                          <p:attrName>style.visibility</p:attrName>
                                        </p:attrNameLst>
                                      </p:cBhvr>
                                      <p:to>
                                        <p:strVal val="visible"/>
                                      </p:to>
                                    </p:set>
                                    <p:animEffect transition="in" filter="wipe(up)">
                                      <p:cBhvr>
                                        <p:cTn id="7" dur="500"/>
                                        <p:tgtEl>
                                          <p:spTgt spid="2048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grpId="0" nodeType="clickEffect">
                                  <p:stCondLst>
                                    <p:cond delay="0"/>
                                  </p:stCondLst>
                                  <p:childTnLst>
                                    <p:set>
                                      <p:cBhvr>
                                        <p:cTn id="16" dur="1" fill="hold">
                                          <p:stCondLst>
                                            <p:cond delay="0"/>
                                          </p:stCondLst>
                                        </p:cTn>
                                        <p:tgtEl>
                                          <p:spTgt spid="20497"/>
                                        </p:tgtEl>
                                        <p:attrNameLst>
                                          <p:attrName>style.visibility</p:attrName>
                                        </p:attrNameLst>
                                      </p:cBhvr>
                                      <p:to>
                                        <p:strVal val="visible"/>
                                      </p:to>
                                    </p:set>
                                    <p:animEffect transition="in" filter="wipe(right)">
                                      <p:cBhvr>
                                        <p:cTn id="17" dur="500"/>
                                        <p:tgtEl>
                                          <p:spTgt spid="20497"/>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499"/>
                                          </p:stCondLst>
                                        </p:cTn>
                                        <p:tgtEl>
                                          <p:spTgt spid="20485"/>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20486">
                                            <p:txEl>
                                              <p:pRg st="0" end="0"/>
                                            </p:txEl>
                                          </p:spTgt>
                                        </p:tgtEl>
                                        <p:attrNameLst>
                                          <p:attrName>style.visibility</p:attrName>
                                        </p:attrNameLst>
                                      </p:cBhvr>
                                      <p:to>
                                        <p:strVal val="visible"/>
                                      </p:to>
                                    </p:set>
                                    <p:animEffect transition="in" filter="wipe(left)">
                                      <p:cBhvr>
                                        <p:cTn id="26" dur="500"/>
                                        <p:tgtEl>
                                          <p:spTgt spid="20486">
                                            <p:txEl>
                                              <p:pRg st="0" end="0"/>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1" fill="hold" nodeType="click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wipe(up)">
                                      <p:cBhvr>
                                        <p:cTn id="31" dur="500"/>
                                        <p:tgtEl>
                                          <p:spTgt spid="3"/>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20487">
                                            <p:txEl>
                                              <p:pRg st="0" end="0"/>
                                            </p:txEl>
                                          </p:spTgt>
                                        </p:tgtEl>
                                        <p:attrNameLst>
                                          <p:attrName>style.visibility</p:attrName>
                                        </p:attrNameLst>
                                      </p:cBhvr>
                                      <p:to>
                                        <p:strVal val="visible"/>
                                      </p:to>
                                    </p:set>
                                    <p:animEffect transition="in" filter="wipe(left)">
                                      <p:cBhvr>
                                        <p:cTn id="36" dur="500"/>
                                        <p:tgtEl>
                                          <p:spTgt spid="20487">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grpId="0" nodeType="clickEffect">
                                  <p:stCondLst>
                                    <p:cond delay="0"/>
                                  </p:stCondLst>
                                  <p:childTnLst>
                                    <p:set>
                                      <p:cBhvr>
                                        <p:cTn id="40" dur="1" fill="hold">
                                          <p:stCondLst>
                                            <p:cond delay="0"/>
                                          </p:stCondLst>
                                        </p:cTn>
                                        <p:tgtEl>
                                          <p:spTgt spid="20501"/>
                                        </p:tgtEl>
                                        <p:attrNameLst>
                                          <p:attrName>style.visibility</p:attrName>
                                        </p:attrNameLst>
                                      </p:cBhvr>
                                      <p:to>
                                        <p:strVal val="visible"/>
                                      </p:to>
                                    </p:set>
                                    <p:animEffect transition="in" filter="wipe(left)">
                                      <p:cBhvr>
                                        <p:cTn id="41" dur="500"/>
                                        <p:tgtEl>
                                          <p:spTgt spid="20501"/>
                                        </p:tgtEl>
                                      </p:cBhvr>
                                    </p:animEffec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499"/>
                                          </p:stCondLst>
                                        </p:cTn>
                                        <p:tgtEl>
                                          <p:spTgt spid="2049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5" grpId="0" bldLvl="0" animBg="1"/>
      <p:bldP spid="20486" grpId="0" build="p"/>
      <p:bldP spid="20487" grpId="0" build="p"/>
      <p:bldP spid="20496" grpId="0" bldLvl="0" animBg="1"/>
      <p:bldP spid="20497" grpId="0" bldLvl="0" animBg="1"/>
      <p:bldP spid="20501"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p:cNvSpPr>
          <p:nvPr>
            <p:ph type="title"/>
          </p:nvPr>
        </p:nvSpPr>
        <p:spPr>
          <a:xfrm>
            <a:off x="323850" y="908050"/>
            <a:ext cx="3352800" cy="641350"/>
          </a:xfrm>
        </p:spPr>
        <p:txBody>
          <a:bodyPr vert="horz" wrap="square" lIns="91440" tIns="45720" rIns="91440" bIns="45720" anchor="ctr" anchorCtr="0"/>
          <a:lstStyle/>
          <a:p>
            <a:pPr algn="l" eaLnBrk="1" hangingPunct="1"/>
            <a:r>
              <a:rPr lang="en-US" altLang="zh-CN" sz="3600" dirty="0">
                <a:latin typeface="华文行楷" panose="02010800040101010101" pitchFamily="2" charset="-122"/>
                <a:ea typeface="华文行楷" panose="02010800040101010101" pitchFamily="2" charset="-122"/>
              </a:rPr>
              <a:t>2.</a:t>
            </a:r>
            <a:r>
              <a:rPr lang="zh-CN" altLang="en-US" sz="3600" dirty="0">
                <a:latin typeface="华文行楷" panose="02010800040101010101" pitchFamily="2" charset="-122"/>
                <a:ea typeface="华文行楷" panose="02010800040101010101" pitchFamily="2" charset="-122"/>
              </a:rPr>
              <a:t>阻容耦合</a:t>
            </a:r>
          </a:p>
        </p:txBody>
      </p:sp>
      <p:pic>
        <p:nvPicPr>
          <p:cNvPr id="21506" name="Picture 3" descr="Dz030102"/>
          <p:cNvPicPr>
            <a:picLocks noChangeAspect="1"/>
          </p:cNvPicPr>
          <p:nvPr/>
        </p:nvPicPr>
        <p:blipFill>
          <a:blip r:embed="rId3"/>
          <a:stretch>
            <a:fillRect/>
          </a:stretch>
        </p:blipFill>
        <p:spPr>
          <a:xfrm>
            <a:off x="755650" y="1844675"/>
            <a:ext cx="4419600" cy="2559050"/>
          </a:xfrm>
          <a:prstGeom prst="rect">
            <a:avLst/>
          </a:prstGeom>
          <a:noFill/>
          <a:ln w="9525">
            <a:noFill/>
          </a:ln>
        </p:spPr>
      </p:pic>
      <p:sp>
        <p:nvSpPr>
          <p:cNvPr id="24580" name="Text Box 4"/>
          <p:cNvSpPr txBox="1"/>
          <p:nvPr/>
        </p:nvSpPr>
        <p:spPr>
          <a:xfrm>
            <a:off x="1143000" y="5029200"/>
            <a:ext cx="7010400" cy="977900"/>
          </a:xfrm>
          <a:prstGeom prst="rect">
            <a:avLst/>
          </a:prstGeom>
          <a:noFill/>
          <a:ln w="9525">
            <a:noFill/>
          </a:ln>
        </p:spPr>
        <p:txBody>
          <a:bodyPr anchor="t" anchorCtr="0">
            <a:spAutoFit/>
          </a:bodyPr>
          <a:lstStyle/>
          <a:p>
            <a:pPr>
              <a:lnSpc>
                <a:spcPct val="120000"/>
              </a:lnSpc>
              <a:buFontTx/>
            </a:pPr>
            <a:r>
              <a:rPr lang="en-US" altLang="zh-CN" sz="2400" dirty="0">
                <a:solidFill>
                  <a:srgbClr val="D60093"/>
                </a:solidFill>
                <a:latin typeface="Times New Roman" panose="02020603050405020304" pitchFamily="18" charset="0"/>
                <a:ea typeface="宋体" panose="02010600030101010101" pitchFamily="2" charset="-122"/>
              </a:rPr>
              <a:t>   </a:t>
            </a:r>
            <a:r>
              <a:rPr lang="en-US" altLang="zh-CN" sz="2400" b="1" dirty="0">
                <a:solidFill>
                  <a:srgbClr val="D60093"/>
                </a:solidFill>
                <a:latin typeface="Times New Roman" panose="02020603050405020304" pitchFamily="18" charset="0"/>
                <a:ea typeface="宋体" panose="02010600030101010101" pitchFamily="2" charset="-122"/>
              </a:rPr>
              <a:t>     </a:t>
            </a:r>
            <a:r>
              <a:rPr lang="en-US" altLang="zh-CN" sz="2400" b="1" i="1" dirty="0">
                <a:solidFill>
                  <a:srgbClr val="A50021"/>
                </a:solidFill>
                <a:latin typeface="Times New Roman" panose="02020603050405020304" pitchFamily="18" charset="0"/>
                <a:ea typeface="宋体" panose="02010600030101010101" pitchFamily="2" charset="-122"/>
              </a:rPr>
              <a:t>Q</a:t>
            </a:r>
            <a:r>
              <a:rPr lang="zh-CN" altLang="zh-CN" sz="2400" b="1" dirty="0">
                <a:solidFill>
                  <a:srgbClr val="A50021"/>
                </a:solidFill>
                <a:latin typeface="Times New Roman" panose="02020603050405020304" pitchFamily="18" charset="0"/>
                <a:ea typeface="宋体" panose="02010600030101010101" pitchFamily="2" charset="-122"/>
              </a:rPr>
              <a:t>点相互独立</a:t>
            </a:r>
            <a:r>
              <a:rPr lang="zh-CN" altLang="en-US" sz="2400" b="1" dirty="0">
                <a:solidFill>
                  <a:srgbClr val="A50021"/>
                </a:solidFill>
                <a:latin typeface="Times New Roman" panose="02020603050405020304" pitchFamily="18" charset="0"/>
                <a:ea typeface="宋体" panose="02010600030101010101" pitchFamily="2" charset="-122"/>
              </a:rPr>
              <a:t>。不能放大变化缓慢的信号，低频特性差，不能集成化。</a:t>
            </a:r>
          </a:p>
        </p:txBody>
      </p:sp>
      <p:grpSp>
        <p:nvGrpSpPr>
          <p:cNvPr id="2" name="Group 5"/>
          <p:cNvGrpSpPr/>
          <p:nvPr/>
        </p:nvGrpSpPr>
        <p:grpSpPr>
          <a:xfrm>
            <a:off x="1212850" y="4359275"/>
            <a:ext cx="3810000" cy="457200"/>
            <a:chOff x="768" y="2640"/>
            <a:chExt cx="2400" cy="288"/>
          </a:xfrm>
        </p:grpSpPr>
        <p:sp>
          <p:nvSpPr>
            <p:cNvPr id="21509" name="Text Box 6"/>
            <p:cNvSpPr txBox="1"/>
            <p:nvPr/>
          </p:nvSpPr>
          <p:spPr>
            <a:xfrm>
              <a:off x="768" y="2640"/>
              <a:ext cx="1056" cy="288"/>
            </a:xfrm>
            <a:prstGeom prst="rect">
              <a:avLst/>
            </a:prstGeom>
            <a:noFill/>
            <a:ln w="9525">
              <a:noFill/>
            </a:ln>
          </p:spPr>
          <p:txBody>
            <a:bodyPr anchor="t" anchorCtr="0">
              <a:spAutoFit/>
            </a:bodyPr>
            <a:lstStyle/>
            <a:p>
              <a:pPr>
                <a:spcBef>
                  <a:spcPct val="50000"/>
                </a:spcBef>
                <a:buFontTx/>
              </a:pPr>
              <a:r>
                <a:rPr lang="zh-CN" altLang="en-US" sz="2400" b="1" dirty="0">
                  <a:latin typeface="Times New Roman" panose="02020603050405020304" pitchFamily="18" charset="0"/>
                  <a:ea typeface="宋体" panose="02010600030101010101" pitchFamily="2" charset="-122"/>
                </a:rPr>
                <a:t>共射电路</a:t>
              </a:r>
            </a:p>
          </p:txBody>
        </p:sp>
        <p:sp>
          <p:nvSpPr>
            <p:cNvPr id="21510" name="Text Box 7"/>
            <p:cNvSpPr txBox="1"/>
            <p:nvPr/>
          </p:nvSpPr>
          <p:spPr>
            <a:xfrm>
              <a:off x="2112" y="2640"/>
              <a:ext cx="1056" cy="288"/>
            </a:xfrm>
            <a:prstGeom prst="rect">
              <a:avLst/>
            </a:prstGeom>
            <a:noFill/>
            <a:ln w="9525">
              <a:noFill/>
            </a:ln>
          </p:spPr>
          <p:txBody>
            <a:bodyPr anchor="t" anchorCtr="0">
              <a:spAutoFit/>
            </a:bodyPr>
            <a:lstStyle/>
            <a:p>
              <a:pPr>
                <a:spcBef>
                  <a:spcPct val="50000"/>
                </a:spcBef>
                <a:buFontTx/>
              </a:pPr>
              <a:r>
                <a:rPr lang="zh-CN" altLang="en-US" sz="2400" b="1" dirty="0">
                  <a:latin typeface="Times New Roman" panose="02020603050405020304" pitchFamily="18" charset="0"/>
                  <a:ea typeface="宋体" panose="02010600030101010101" pitchFamily="2" charset="-122"/>
                </a:rPr>
                <a:t>共集电路</a:t>
              </a:r>
            </a:p>
          </p:txBody>
        </p:sp>
      </p:grpSp>
      <p:sp>
        <p:nvSpPr>
          <p:cNvPr id="24584" name="Text Box 8"/>
          <p:cNvSpPr txBox="1"/>
          <p:nvPr/>
        </p:nvSpPr>
        <p:spPr>
          <a:xfrm>
            <a:off x="6072188" y="3971925"/>
            <a:ext cx="3000375" cy="457200"/>
          </a:xfrm>
          <a:prstGeom prst="rect">
            <a:avLst/>
          </a:prstGeom>
          <a:noFill/>
          <a:ln w="9525">
            <a:noFill/>
          </a:ln>
        </p:spPr>
        <p:txBody>
          <a:bodyPr anchor="t" anchorCtr="0">
            <a:spAutoFit/>
          </a:bodyPr>
          <a:lstStyle/>
          <a:p>
            <a:pPr>
              <a:spcBef>
                <a:spcPct val="50000"/>
              </a:spcBef>
              <a:buFontTx/>
            </a:pPr>
            <a:r>
              <a:rPr lang="zh-CN" altLang="en-US" sz="2400" b="1" dirty="0">
                <a:solidFill>
                  <a:srgbClr val="A50021"/>
                </a:solidFill>
                <a:latin typeface="Times New Roman" panose="02020603050405020304" pitchFamily="18" charset="0"/>
                <a:ea typeface="宋体" panose="02010600030101010101" pitchFamily="2" charset="-122"/>
              </a:rPr>
              <a:t>有零点漂移吗？</a:t>
            </a:r>
          </a:p>
        </p:txBody>
      </p:sp>
      <p:sp>
        <p:nvSpPr>
          <p:cNvPr id="24585" name="Text Box 9"/>
          <p:cNvSpPr txBox="1"/>
          <p:nvPr/>
        </p:nvSpPr>
        <p:spPr>
          <a:xfrm>
            <a:off x="5480050" y="1714500"/>
            <a:ext cx="3048000" cy="2308225"/>
          </a:xfrm>
          <a:prstGeom prst="rect">
            <a:avLst/>
          </a:prstGeom>
          <a:noFill/>
          <a:ln w="9525">
            <a:noFill/>
          </a:ln>
        </p:spPr>
        <p:txBody>
          <a:bodyPr anchor="t" anchorCtr="0">
            <a:spAutoFit/>
          </a:bodyPr>
          <a:lstStyle/>
          <a:p>
            <a:pPr>
              <a:lnSpc>
                <a:spcPct val="120000"/>
              </a:lnSpc>
              <a:buFontTx/>
            </a:pPr>
            <a:r>
              <a:rPr lang="en-US" altLang="zh-CN" sz="2400" b="1" dirty="0">
                <a:latin typeface="Times New Roman" panose="02020603050405020304" pitchFamily="18" charset="0"/>
                <a:ea typeface="宋体" panose="02010600030101010101" pitchFamily="2" charset="-122"/>
              </a:rPr>
              <a:t>        </a:t>
            </a:r>
            <a:r>
              <a:rPr lang="zh-CN" altLang="en-US" sz="2400" b="1" dirty="0">
                <a:latin typeface="Times New Roman" panose="02020603050405020304" pitchFamily="18" charset="0"/>
                <a:ea typeface="宋体" panose="02010600030101010101" pitchFamily="2" charset="-122"/>
              </a:rPr>
              <a:t>利用电容连接信号源与放大电路、放大电路的前后级、放大电路与负载，为阻容耦合。</a:t>
            </a:r>
          </a:p>
        </p:txBody>
      </p:sp>
      <p:sp>
        <p:nvSpPr>
          <p:cNvPr id="24591" name="Oval 15"/>
          <p:cNvSpPr/>
          <p:nvPr/>
        </p:nvSpPr>
        <p:spPr>
          <a:xfrm>
            <a:off x="2478088" y="2228850"/>
            <a:ext cx="647700" cy="647700"/>
          </a:xfrm>
          <a:prstGeom prst="ellipse">
            <a:avLst/>
          </a:prstGeom>
          <a:noFill/>
          <a:ln w="28575" cap="flat" cmpd="sng">
            <a:solidFill>
              <a:srgbClr val="FF0000"/>
            </a:solidFill>
            <a:prstDash val="solid"/>
            <a:round/>
            <a:headEnd type="none" w="med" len="med"/>
            <a:tailEnd type="none" w="med" len="med"/>
          </a:ln>
        </p:spPr>
        <p:txBody>
          <a:bodyPr wrap="none" anchor="ctr" anchorCtr="0"/>
          <a:lstStyle/>
          <a:p>
            <a:pPr>
              <a:buFontTx/>
            </a:pPr>
            <a:endParaRPr lang="zh-CN" altLang="en-US" dirty="0">
              <a:latin typeface="Verdana" panose="020B0604030504040204" pitchFamily="34" charset="0"/>
              <a:ea typeface="宋体" panose="02010600030101010101" pitchFamily="2" charset="-122"/>
            </a:endParaRPr>
          </a:p>
        </p:txBody>
      </p:sp>
      <p:sp>
        <p:nvSpPr>
          <p:cNvPr id="21514" name="灯片编号占位符 2"/>
          <p:cNvSpPr>
            <a:spLocks noGrp="1"/>
          </p:cNvSpPr>
          <p:nvPr>
            <p:ph type="sldNum" sz="quarter" idx="12"/>
          </p:nvPr>
        </p:nvSpPr>
        <p:spPr>
          <a:noFill/>
          <a:ln>
            <a:noFill/>
          </a:ln>
        </p:spPr>
        <p:txBody>
          <a:bodyPr wrap="square" lIns="91440" tIns="45720" rIns="91440" bIns="45720" anchor="ctr"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Verdana" panose="020B060403050404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Verdan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Verdan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Verdan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Verdana" panose="020B0604030504040204" pitchFamily="34" charset="0"/>
                <a:ea typeface="宋体" panose="02010600030101010101" pitchFamily="2" charset="-122"/>
                <a:cs typeface="+mn-cs"/>
              </a:defRPr>
            </a:lvl5pPr>
          </a:lstStyle>
          <a:p>
            <a:pPr lvl="0" algn="r" eaLnBrk="1" hangingPunct="1">
              <a:buFontTx/>
            </a:pPr>
            <a:fld id="{9A0DB2DC-4C9A-4742-B13C-FB6460FD3503}" type="slidenum">
              <a:rPr lang="en-US" altLang="zh-CN" sz="1200" dirty="0">
                <a:solidFill>
                  <a:srgbClr val="898989"/>
                </a:solidFill>
              </a:rPr>
              <a:t>84</a:t>
            </a:fld>
            <a:endParaRPr lang="en-US" altLang="zh-CN" sz="1200" dirty="0">
              <a:solidFill>
                <a:srgbClr val="898989"/>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24591"/>
                                        </p:tgtEl>
                                        <p:attrNameLst>
                                          <p:attrName>style.visibility</p:attrName>
                                        </p:attrNameLst>
                                      </p:cBhvr>
                                      <p:to>
                                        <p:strVal val="visible"/>
                                      </p:to>
                                    </p:set>
                                    <p:animEffect transition="in" filter="wheel(1)">
                                      <p:cBhvr>
                                        <p:cTn id="7" dur="1000"/>
                                        <p:tgtEl>
                                          <p:spTgt spid="2459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4585">
                                            <p:txEl>
                                              <p:pRg st="0" end="0"/>
                                            </p:txEl>
                                          </p:spTgt>
                                        </p:tgtEl>
                                        <p:attrNameLst>
                                          <p:attrName>style.visibility</p:attrName>
                                        </p:attrNameLst>
                                      </p:cBhvr>
                                      <p:to>
                                        <p:strVal val="visible"/>
                                      </p:to>
                                    </p:set>
                                    <p:animEffect transition="in" filter="wipe(left)">
                                      <p:cBhvr>
                                        <p:cTn id="12" dur="500"/>
                                        <p:tgtEl>
                                          <p:spTgt spid="2458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left)">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4584">
                                            <p:txEl>
                                              <p:pRg st="0" end="0"/>
                                            </p:txEl>
                                          </p:spTgt>
                                        </p:tgtEl>
                                        <p:attrNameLst>
                                          <p:attrName>style.visibility</p:attrName>
                                        </p:attrNameLst>
                                      </p:cBhvr>
                                      <p:to>
                                        <p:strVal val="visible"/>
                                      </p:to>
                                    </p:set>
                                    <p:animEffect transition="in" filter="wipe(left)">
                                      <p:cBhvr>
                                        <p:cTn id="22" dur="500"/>
                                        <p:tgtEl>
                                          <p:spTgt spid="24584">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4580"/>
                                        </p:tgtEl>
                                        <p:attrNameLst>
                                          <p:attrName>style.visibility</p:attrName>
                                        </p:attrNameLst>
                                      </p:cBhvr>
                                      <p:to>
                                        <p:strVal val="visible"/>
                                      </p:to>
                                    </p:set>
                                    <p:animEffect transition="in" filter="wipe(left)">
                                      <p:cBhvr>
                                        <p:cTn id="27" dur="500"/>
                                        <p:tgtEl>
                                          <p:spTgt spid="245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80" grpId="0"/>
      <p:bldP spid="24584" grpId="0" build="p"/>
      <p:bldP spid="24585" grpId="0" build="p"/>
      <p:bldP spid="24591" grpId="0" bldLvl="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2"/>
          <p:cNvSpPr>
            <a:spLocks noGrp="1"/>
          </p:cNvSpPr>
          <p:nvPr>
            <p:ph type="title"/>
          </p:nvPr>
        </p:nvSpPr>
        <p:spPr>
          <a:xfrm>
            <a:off x="179388" y="788988"/>
            <a:ext cx="6321425" cy="425450"/>
          </a:xfrm>
        </p:spPr>
        <p:txBody>
          <a:bodyPr vert="horz" wrap="square" lIns="91440" tIns="45720" rIns="91440" bIns="45720" anchor="ctr" anchorCtr="0"/>
          <a:lstStyle/>
          <a:p>
            <a:pPr eaLnBrk="1" hangingPunct="1">
              <a:buNone/>
            </a:pPr>
            <a:r>
              <a:rPr lang="zh-CN" altLang="en-US" sz="3600" dirty="0">
                <a:ea typeface="华文行楷" panose="02010800040101010101" pitchFamily="2" charset="-122"/>
              </a:rPr>
              <a:t>二、</a:t>
            </a:r>
            <a:r>
              <a:rPr lang="zh-CN" altLang="en-US" sz="3600" dirty="0">
                <a:latin typeface="华文行楷" panose="02010800040101010101" pitchFamily="2" charset="-122"/>
                <a:ea typeface="华文行楷" panose="02010800040101010101" pitchFamily="2" charset="-122"/>
              </a:rPr>
              <a:t>多级放大电路的动态分析</a:t>
            </a:r>
            <a:endParaRPr lang="zh-CN" altLang="en-US" sz="3600" dirty="0">
              <a:ea typeface="华文行楷" panose="02010800040101010101" pitchFamily="2" charset="-122"/>
            </a:endParaRPr>
          </a:p>
        </p:txBody>
      </p:sp>
      <p:pic>
        <p:nvPicPr>
          <p:cNvPr id="25602" name="Picture 3" descr="Dz030201"/>
          <p:cNvPicPr>
            <a:picLocks noChangeAspect="1"/>
          </p:cNvPicPr>
          <p:nvPr/>
        </p:nvPicPr>
        <p:blipFill>
          <a:blip r:embed="rId2">
            <a:clrChange>
              <a:clrFrom>
                <a:srgbClr val="FFFFFF"/>
              </a:clrFrom>
              <a:clrTo>
                <a:srgbClr val="FFFFFF">
                  <a:alpha val="0"/>
                </a:srgbClr>
              </a:clrTo>
            </a:clrChange>
          </a:blip>
          <a:srcRect t="-8511" b="-10638"/>
          <a:stretch>
            <a:fillRect/>
          </a:stretch>
        </p:blipFill>
        <p:spPr>
          <a:xfrm>
            <a:off x="1295400" y="2336800"/>
            <a:ext cx="6400800" cy="1066800"/>
          </a:xfrm>
          <a:prstGeom prst="rect">
            <a:avLst/>
          </a:prstGeom>
          <a:solidFill>
            <a:srgbClr val="FFFFFF"/>
          </a:solidFill>
          <a:ln w="9525">
            <a:noFill/>
          </a:ln>
        </p:spPr>
      </p:pic>
      <p:sp>
        <p:nvSpPr>
          <p:cNvPr id="25603" name="Text Box 4"/>
          <p:cNvSpPr txBox="1"/>
          <p:nvPr/>
        </p:nvSpPr>
        <p:spPr>
          <a:xfrm>
            <a:off x="714375" y="1214438"/>
            <a:ext cx="4419600" cy="1127125"/>
          </a:xfrm>
          <a:prstGeom prst="rect">
            <a:avLst/>
          </a:prstGeom>
          <a:noFill/>
          <a:ln w="9525">
            <a:noFill/>
          </a:ln>
        </p:spPr>
        <p:txBody>
          <a:bodyPr anchor="t" anchorCtr="0">
            <a:spAutoFit/>
          </a:bodyPr>
          <a:lstStyle/>
          <a:p>
            <a:pPr>
              <a:lnSpc>
                <a:spcPct val="120000"/>
              </a:lnSpc>
              <a:buClrTx/>
              <a:buFontTx/>
            </a:pPr>
            <a:r>
              <a:rPr lang="en-US" altLang="zh-CN" sz="2800" b="1" dirty="0">
                <a:latin typeface="宋体" panose="02010600030101010101" pitchFamily="2" charset="-122"/>
                <a:ea typeface="宋体" panose="02010600030101010101" pitchFamily="2" charset="-122"/>
              </a:rPr>
              <a:t>1.</a:t>
            </a:r>
            <a:r>
              <a:rPr lang="zh-CN" altLang="en-US" sz="2800" b="1" dirty="0">
                <a:latin typeface="宋体" panose="02010600030101010101" pitchFamily="2" charset="-122"/>
                <a:ea typeface="宋体" panose="02010600030101010101" pitchFamily="2" charset="-122"/>
              </a:rPr>
              <a:t>动态参数分析</a:t>
            </a:r>
            <a:endParaRPr lang="en-US" altLang="zh-CN" sz="2800" b="1" dirty="0">
              <a:latin typeface="宋体" panose="02010600030101010101" pitchFamily="2" charset="-122"/>
              <a:ea typeface="宋体" panose="02010600030101010101" pitchFamily="2" charset="-122"/>
            </a:endParaRPr>
          </a:p>
          <a:p>
            <a:pPr>
              <a:lnSpc>
                <a:spcPct val="120000"/>
              </a:lnSpc>
              <a:buClrTx/>
              <a:buFontTx/>
            </a:pPr>
            <a:r>
              <a:rPr lang="zh-CN" altLang="en-US" sz="2800" b="1" dirty="0">
                <a:latin typeface="宋体" panose="02010600030101010101" pitchFamily="2" charset="-122"/>
                <a:ea typeface="宋体" panose="02010600030101010101" pitchFamily="2" charset="-122"/>
              </a:rPr>
              <a:t>  （</a:t>
            </a:r>
            <a:r>
              <a:rPr lang="en-US" altLang="zh-CN" sz="2800" b="1" dirty="0">
                <a:latin typeface="宋体" panose="02010600030101010101" pitchFamily="2" charset="-122"/>
                <a:ea typeface="宋体" panose="02010600030101010101" pitchFamily="2" charset="-122"/>
              </a:rPr>
              <a:t>1</a:t>
            </a:r>
            <a:r>
              <a:rPr lang="zh-CN" altLang="en-US" sz="2800" b="1" dirty="0">
                <a:latin typeface="宋体" panose="02010600030101010101" pitchFamily="2" charset="-122"/>
                <a:ea typeface="宋体" panose="02010600030101010101" pitchFamily="2" charset="-122"/>
              </a:rPr>
              <a:t>）电压放大倍数</a:t>
            </a:r>
          </a:p>
        </p:txBody>
      </p:sp>
      <p:graphicFrame>
        <p:nvGraphicFramePr>
          <p:cNvPr id="28677" name="Object 5"/>
          <p:cNvGraphicFramePr>
            <a:graphicFrameLocks noChangeAspect="1"/>
          </p:cNvGraphicFramePr>
          <p:nvPr/>
        </p:nvGraphicFramePr>
        <p:xfrm>
          <a:off x="1692275" y="3479800"/>
          <a:ext cx="4470400" cy="898525"/>
        </p:xfrm>
        <a:graphic>
          <a:graphicData uri="http://schemas.openxmlformats.org/presentationml/2006/ole">
            <mc:AlternateContent xmlns:mc="http://schemas.openxmlformats.org/markup-compatibility/2006">
              <mc:Choice xmlns:v="urn:schemas-microsoft-com:vml" Requires="v">
                <p:oleObj r:id="rId3" imgW="2336800" imgH="469900" progId="Equation.3">
                  <p:embed/>
                </p:oleObj>
              </mc:Choice>
              <mc:Fallback>
                <p:oleObj r:id="rId3" imgW="2336800" imgH="469900" progId="Equation.3">
                  <p:embed/>
                  <p:pic>
                    <p:nvPicPr>
                      <p:cNvPr id="0" name="图片 3094"/>
                      <p:cNvPicPr/>
                      <p:nvPr/>
                    </p:nvPicPr>
                    <p:blipFill>
                      <a:blip r:embed="rId4"/>
                      <a:stretch>
                        <a:fillRect/>
                      </a:stretch>
                    </p:blipFill>
                    <p:spPr>
                      <a:xfrm>
                        <a:off x="1692275" y="3479800"/>
                        <a:ext cx="4470400" cy="898525"/>
                      </a:xfrm>
                      <a:prstGeom prst="rect">
                        <a:avLst/>
                      </a:prstGeom>
                      <a:solidFill>
                        <a:srgbClr val="66FFFF"/>
                      </a:solidFill>
                      <a:ln w="9525" cap="flat" cmpd="sng">
                        <a:solidFill>
                          <a:srgbClr val="FF3300"/>
                        </a:solidFill>
                        <a:prstDash val="solid"/>
                        <a:miter/>
                        <a:headEnd type="none" w="med" len="med"/>
                        <a:tailEnd type="none" w="med" len="med"/>
                      </a:ln>
                    </p:spPr>
                  </p:pic>
                </p:oleObj>
              </mc:Fallback>
            </mc:AlternateContent>
          </a:graphicData>
        </a:graphic>
      </p:graphicFrame>
      <p:sp>
        <p:nvSpPr>
          <p:cNvPr id="28678" name="Text Box 6"/>
          <p:cNvSpPr txBox="1"/>
          <p:nvPr/>
        </p:nvSpPr>
        <p:spPr>
          <a:xfrm>
            <a:off x="1042988" y="4429125"/>
            <a:ext cx="2743200" cy="519113"/>
          </a:xfrm>
          <a:prstGeom prst="rect">
            <a:avLst/>
          </a:prstGeom>
          <a:noFill/>
          <a:ln w="9525">
            <a:noFill/>
          </a:ln>
        </p:spPr>
        <p:txBody>
          <a:bodyPr anchor="t" anchorCtr="0">
            <a:spAutoFit/>
          </a:bodyPr>
          <a:lstStyle/>
          <a:p>
            <a:pPr>
              <a:spcBef>
                <a:spcPct val="50000"/>
              </a:spcBef>
              <a:buClrTx/>
              <a:buFontTx/>
            </a:pPr>
            <a:r>
              <a:rPr lang="zh-CN" altLang="en-US" sz="2800" b="1" dirty="0">
                <a:latin typeface="宋体" panose="02010600030101010101" pitchFamily="2" charset="-122"/>
                <a:ea typeface="宋体" panose="02010600030101010101" pitchFamily="2" charset="-122"/>
              </a:rPr>
              <a:t>（</a:t>
            </a:r>
            <a:r>
              <a:rPr lang="en-US" altLang="zh-CN" sz="2800" b="1" dirty="0">
                <a:latin typeface="宋体" panose="02010600030101010101" pitchFamily="2" charset="-122"/>
                <a:ea typeface="宋体" panose="02010600030101010101" pitchFamily="2" charset="-122"/>
              </a:rPr>
              <a:t>2</a:t>
            </a:r>
            <a:r>
              <a:rPr lang="zh-CN" altLang="en-US" sz="2800" b="1" dirty="0">
                <a:latin typeface="宋体" panose="02010600030101010101" pitchFamily="2" charset="-122"/>
                <a:ea typeface="宋体" panose="02010600030101010101" pitchFamily="2" charset="-122"/>
              </a:rPr>
              <a:t>）输入电阻</a:t>
            </a:r>
          </a:p>
        </p:txBody>
      </p:sp>
      <p:graphicFrame>
        <p:nvGraphicFramePr>
          <p:cNvPr id="28679" name="Object 7"/>
          <p:cNvGraphicFramePr>
            <a:graphicFrameLocks noChangeAspect="1"/>
          </p:cNvGraphicFramePr>
          <p:nvPr/>
        </p:nvGraphicFramePr>
        <p:xfrm>
          <a:off x="3929063" y="4454525"/>
          <a:ext cx="1066800" cy="463550"/>
        </p:xfrm>
        <a:graphic>
          <a:graphicData uri="http://schemas.openxmlformats.org/presentationml/2006/ole">
            <mc:AlternateContent xmlns:mc="http://schemas.openxmlformats.org/markup-compatibility/2006">
              <mc:Choice xmlns:v="urn:schemas-microsoft-com:vml" Requires="v">
                <p:oleObj r:id="rId5" imgW="494665" imgH="215900" progId="Equation.3">
                  <p:embed/>
                </p:oleObj>
              </mc:Choice>
              <mc:Fallback>
                <p:oleObj r:id="rId5" imgW="494665" imgH="215900" progId="Equation.3">
                  <p:embed/>
                  <p:pic>
                    <p:nvPicPr>
                      <p:cNvPr id="0" name="图片 3095"/>
                      <p:cNvPicPr/>
                      <p:nvPr/>
                    </p:nvPicPr>
                    <p:blipFill>
                      <a:blip r:embed="rId6"/>
                      <a:stretch>
                        <a:fillRect/>
                      </a:stretch>
                    </p:blipFill>
                    <p:spPr>
                      <a:xfrm>
                        <a:off x="3929063" y="4454525"/>
                        <a:ext cx="1066800" cy="463550"/>
                      </a:xfrm>
                      <a:prstGeom prst="rect">
                        <a:avLst/>
                      </a:prstGeom>
                      <a:solidFill>
                        <a:srgbClr val="66FFFF"/>
                      </a:solidFill>
                      <a:ln w="9525" cap="flat" cmpd="sng">
                        <a:solidFill>
                          <a:srgbClr val="FF3300"/>
                        </a:solidFill>
                        <a:prstDash val="solid"/>
                        <a:miter/>
                        <a:headEnd type="none" w="med" len="med"/>
                        <a:tailEnd type="none" w="med" len="med"/>
                      </a:ln>
                    </p:spPr>
                  </p:pic>
                </p:oleObj>
              </mc:Fallback>
            </mc:AlternateContent>
          </a:graphicData>
        </a:graphic>
      </p:graphicFrame>
      <p:sp>
        <p:nvSpPr>
          <p:cNvPr id="28680" name="Text Box 8"/>
          <p:cNvSpPr txBox="1"/>
          <p:nvPr/>
        </p:nvSpPr>
        <p:spPr>
          <a:xfrm>
            <a:off x="1042988" y="4962525"/>
            <a:ext cx="3171825" cy="523875"/>
          </a:xfrm>
          <a:prstGeom prst="rect">
            <a:avLst/>
          </a:prstGeom>
          <a:noFill/>
          <a:ln w="9525">
            <a:noFill/>
          </a:ln>
        </p:spPr>
        <p:txBody>
          <a:bodyPr anchor="t" anchorCtr="0">
            <a:spAutoFit/>
          </a:bodyPr>
          <a:lstStyle/>
          <a:p>
            <a:pPr>
              <a:spcBef>
                <a:spcPct val="50000"/>
              </a:spcBef>
              <a:buClrTx/>
              <a:buFontTx/>
            </a:pPr>
            <a:r>
              <a:rPr lang="zh-CN" altLang="en-US" sz="2800" b="1" dirty="0">
                <a:latin typeface="宋体" panose="02010600030101010101" pitchFamily="2" charset="-122"/>
                <a:ea typeface="宋体" panose="02010600030101010101" pitchFamily="2" charset="-122"/>
              </a:rPr>
              <a:t>（</a:t>
            </a:r>
            <a:r>
              <a:rPr lang="en-US" altLang="zh-CN" sz="2800" b="1" dirty="0">
                <a:latin typeface="宋体" panose="02010600030101010101" pitchFamily="2" charset="-122"/>
                <a:ea typeface="宋体" panose="02010600030101010101" pitchFamily="2" charset="-122"/>
              </a:rPr>
              <a:t>3</a:t>
            </a:r>
            <a:r>
              <a:rPr lang="zh-CN" altLang="en-US" sz="2800" b="1" dirty="0">
                <a:latin typeface="宋体" panose="02010600030101010101" pitchFamily="2" charset="-122"/>
                <a:ea typeface="宋体" panose="02010600030101010101" pitchFamily="2" charset="-122"/>
              </a:rPr>
              <a:t>）</a:t>
            </a:r>
            <a:r>
              <a:rPr lang="zh-CN" altLang="zh-CN" sz="2800" b="1" dirty="0">
                <a:latin typeface="宋体" panose="02010600030101010101" pitchFamily="2" charset="-122"/>
                <a:ea typeface="宋体" panose="02010600030101010101" pitchFamily="2" charset="-122"/>
              </a:rPr>
              <a:t>输出电阻</a:t>
            </a:r>
            <a:endParaRPr lang="zh-CN" altLang="en-US" sz="2800" b="1" dirty="0">
              <a:latin typeface="宋体" panose="02010600030101010101" pitchFamily="2" charset="-122"/>
              <a:ea typeface="宋体" panose="02010600030101010101" pitchFamily="2" charset="-122"/>
            </a:endParaRPr>
          </a:p>
        </p:txBody>
      </p:sp>
      <p:graphicFrame>
        <p:nvGraphicFramePr>
          <p:cNvPr id="28681" name="Object 9"/>
          <p:cNvGraphicFramePr>
            <a:graphicFrameLocks noChangeAspect="1"/>
          </p:cNvGraphicFramePr>
          <p:nvPr/>
        </p:nvGraphicFramePr>
        <p:xfrm>
          <a:off x="3929063" y="5026025"/>
          <a:ext cx="1165225" cy="487363"/>
        </p:xfrm>
        <a:graphic>
          <a:graphicData uri="http://schemas.openxmlformats.org/presentationml/2006/ole">
            <mc:AlternateContent xmlns:mc="http://schemas.openxmlformats.org/markup-compatibility/2006">
              <mc:Choice xmlns:v="urn:schemas-microsoft-com:vml" Requires="v">
                <p:oleObj r:id="rId7" imgW="546100" imgH="228600" progId="Equation.3">
                  <p:embed/>
                </p:oleObj>
              </mc:Choice>
              <mc:Fallback>
                <p:oleObj r:id="rId7" imgW="546100" imgH="228600" progId="Equation.3">
                  <p:embed/>
                  <p:pic>
                    <p:nvPicPr>
                      <p:cNvPr id="0" name="图片 3096"/>
                      <p:cNvPicPr/>
                      <p:nvPr/>
                    </p:nvPicPr>
                    <p:blipFill>
                      <a:blip r:embed="rId8"/>
                      <a:stretch>
                        <a:fillRect/>
                      </a:stretch>
                    </p:blipFill>
                    <p:spPr>
                      <a:xfrm>
                        <a:off x="3929063" y="5026025"/>
                        <a:ext cx="1165225" cy="487363"/>
                      </a:xfrm>
                      <a:prstGeom prst="rect">
                        <a:avLst/>
                      </a:prstGeom>
                      <a:solidFill>
                        <a:srgbClr val="66FFFF"/>
                      </a:solidFill>
                      <a:ln w="9525" cap="flat" cmpd="sng">
                        <a:solidFill>
                          <a:srgbClr val="FF3300"/>
                        </a:solidFill>
                        <a:prstDash val="solid"/>
                        <a:miter/>
                        <a:headEnd type="none" w="med" len="med"/>
                        <a:tailEnd type="none" w="med" len="med"/>
                      </a:ln>
                    </p:spPr>
                  </p:pic>
                </p:oleObj>
              </mc:Fallback>
            </mc:AlternateContent>
          </a:graphicData>
        </a:graphic>
      </p:graphicFrame>
      <p:sp>
        <p:nvSpPr>
          <p:cNvPr id="28682" name="Text Box 10"/>
          <p:cNvSpPr txBox="1"/>
          <p:nvPr/>
        </p:nvSpPr>
        <p:spPr>
          <a:xfrm>
            <a:off x="785813" y="5526088"/>
            <a:ext cx="7786687" cy="1006475"/>
          </a:xfrm>
          <a:prstGeom prst="rect">
            <a:avLst/>
          </a:prstGeom>
          <a:noFill/>
          <a:ln w="9525">
            <a:noFill/>
          </a:ln>
        </p:spPr>
        <p:txBody>
          <a:bodyPr anchor="t" anchorCtr="0">
            <a:spAutoFit/>
          </a:bodyPr>
          <a:lstStyle/>
          <a:p>
            <a:pPr>
              <a:spcBef>
                <a:spcPct val="50000"/>
              </a:spcBef>
              <a:buFontTx/>
            </a:pPr>
            <a:r>
              <a:rPr lang="en-US" altLang="zh-CN" sz="3200" b="1" dirty="0">
                <a:solidFill>
                  <a:srgbClr val="000000"/>
                </a:solidFill>
                <a:latin typeface="Times New Roman" panose="02020603050405020304" pitchFamily="18" charset="0"/>
                <a:ea typeface="隶书" panose="02010509060101010101" pitchFamily="49" charset="-122"/>
              </a:rPr>
              <a:t>       </a:t>
            </a:r>
            <a:r>
              <a:rPr lang="zh-CN" altLang="en-US" sz="2800" b="1" dirty="0">
                <a:latin typeface="宋体" panose="02010600030101010101" pitchFamily="2" charset="-122"/>
                <a:ea typeface="宋体" panose="02010600030101010101" pitchFamily="2" charset="-122"/>
              </a:rPr>
              <a:t>对</a:t>
            </a:r>
            <a:r>
              <a:rPr lang="zh-CN" altLang="en-US" sz="2800" b="1" dirty="0">
                <a:solidFill>
                  <a:srgbClr val="FF0000"/>
                </a:solidFill>
                <a:latin typeface="宋体" panose="02010600030101010101" pitchFamily="2" charset="-122"/>
                <a:ea typeface="宋体" panose="02010600030101010101" pitchFamily="2" charset="-122"/>
              </a:rPr>
              <a:t>电压</a:t>
            </a:r>
            <a:r>
              <a:rPr lang="zh-CN" altLang="en-US" sz="2800" b="1" dirty="0">
                <a:latin typeface="宋体" panose="02010600030101010101" pitchFamily="2" charset="-122"/>
                <a:ea typeface="宋体" panose="02010600030101010101" pitchFamily="2" charset="-122"/>
              </a:rPr>
              <a:t>放大电路的要求：</a:t>
            </a:r>
            <a:r>
              <a:rPr lang="en-US" altLang="zh-CN" sz="2800" b="1" i="1" dirty="0">
                <a:latin typeface="Times New Roman" panose="02020603050405020304" pitchFamily="18" charset="0"/>
                <a:ea typeface="宋体" panose="02010600030101010101" pitchFamily="2" charset="-122"/>
              </a:rPr>
              <a:t>R</a:t>
            </a:r>
            <a:r>
              <a:rPr lang="en-US" altLang="zh-CN" sz="2800" b="1" baseline="-25000" dirty="0">
                <a:latin typeface="Times New Roman" panose="02020603050405020304" pitchFamily="18" charset="0"/>
                <a:ea typeface="宋体" panose="02010600030101010101" pitchFamily="2" charset="-122"/>
              </a:rPr>
              <a:t>i</a:t>
            </a:r>
            <a:r>
              <a:rPr lang="zh-CN" altLang="en-US" sz="2800" b="1" dirty="0">
                <a:latin typeface="Times New Roman" panose="02020603050405020304" pitchFamily="18" charset="0"/>
                <a:ea typeface="宋体" panose="02010600030101010101" pitchFamily="2" charset="-122"/>
              </a:rPr>
              <a:t>大， </a:t>
            </a:r>
            <a:r>
              <a:rPr lang="en-US" altLang="zh-CN" sz="2800" b="1" i="1" dirty="0">
                <a:latin typeface="Times New Roman" panose="02020603050405020304" pitchFamily="18" charset="0"/>
                <a:ea typeface="宋体" panose="02010600030101010101" pitchFamily="2" charset="-122"/>
              </a:rPr>
              <a:t>R</a:t>
            </a:r>
            <a:r>
              <a:rPr lang="en-US" altLang="zh-CN" sz="2800" b="1" baseline="-25000" dirty="0">
                <a:latin typeface="Times New Roman" panose="02020603050405020304" pitchFamily="18" charset="0"/>
                <a:ea typeface="宋体" panose="02010600030101010101" pitchFamily="2" charset="-122"/>
              </a:rPr>
              <a:t>o</a:t>
            </a:r>
            <a:r>
              <a:rPr lang="zh-CN" altLang="en-US" sz="2800" b="1" dirty="0">
                <a:latin typeface="Times New Roman" panose="02020603050405020304" pitchFamily="18" charset="0"/>
                <a:ea typeface="宋体" panose="02010600030101010101" pitchFamily="2" charset="-122"/>
              </a:rPr>
              <a:t>小，</a:t>
            </a:r>
            <a:r>
              <a:rPr lang="en-US" altLang="zh-CN" sz="2800" b="1" i="1" dirty="0">
                <a:latin typeface="Times New Roman" panose="02020603050405020304" pitchFamily="18" charset="0"/>
                <a:ea typeface="宋体" panose="02010600030101010101" pitchFamily="2" charset="-122"/>
              </a:rPr>
              <a:t>A</a:t>
            </a:r>
            <a:r>
              <a:rPr lang="en-US" altLang="zh-CN" sz="2800" b="1" i="1" baseline="-25000" dirty="0">
                <a:latin typeface="Times New Roman" panose="02020603050405020304" pitchFamily="18" charset="0"/>
                <a:ea typeface="宋体" panose="02010600030101010101" pitchFamily="2" charset="-122"/>
              </a:rPr>
              <a:t>u</a:t>
            </a:r>
            <a:r>
              <a:rPr lang="zh-CN" altLang="en-US" sz="2800" b="1" dirty="0">
                <a:latin typeface="宋体" panose="02010600030101010101" pitchFamily="2" charset="-122"/>
                <a:ea typeface="宋体" panose="02010600030101010101" pitchFamily="2" charset="-122"/>
              </a:rPr>
              <a:t>的数值大，</a:t>
            </a:r>
            <a:r>
              <a:rPr lang="en-US" altLang="zh-CN" sz="2800" b="1" i="1" dirty="0">
                <a:latin typeface="Times New Roman" panose="02020603050405020304" pitchFamily="18" charset="0"/>
                <a:ea typeface="宋体" panose="02010600030101010101" pitchFamily="2" charset="-122"/>
              </a:rPr>
              <a:t>U</a:t>
            </a:r>
            <a:r>
              <a:rPr lang="en-US" altLang="zh-CN" sz="2800" b="1" baseline="-25000" dirty="0">
                <a:latin typeface="Times New Roman" panose="02020603050405020304" pitchFamily="18" charset="0"/>
                <a:ea typeface="宋体" panose="02010600030101010101" pitchFamily="2" charset="-122"/>
              </a:rPr>
              <a:t>om</a:t>
            </a:r>
            <a:r>
              <a:rPr lang="en-US" altLang="zh-CN" sz="2800" b="1" dirty="0">
                <a:latin typeface="宋体" panose="02010600030101010101" pitchFamily="2" charset="-122"/>
                <a:ea typeface="宋体" panose="02010600030101010101" pitchFamily="2" charset="-122"/>
              </a:rPr>
              <a:t>(</a:t>
            </a:r>
            <a:r>
              <a:rPr lang="zh-CN" altLang="en-US" sz="2800" b="1" dirty="0">
                <a:latin typeface="宋体" panose="02010600030101010101" pitchFamily="2" charset="-122"/>
                <a:ea typeface="宋体" panose="02010600030101010101" pitchFamily="2" charset="-122"/>
              </a:rPr>
              <a:t>最大不失真输出电压）大。</a:t>
            </a:r>
          </a:p>
        </p:txBody>
      </p:sp>
      <p:sp>
        <p:nvSpPr>
          <p:cNvPr id="25610" name="灯片编号占位符 1"/>
          <p:cNvSpPr>
            <a:spLocks noGrp="1"/>
          </p:cNvSpPr>
          <p:nvPr>
            <p:ph type="sldNum" sz="quarter" idx="12"/>
          </p:nvPr>
        </p:nvSpPr>
        <p:spPr>
          <a:noFill/>
          <a:ln>
            <a:noFill/>
          </a:ln>
        </p:spPr>
        <p:txBody>
          <a:bodyPr wrap="square" lIns="91440" tIns="45720" rIns="91440" bIns="45720" anchor="ctr"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Verdana" panose="020B060403050404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Verdan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Verdan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Verdan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Verdana" panose="020B0604030504040204" pitchFamily="34" charset="0"/>
                <a:ea typeface="宋体" panose="02010600030101010101" pitchFamily="2" charset="-122"/>
                <a:cs typeface="+mn-cs"/>
              </a:defRPr>
            </a:lvl5pPr>
          </a:lstStyle>
          <a:p>
            <a:pPr lvl="0" algn="r" eaLnBrk="1" hangingPunct="1">
              <a:buFontTx/>
            </a:pPr>
            <a:fld id="{9A0DB2DC-4C9A-4742-B13C-FB6460FD3503}" type="slidenum">
              <a:rPr lang="en-US" altLang="zh-CN" sz="1200" dirty="0">
                <a:solidFill>
                  <a:srgbClr val="898989"/>
                </a:solidFill>
              </a:rPr>
              <a:t>85</a:t>
            </a:fld>
            <a:endParaRPr lang="en-US" altLang="zh-CN" sz="1200" dirty="0">
              <a:solidFill>
                <a:srgbClr val="898989"/>
              </a:solidFill>
            </a:endParaRPr>
          </a:p>
        </p:txBody>
      </p:sp>
      <p:grpSp>
        <p:nvGrpSpPr>
          <p:cNvPr id="6" name="组合 5"/>
          <p:cNvGrpSpPr/>
          <p:nvPr/>
        </p:nvGrpSpPr>
        <p:grpSpPr>
          <a:xfrm>
            <a:off x="6372225" y="3402013"/>
            <a:ext cx="2417763" cy="1322387"/>
            <a:chOff x="6686300" y="3573016"/>
            <a:chExt cx="2417521" cy="1323439"/>
          </a:xfrm>
        </p:grpSpPr>
        <p:sp>
          <p:nvSpPr>
            <p:cNvPr id="3" name="矩形 2"/>
            <p:cNvSpPr/>
            <p:nvPr/>
          </p:nvSpPr>
          <p:spPr>
            <a:xfrm>
              <a:off x="6686300" y="3573016"/>
              <a:ext cx="2249263" cy="1323439"/>
            </a:xfrm>
            <a:prstGeom prst="rect">
              <a:avLst/>
            </a:prstGeom>
          </p:spPr>
          <p:txBody>
            <a:bodyPr wrap="none">
              <a:spAutoFit/>
            </a:bodyPr>
            <a:lstStyle/>
            <a:p>
              <a:pPr marL="0" marR="0" lvl="0" indent="0" algn="l" defTabSz="914400" rtl="0" eaLnBrk="1" fontAlgn="base" latinLnBrk="0" hangingPunct="1">
                <a:lnSpc>
                  <a:spcPct val="100000"/>
                </a:lnSpc>
                <a:spcBef>
                  <a:spcPct val="50000"/>
                </a:spcBef>
                <a:spcAft>
                  <a:spcPct val="0"/>
                </a:spcAft>
                <a:buClrTx/>
                <a:buSzTx/>
                <a:buFontTx/>
                <a:buNone/>
                <a:defRPr/>
              </a:pPr>
              <a:r>
                <a:rPr kumimoji="1" lang="zh-CN" altLang="en-US" sz="2000" b="1" i="0" u="none" strike="noStrike" kern="1200" cap="none" spc="0" normalizeH="0" baseline="0" noProof="0" dirty="0">
                  <a:ln>
                    <a:noFill/>
                  </a:ln>
                  <a:solidFill>
                    <a:schemeClr val="tx1"/>
                  </a:solidFill>
                  <a:effectLst/>
                  <a:uLnTx/>
                  <a:uFillTx/>
                  <a:latin typeface="+mn-ea"/>
                  <a:ea typeface="宋体" panose="02010600030101010101" pitchFamily="2" charset="-122"/>
                  <a:cs typeface="+mn-cs"/>
                </a:rPr>
                <a:t>每级均为</a:t>
              </a:r>
              <a:r>
                <a:rPr kumimoji="1" lang="zh-CN" altLang="en-US" sz="2000" b="1" i="0" u="none" strike="noStrike" kern="1200" cap="none" spc="0" normalizeH="0" baseline="0" noProof="0" dirty="0">
                  <a:ln>
                    <a:noFill/>
                  </a:ln>
                  <a:solidFill>
                    <a:srgbClr val="FF0000"/>
                  </a:solidFill>
                  <a:effectLst/>
                  <a:uLnTx/>
                  <a:uFillTx/>
                  <a:latin typeface="+mn-ea"/>
                  <a:ea typeface="宋体" panose="02010600030101010101" pitchFamily="2" charset="-122"/>
                  <a:cs typeface="+mn-cs"/>
                </a:rPr>
                <a:t>带载</a:t>
              </a:r>
              <a:r>
                <a:rPr kumimoji="1" lang="zh-CN" altLang="en-US" sz="2000" b="1" i="0" u="none" strike="noStrike" kern="1200" cap="none" spc="0" normalizeH="0" baseline="0" noProof="0" dirty="0">
                  <a:ln>
                    <a:noFill/>
                  </a:ln>
                  <a:solidFill>
                    <a:schemeClr val="tx1"/>
                  </a:solidFill>
                  <a:effectLst/>
                  <a:uLnTx/>
                  <a:uFillTx/>
                  <a:latin typeface="+mn-ea"/>
                  <a:ea typeface="宋体" panose="02010600030101010101" pitchFamily="2" charset="-122"/>
                  <a:cs typeface="+mn-cs"/>
                </a:rPr>
                <a:t>时的</a:t>
              </a:r>
              <a:endParaRPr kumimoji="1" lang="en-US" altLang="zh-CN" sz="2000" b="1" i="0" u="none" strike="noStrike" kern="1200" cap="none" spc="0" normalizeH="0" baseline="0" noProof="0" dirty="0">
                <a:ln>
                  <a:noFill/>
                </a:ln>
                <a:solidFill>
                  <a:schemeClr val="tx1"/>
                </a:solidFill>
                <a:effectLst/>
                <a:uLnTx/>
                <a:uFillTx/>
                <a:latin typeface="+mn-ea"/>
                <a:ea typeface="宋体" panose="02010600030101010101" pitchFamily="2" charset="-122"/>
                <a:cs typeface="+mn-cs"/>
              </a:endParaRPr>
            </a:p>
            <a:p>
              <a:pPr marL="0" marR="0" lvl="0" indent="0" algn="l" defTabSz="914400" rtl="0" eaLnBrk="1" fontAlgn="base" latinLnBrk="0" hangingPunct="1">
                <a:lnSpc>
                  <a:spcPct val="100000"/>
                </a:lnSpc>
                <a:spcBef>
                  <a:spcPct val="50000"/>
                </a:spcBef>
                <a:spcAft>
                  <a:spcPct val="0"/>
                </a:spcAft>
                <a:buClrTx/>
                <a:buSzTx/>
                <a:buFontTx/>
                <a:buNone/>
                <a:defRPr/>
              </a:pPr>
              <a:r>
                <a:rPr kumimoji="1" lang="zh-CN" altLang="en-US" sz="2000" b="1" i="0" u="none" strike="noStrike" kern="1200" cap="none" spc="0" normalizeH="0" baseline="0" noProof="0" dirty="0">
                  <a:ln>
                    <a:noFill/>
                  </a:ln>
                  <a:solidFill>
                    <a:schemeClr val="tx1"/>
                  </a:solidFill>
                  <a:effectLst/>
                  <a:uLnTx/>
                  <a:uFillTx/>
                  <a:latin typeface="+mn-ea"/>
                  <a:ea typeface="宋体" panose="02010600030101010101" pitchFamily="2" charset="-122"/>
                  <a:cs typeface="+mn-cs"/>
                </a:rPr>
                <a:t>后级</a:t>
              </a:r>
              <a:r>
                <a:rPr kumimoji="1" lang="en-US" altLang="zh-CN" sz="2000" b="1" i="1" u="none" strike="noStrike" kern="1200" cap="none" spc="0" normalizeH="0" baseline="0" noProof="0" dirty="0" err="1">
                  <a:ln>
                    <a:noFill/>
                  </a:ln>
                  <a:solidFill>
                    <a:schemeClr val="tx1"/>
                  </a:solidFill>
                  <a:effectLst/>
                  <a:uLnTx/>
                  <a:uFillTx/>
                  <a:latin typeface="+mn-ea"/>
                  <a:ea typeface="宋体" panose="02010600030101010101" pitchFamily="2" charset="-122"/>
                  <a:cs typeface="+mn-cs"/>
                </a:rPr>
                <a:t>R</a:t>
              </a:r>
              <a:r>
                <a:rPr kumimoji="1" lang="en-US" altLang="zh-CN" sz="1600" b="1" i="0" u="none" strike="noStrike" kern="1200" cap="none" spc="0" normalizeH="0" baseline="0" noProof="0" dirty="0" err="1">
                  <a:ln>
                    <a:noFill/>
                  </a:ln>
                  <a:solidFill>
                    <a:schemeClr val="tx1"/>
                  </a:solidFill>
                  <a:effectLst/>
                  <a:uLnTx/>
                  <a:uFillTx/>
                  <a:latin typeface="+mn-ea"/>
                  <a:ea typeface="宋体" panose="02010600030101010101" pitchFamily="2" charset="-122"/>
                  <a:cs typeface="+mn-cs"/>
                </a:rPr>
                <a:t>i</a:t>
              </a:r>
              <a:r>
                <a:rPr kumimoji="1" lang="zh-CN" altLang="en-US" sz="2000" b="1" i="0" u="none" strike="noStrike" kern="1200" cap="none" spc="0" normalizeH="0" baseline="0" noProof="0" dirty="0">
                  <a:ln>
                    <a:noFill/>
                  </a:ln>
                  <a:solidFill>
                    <a:schemeClr val="tx1"/>
                  </a:solidFill>
                  <a:effectLst/>
                  <a:uLnTx/>
                  <a:uFillTx/>
                  <a:latin typeface="+mn-ea"/>
                  <a:ea typeface="宋体" panose="02010600030101010101" pitchFamily="2" charset="-122"/>
                  <a:cs typeface="+mn-cs"/>
                </a:rPr>
                <a:t>做前级负载</a:t>
              </a:r>
              <a:endParaRPr kumimoji="1" lang="en-US" altLang="zh-CN" sz="2000" b="1" i="0" u="none" strike="noStrike" kern="1200" cap="none" spc="0" normalizeH="0" baseline="0" noProof="0" dirty="0">
                <a:ln>
                  <a:noFill/>
                </a:ln>
                <a:solidFill>
                  <a:schemeClr val="tx1"/>
                </a:solidFill>
                <a:effectLst/>
                <a:uLnTx/>
                <a:uFillTx/>
                <a:latin typeface="+mn-ea"/>
                <a:ea typeface="宋体" panose="02010600030101010101" pitchFamily="2" charset="-122"/>
                <a:cs typeface="+mn-cs"/>
              </a:endParaRPr>
            </a:p>
            <a:p>
              <a:pPr marL="0" marR="0" lvl="0" indent="0" algn="l" defTabSz="914400" rtl="0" eaLnBrk="1" fontAlgn="base" latinLnBrk="0" hangingPunct="1">
                <a:lnSpc>
                  <a:spcPct val="100000"/>
                </a:lnSpc>
                <a:spcBef>
                  <a:spcPct val="50000"/>
                </a:spcBef>
                <a:spcAft>
                  <a:spcPct val="0"/>
                </a:spcAft>
                <a:buClrTx/>
                <a:buSzTx/>
                <a:buFontTx/>
                <a:buNone/>
                <a:defRPr/>
              </a:pPr>
              <a:r>
                <a:rPr kumimoji="1" lang="zh-CN" altLang="en-US" sz="2000" b="1" i="0" u="none" strike="noStrike" kern="1200" cap="none" spc="0" normalizeH="0" baseline="0" noProof="0" dirty="0">
                  <a:ln>
                    <a:noFill/>
                  </a:ln>
                  <a:solidFill>
                    <a:schemeClr val="tx1"/>
                  </a:solidFill>
                  <a:effectLst/>
                  <a:uLnTx/>
                  <a:uFillTx/>
                  <a:latin typeface="+mn-ea"/>
                  <a:ea typeface="宋体" panose="02010600030101010101" pitchFamily="2" charset="-122"/>
                  <a:cs typeface="+mn-cs"/>
                </a:rPr>
                <a:t>均</a:t>
              </a:r>
              <a:r>
                <a:rPr kumimoji="1" lang="zh-CN" altLang="en-US" sz="2000" b="1" i="0" u="none" strike="noStrike" kern="1200" cap="none" spc="0" normalizeH="0" baseline="0" noProof="0" dirty="0">
                  <a:ln>
                    <a:noFill/>
                  </a:ln>
                  <a:solidFill>
                    <a:srgbClr val="FF0000"/>
                  </a:solidFill>
                  <a:effectLst/>
                  <a:uLnTx/>
                  <a:uFillTx/>
                  <a:latin typeface="+mn-ea"/>
                  <a:ea typeface="宋体" panose="02010600030101010101" pitchFamily="2" charset="-122"/>
                  <a:cs typeface="+mn-cs"/>
                </a:rPr>
                <a:t>小于</a:t>
              </a:r>
              <a:r>
                <a:rPr kumimoji="1" lang="zh-CN" altLang="en-US" sz="2000" b="1" i="0" u="none" strike="noStrike" kern="1200" cap="none" spc="0" normalizeH="0" baseline="0" noProof="0" dirty="0">
                  <a:ln>
                    <a:noFill/>
                  </a:ln>
                  <a:solidFill>
                    <a:schemeClr val="tx1"/>
                  </a:solidFill>
                  <a:effectLst/>
                  <a:uLnTx/>
                  <a:uFillTx/>
                  <a:latin typeface="+mn-ea"/>
                  <a:ea typeface="宋体" panose="02010600030101010101" pitchFamily="2" charset="-122"/>
                  <a:cs typeface="+mn-cs"/>
                </a:rPr>
                <a:t>每级空载时</a:t>
              </a:r>
            </a:p>
          </p:txBody>
        </p:sp>
        <p:graphicFrame>
          <p:nvGraphicFramePr>
            <p:cNvPr id="25613" name="对象 3"/>
            <p:cNvGraphicFramePr>
              <a:graphicFrameLocks noChangeAspect="1"/>
            </p:cNvGraphicFramePr>
            <p:nvPr/>
          </p:nvGraphicFramePr>
          <p:xfrm>
            <a:off x="8846540" y="3645024"/>
            <a:ext cx="257281" cy="325889"/>
          </p:xfrm>
          <a:graphic>
            <a:graphicData uri="http://schemas.openxmlformats.org/presentationml/2006/ole">
              <mc:AlternateContent xmlns:mc="http://schemas.openxmlformats.org/markup-compatibility/2006">
                <mc:Choice xmlns:v="urn:schemas-microsoft-com:vml" Requires="v">
                  <p:oleObj r:id="rId9" imgW="190500" imgH="241300" progId="Equation.3">
                    <p:embed/>
                  </p:oleObj>
                </mc:Choice>
                <mc:Fallback>
                  <p:oleObj r:id="rId9" imgW="190500" imgH="241300" progId="Equation.3">
                    <p:embed/>
                    <p:pic>
                      <p:nvPicPr>
                        <p:cNvPr id="0" name="图片 3097"/>
                        <p:cNvPicPr/>
                        <p:nvPr/>
                      </p:nvPicPr>
                      <p:blipFill>
                        <a:blip r:embed="rId10"/>
                        <a:stretch>
                          <a:fillRect/>
                        </a:stretch>
                      </p:blipFill>
                      <p:spPr>
                        <a:xfrm>
                          <a:off x="8846540" y="3645024"/>
                          <a:ext cx="257281" cy="325889"/>
                        </a:xfrm>
                        <a:prstGeom prst="rect">
                          <a:avLst/>
                        </a:prstGeom>
                        <a:noFill/>
                        <a:ln w="38100">
                          <a:noFill/>
                          <a:miter/>
                        </a:ln>
                      </p:spPr>
                    </p:pic>
                  </p:oleObj>
                </mc:Fallback>
              </mc:AlternateContent>
            </a:graphicData>
          </a:graphic>
        </p:graphicFrame>
      </p:grpSp>
      <p:sp>
        <p:nvSpPr>
          <p:cNvPr id="7" name="矩形 6"/>
          <p:cNvSpPr>
            <a:spLocks noRot="1" noChangeAspect="1" noMove="1" noResize="1" noEditPoints="1" noAdjustHandles="1" noChangeArrowheads="1" noChangeShapeType="1" noTextEdit="1"/>
          </p:cNvSpPr>
          <p:nvPr/>
        </p:nvSpPr>
        <p:spPr>
          <a:xfrm>
            <a:off x="8388053" y="4332913"/>
            <a:ext cx="864467" cy="412870"/>
          </a:xfrm>
          <a:prstGeom prst="rect">
            <a:avLst/>
          </a:prstGeom>
          <a:blipFill>
            <a:blip r:embed="rId11"/>
            <a:stretch>
              <a:fillRect b="-7353"/>
            </a:stretch>
          </a:blipFill>
        </p:spPr>
        <p:txBody>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1800" b="0" i="0" u="none" strike="noStrike" kern="1200" cap="none" spc="0" normalizeH="0" baseline="0" noProof="0">
                <a:ln>
                  <a:noFill/>
                </a:ln>
                <a:noFill/>
                <a:effectLst/>
                <a:uLnTx/>
                <a:uFillTx/>
                <a:latin typeface="Verdana" panose="020B0604030504040204" pitchFamily="34" charset="0"/>
                <a:ea typeface="宋体" panose="02010600030101010101" pitchFamily="2" charset="-122"/>
                <a:cs typeface="+mn-cs"/>
              </a:rPr>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8677"/>
                                        </p:tgtEl>
                                        <p:attrNameLst>
                                          <p:attrName>style.visibility</p:attrName>
                                        </p:attrNameLst>
                                      </p:cBhvr>
                                      <p:to>
                                        <p:strVal val="visible"/>
                                      </p:to>
                                    </p:set>
                                    <p:animEffect transition="in" filter="wipe(left)">
                                      <p:cBhvr>
                                        <p:cTn id="7" dur="500"/>
                                        <p:tgtEl>
                                          <p:spTgt spid="2867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par>
                          <p:cTn id="13" fill="hold">
                            <p:stCondLst>
                              <p:cond delay="500"/>
                            </p:stCondLst>
                            <p:childTnLst>
                              <p:par>
                                <p:cTn id="14" presetID="22" presetClass="entr" presetSubtype="8" fill="hold" nodeType="after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ipe(left)">
                                      <p:cBhvr>
                                        <p:cTn id="16" dur="5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499"/>
                                          </p:stCondLst>
                                        </p:cTn>
                                        <p:tgtEl>
                                          <p:spTgt spid="28678">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28679"/>
                                        </p:tgtEl>
                                        <p:attrNameLst>
                                          <p:attrName>style.visibility</p:attrName>
                                        </p:attrNameLst>
                                      </p:cBhvr>
                                      <p:to>
                                        <p:strVal val="visible"/>
                                      </p:to>
                                    </p:set>
                                    <p:animEffect transition="in" filter="wipe(left)">
                                      <p:cBhvr>
                                        <p:cTn id="25" dur="500"/>
                                        <p:tgtEl>
                                          <p:spTgt spid="28679"/>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499"/>
                                          </p:stCondLst>
                                        </p:cTn>
                                        <p:tgtEl>
                                          <p:spTgt spid="28680">
                                            <p:txEl>
                                              <p:pRg st="0" end="0"/>
                                            </p:txEl>
                                          </p:spTgt>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nodeType="clickEffect">
                                  <p:stCondLst>
                                    <p:cond delay="0"/>
                                  </p:stCondLst>
                                  <p:childTnLst>
                                    <p:set>
                                      <p:cBhvr>
                                        <p:cTn id="33" dur="1" fill="hold">
                                          <p:stCondLst>
                                            <p:cond delay="0"/>
                                          </p:stCondLst>
                                        </p:cTn>
                                        <p:tgtEl>
                                          <p:spTgt spid="28681"/>
                                        </p:tgtEl>
                                        <p:attrNameLst>
                                          <p:attrName>style.visibility</p:attrName>
                                        </p:attrNameLst>
                                      </p:cBhvr>
                                      <p:to>
                                        <p:strVal val="visible"/>
                                      </p:to>
                                    </p:set>
                                    <p:animEffect transition="in" filter="wipe(left)">
                                      <p:cBhvr>
                                        <p:cTn id="34" dur="500"/>
                                        <p:tgtEl>
                                          <p:spTgt spid="28681"/>
                                        </p:tgtEl>
                                      </p:cBhvr>
                                    </p:animEffec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499"/>
                                          </p:stCondLst>
                                        </p:cTn>
                                        <p:tgtEl>
                                          <p:spTgt spid="2868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78" grpId="0" build="p"/>
      <p:bldP spid="28680" grpId="0" build="p"/>
      <p:bldP spid="28682" grpId="0" build="p"/>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a:xfrm>
            <a:off x="468313" y="1628775"/>
            <a:ext cx="8229600" cy="855663"/>
          </a:xfrm>
        </p:spPr>
        <p:txBody>
          <a:bodyPr/>
          <a:lstStyle/>
          <a:p>
            <a:r>
              <a:rPr lang="en-US" altLang="zh-CN" sz="4000" b="1" dirty="0">
                <a:latin typeface="华文行楷" panose="02010800040101010101" pitchFamily="2" charset="-122"/>
                <a:ea typeface="华文行楷" panose="02010800040101010101" pitchFamily="2" charset="-122"/>
                <a:cs typeface="Times New Roman" panose="02020603050405020304" pitchFamily="18" charset="0"/>
              </a:rPr>
              <a:t>§3.2</a:t>
            </a:r>
            <a:r>
              <a:rPr lang="zh-CN" altLang="en-US" sz="4000" dirty="0">
                <a:solidFill>
                  <a:schemeClr val="tx1"/>
                </a:solidFill>
                <a:latin typeface="华文行楷" panose="02010800040101010101" pitchFamily="2" charset="-122"/>
                <a:ea typeface="华文行楷" panose="02010800040101010101" pitchFamily="2" charset="-122"/>
              </a:rPr>
              <a:t>  集成运算放大电路</a:t>
            </a:r>
            <a:r>
              <a:rPr lang="zh-CN" altLang="en-US" sz="4000" dirty="0">
                <a:latin typeface="华文行楷" panose="02010800040101010101" pitchFamily="2" charset="-122"/>
                <a:ea typeface="华文行楷" panose="02010800040101010101" pitchFamily="2" charset="-122"/>
              </a:rPr>
              <a:t>概述</a:t>
            </a:r>
          </a:p>
        </p:txBody>
      </p:sp>
      <p:sp>
        <p:nvSpPr>
          <p:cNvPr id="44036" name="Rectangle 4">
            <a:hlinkClick r:id="rId2" action="ppaction://hlinksldjump"/>
          </p:cNvPr>
          <p:cNvSpPr>
            <a:spLocks noChangeArrowheads="1"/>
          </p:cNvSpPr>
          <p:nvPr/>
        </p:nvSpPr>
        <p:spPr bwMode="auto">
          <a:xfrm>
            <a:off x="1547813" y="3068638"/>
            <a:ext cx="2592387" cy="609600"/>
          </a:xfrm>
          <a:prstGeom prst="rect">
            <a:avLst/>
          </a:prstGeom>
          <a:noFill/>
          <a:ln w="9525">
            <a:noFill/>
            <a:miter lim="800000"/>
          </a:ln>
          <a:effectLst/>
        </p:spPr>
        <p:txBody>
          <a:bodyPr anchor="ctr"/>
          <a:lstStyle/>
          <a:p>
            <a:endParaRPr lang="zh-CN" altLang="en-US" sz="2800" b="1" dirty="0">
              <a:solidFill>
                <a:schemeClr val="tx2"/>
              </a:solidFill>
              <a:latin typeface="华文楷体" panose="02010600040101010101" pitchFamily="2" charset="-122"/>
              <a:ea typeface="华文楷体" panose="02010600040101010101" pitchFamily="2" charset="-122"/>
              <a:cs typeface="Times New Roman" panose="02020603050405020304" pitchFamily="18" charset="0"/>
            </a:endParaRPr>
          </a:p>
        </p:txBody>
      </p:sp>
      <p:sp>
        <p:nvSpPr>
          <p:cNvPr id="44037" name="Rectangle 5">
            <a:hlinkClick r:id="rId3" action="ppaction://hlinksldjump"/>
          </p:cNvPr>
          <p:cNvSpPr>
            <a:spLocks noChangeArrowheads="1"/>
          </p:cNvSpPr>
          <p:nvPr/>
        </p:nvSpPr>
        <p:spPr bwMode="auto">
          <a:xfrm>
            <a:off x="1547812" y="3143248"/>
            <a:ext cx="6810401" cy="1255715"/>
          </a:xfrm>
          <a:prstGeom prst="rect">
            <a:avLst/>
          </a:prstGeom>
          <a:noFill/>
          <a:ln w="9525">
            <a:noFill/>
            <a:miter lim="800000"/>
          </a:ln>
          <a:effectLst/>
        </p:spPr>
        <p:txBody>
          <a:bodyPr anchor="ctr"/>
          <a:lstStyle/>
          <a:p>
            <a:pPr>
              <a:lnSpc>
                <a:spcPct val="130000"/>
              </a:lnSpc>
            </a:pPr>
            <a:r>
              <a:rPr lang="zh-CN" altLang="en-US" sz="3200" b="1" dirty="0">
                <a:latin typeface="华文楷体" panose="02010600040101010101" pitchFamily="2" charset="-122"/>
                <a:ea typeface="华文楷体" panose="02010600040101010101" pitchFamily="2" charset="-122"/>
              </a:rPr>
              <a:t>一、集成运放的电路结构特点</a:t>
            </a:r>
            <a:endParaRPr lang="en-US" altLang="zh-CN" sz="3200" b="1" dirty="0">
              <a:latin typeface="华文楷体" panose="02010600040101010101" pitchFamily="2" charset="-122"/>
              <a:ea typeface="华文楷体" panose="02010600040101010101" pitchFamily="2" charset="-122"/>
            </a:endParaRPr>
          </a:p>
          <a:p>
            <a:pPr>
              <a:lnSpc>
                <a:spcPct val="130000"/>
              </a:lnSpc>
            </a:pPr>
            <a:r>
              <a:rPr lang="zh-CN" altLang="en-US" sz="3200" b="1" dirty="0">
                <a:latin typeface="华文楷体" panose="02010600040101010101" pitchFamily="2" charset="-122"/>
                <a:ea typeface="华文楷体" panose="02010600040101010101" pitchFamily="2" charset="-122"/>
              </a:rPr>
              <a:t>二、集成运放的组成和各部分的作用</a:t>
            </a:r>
          </a:p>
          <a:p>
            <a:pPr>
              <a:lnSpc>
                <a:spcPct val="130000"/>
              </a:lnSpc>
            </a:pPr>
            <a:r>
              <a:rPr lang="zh-CN" altLang="en-US" sz="3200" b="1" dirty="0">
                <a:latin typeface="华文楷体" panose="02010600040101010101" pitchFamily="2" charset="-122"/>
                <a:ea typeface="华文楷体" panose="02010600040101010101" pitchFamily="2" charset="-122"/>
              </a:rPr>
              <a:t>三、集成运放的电压传输特性</a:t>
            </a:r>
          </a:p>
        </p:txBody>
      </p:sp>
      <p:sp>
        <p:nvSpPr>
          <p:cNvPr id="2" name="灯片编号占位符 1"/>
          <p:cNvSpPr>
            <a:spLocks noGrp="1"/>
          </p:cNvSpPr>
          <p:nvPr>
            <p:ph type="sldNum" sz="quarter" idx="12"/>
          </p:nvPr>
        </p:nvSpPr>
        <p:spPr/>
        <p:txBody>
          <a:bodyPr/>
          <a:lstStyle/>
          <a:p>
            <a:fld id="{BDB18AC9-7EE5-48E1-A10E-599720087084}" type="slidenum">
              <a:rPr lang="en-US" altLang="zh-CN" smtClean="0"/>
              <a:t>86</a:t>
            </a:fld>
            <a:endParaRPr lang="en-US" altLang="zh-CN"/>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506" name="Object 2"/>
          <p:cNvGraphicFramePr>
            <a:graphicFrameLocks noChangeAspect="1"/>
          </p:cNvGraphicFramePr>
          <p:nvPr/>
        </p:nvGraphicFramePr>
        <p:xfrm>
          <a:off x="1979613" y="1844675"/>
          <a:ext cx="5029200" cy="1751013"/>
        </p:xfrm>
        <a:graphic>
          <a:graphicData uri="http://schemas.openxmlformats.org/presentationml/2006/ole">
            <mc:AlternateContent xmlns:mc="http://schemas.openxmlformats.org/markup-compatibility/2006">
              <mc:Choice xmlns:v="urn:schemas-microsoft-com:vml" Requires="v">
                <p:oleObj name="Photo Editor 照片" r:id="rId2" imgW="15287625" imgH="5572125" progId="">
                  <p:embed/>
                </p:oleObj>
              </mc:Choice>
              <mc:Fallback>
                <p:oleObj name="Photo Editor 照片" r:id="rId2" imgW="15287625" imgH="5572125" progId="">
                  <p:embed/>
                  <p:pic>
                    <p:nvPicPr>
                      <p:cNvPr id="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613" y="1844675"/>
                        <a:ext cx="5029200" cy="1751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1507" name="Rectangle 3"/>
          <p:cNvSpPr>
            <a:spLocks noGrp="1" noChangeArrowheads="1"/>
          </p:cNvSpPr>
          <p:nvPr>
            <p:ph type="title"/>
          </p:nvPr>
        </p:nvSpPr>
        <p:spPr>
          <a:xfrm>
            <a:off x="250825" y="981075"/>
            <a:ext cx="8229600" cy="581025"/>
          </a:xfrm>
        </p:spPr>
        <p:txBody>
          <a:bodyPr/>
          <a:lstStyle/>
          <a:p>
            <a:pPr algn="l"/>
            <a:r>
              <a:rPr lang="zh-CN" altLang="en-US" sz="3200" dirty="0">
                <a:solidFill>
                  <a:srgbClr val="000000"/>
                </a:solidFill>
                <a:latin typeface="华文行楷" panose="02010800040101010101" pitchFamily="2" charset="-122"/>
                <a:ea typeface="华文行楷" panose="02010800040101010101" pitchFamily="2" charset="-122"/>
              </a:rPr>
              <a:t>二、集成运放电路的组成和各部分的作用</a:t>
            </a:r>
          </a:p>
        </p:txBody>
      </p:sp>
      <p:graphicFrame>
        <p:nvGraphicFramePr>
          <p:cNvPr id="21520" name="Object 16"/>
          <p:cNvGraphicFramePr>
            <a:graphicFrameLocks noGrp="1" noChangeAspect="1"/>
          </p:cNvGraphicFramePr>
          <p:nvPr>
            <p:ph sz="half" idx="1"/>
          </p:nvPr>
        </p:nvGraphicFramePr>
        <p:xfrm>
          <a:off x="2267744" y="3963513"/>
          <a:ext cx="3325043" cy="1378900"/>
        </p:xfrm>
        <a:graphic>
          <a:graphicData uri="http://schemas.openxmlformats.org/presentationml/2006/ole">
            <mc:AlternateContent xmlns:mc="http://schemas.openxmlformats.org/markup-compatibility/2006">
              <mc:Choice xmlns:v="urn:schemas-microsoft-com:vml" Requires="v">
                <p:oleObj name="Photo Editor 照片" r:id="rId4" imgW="9667875" imgH="4010025" progId="">
                  <p:embed/>
                </p:oleObj>
              </mc:Choice>
              <mc:Fallback>
                <p:oleObj name="Photo Editor 照片" r:id="rId4" imgW="9667875" imgH="4010025" progId="">
                  <p:embed/>
                  <p:pic>
                    <p:nvPicPr>
                      <p:cNvPr id="0" name="Picture 3"/>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67744" y="3963513"/>
                        <a:ext cx="3325043" cy="1378900"/>
                      </a:xfrm>
                      <a:prstGeom prst="rect">
                        <a:avLst/>
                      </a:prstGeom>
                      <a:noFill/>
                      <a:ln>
                        <a:noFill/>
                      </a:ln>
                      <a:effectLst/>
                    </p:spPr>
                  </p:pic>
                </p:oleObj>
              </mc:Fallback>
            </mc:AlternateContent>
          </a:graphicData>
        </a:graphic>
      </p:graphicFrame>
      <p:grpSp>
        <p:nvGrpSpPr>
          <p:cNvPr id="4" name="Group 4"/>
          <p:cNvGrpSpPr/>
          <p:nvPr/>
        </p:nvGrpSpPr>
        <p:grpSpPr bwMode="auto">
          <a:xfrm>
            <a:off x="608013" y="2073275"/>
            <a:ext cx="7561262" cy="1031875"/>
            <a:chOff x="383" y="1306"/>
            <a:chExt cx="4763" cy="650"/>
          </a:xfrm>
        </p:grpSpPr>
        <p:grpSp>
          <p:nvGrpSpPr>
            <p:cNvPr id="5" name="Group 5"/>
            <p:cNvGrpSpPr/>
            <p:nvPr/>
          </p:nvGrpSpPr>
          <p:grpSpPr bwMode="auto">
            <a:xfrm>
              <a:off x="383" y="1306"/>
              <a:ext cx="912" cy="458"/>
              <a:chOff x="384" y="1536"/>
              <a:chExt cx="912" cy="458"/>
            </a:xfrm>
          </p:grpSpPr>
          <p:sp>
            <p:nvSpPr>
              <p:cNvPr id="21510" name="AutoShape 6"/>
              <p:cNvSpPr/>
              <p:nvPr/>
            </p:nvSpPr>
            <p:spPr bwMode="auto">
              <a:xfrm>
                <a:off x="384" y="1536"/>
                <a:ext cx="683" cy="458"/>
              </a:xfrm>
              <a:prstGeom prst="borderCallout1">
                <a:avLst>
                  <a:gd name="adj1" fmla="val 15722"/>
                  <a:gd name="adj2" fmla="val 107028"/>
                  <a:gd name="adj3" fmla="val 42796"/>
                  <a:gd name="adj4" fmla="val 128111"/>
                </a:avLst>
              </a:prstGeom>
              <a:solidFill>
                <a:srgbClr val="66FFFF"/>
              </a:solidFill>
              <a:ln w="19050">
                <a:solidFill>
                  <a:srgbClr val="FF0000"/>
                </a:solidFill>
                <a:miter lim="800000"/>
              </a:ln>
              <a:effectLst/>
            </p:spPr>
            <p:txBody>
              <a:bodyPr/>
              <a:lstStyle/>
              <a:p>
                <a:pPr algn="ctr"/>
                <a:r>
                  <a:rPr kumimoji="1" lang="zh-CN" altLang="en-US" sz="2000" b="1">
                    <a:latin typeface="Times New Roman" panose="02020603050405020304" pitchFamily="18" charset="0"/>
                  </a:rPr>
                  <a:t>两个</a:t>
                </a:r>
              </a:p>
              <a:p>
                <a:pPr algn="ctr"/>
                <a:r>
                  <a:rPr kumimoji="1" lang="zh-CN" altLang="en-US" sz="2000" b="1">
                    <a:latin typeface="Times New Roman" panose="02020603050405020304" pitchFamily="18" charset="0"/>
                  </a:rPr>
                  <a:t>输入端</a:t>
                </a:r>
              </a:p>
            </p:txBody>
          </p:sp>
          <p:sp>
            <p:nvSpPr>
              <p:cNvPr id="21511" name="Line 7"/>
              <p:cNvSpPr>
                <a:spLocks noChangeShapeType="1"/>
              </p:cNvSpPr>
              <p:nvPr/>
            </p:nvSpPr>
            <p:spPr bwMode="auto">
              <a:xfrm flipV="1">
                <a:off x="1104" y="1536"/>
                <a:ext cx="192" cy="48"/>
              </a:xfrm>
              <a:prstGeom prst="line">
                <a:avLst/>
              </a:prstGeom>
              <a:noFill/>
              <a:ln w="19050">
                <a:solidFill>
                  <a:srgbClr val="FF0000"/>
                </a:solidFill>
                <a:round/>
              </a:ln>
              <a:effectLst/>
            </p:spPr>
            <p:txBody>
              <a:bodyPr/>
              <a:lstStyle/>
              <a:p>
                <a:endParaRPr lang="zh-CN" altLang="en-US"/>
              </a:p>
            </p:txBody>
          </p:sp>
        </p:grpSp>
        <p:sp>
          <p:nvSpPr>
            <p:cNvPr id="21512" name="AutoShape 8"/>
            <p:cNvSpPr/>
            <p:nvPr/>
          </p:nvSpPr>
          <p:spPr bwMode="auto">
            <a:xfrm>
              <a:off x="4463" y="1498"/>
              <a:ext cx="683" cy="458"/>
            </a:xfrm>
            <a:prstGeom prst="borderCallout1">
              <a:avLst>
                <a:gd name="adj1" fmla="val 15722"/>
                <a:gd name="adj2" fmla="val -7028"/>
                <a:gd name="adj3" fmla="val -7204"/>
                <a:gd name="adj4" fmla="val -19032"/>
              </a:avLst>
            </a:prstGeom>
            <a:solidFill>
              <a:srgbClr val="66FFFF"/>
            </a:solidFill>
            <a:ln w="19050">
              <a:solidFill>
                <a:srgbClr val="FF0000"/>
              </a:solidFill>
              <a:miter lim="800000"/>
            </a:ln>
            <a:effectLst/>
          </p:spPr>
          <p:txBody>
            <a:bodyPr/>
            <a:lstStyle/>
            <a:p>
              <a:pPr algn="ctr"/>
              <a:r>
                <a:rPr kumimoji="1" lang="zh-CN" altLang="en-US" sz="2000" b="1">
                  <a:latin typeface="Times New Roman" panose="02020603050405020304" pitchFamily="18" charset="0"/>
                </a:rPr>
                <a:t>一个</a:t>
              </a:r>
            </a:p>
            <a:p>
              <a:pPr algn="ctr"/>
              <a:r>
                <a:rPr kumimoji="1" lang="zh-CN" altLang="en-US" sz="2000" b="1">
                  <a:latin typeface="Times New Roman" panose="02020603050405020304" pitchFamily="18" charset="0"/>
                </a:rPr>
                <a:t>输出端</a:t>
              </a:r>
            </a:p>
          </p:txBody>
        </p:sp>
      </p:grpSp>
      <p:sp>
        <p:nvSpPr>
          <p:cNvPr id="21513" name="Text Box 9"/>
          <p:cNvSpPr txBox="1">
            <a:spLocks noChangeArrowheads="1"/>
          </p:cNvSpPr>
          <p:nvPr/>
        </p:nvSpPr>
        <p:spPr bwMode="auto">
          <a:xfrm>
            <a:off x="755650" y="5445125"/>
            <a:ext cx="7920038" cy="822325"/>
          </a:xfrm>
          <a:prstGeom prst="rect">
            <a:avLst/>
          </a:prstGeom>
          <a:noFill/>
          <a:ln w="9525">
            <a:noFill/>
            <a:miter lim="800000"/>
          </a:ln>
          <a:effectLst/>
        </p:spPr>
        <p:txBody>
          <a:bodyPr>
            <a:spAutoFit/>
          </a:bodyPr>
          <a:lstStyle/>
          <a:p>
            <a:pPr>
              <a:spcBef>
                <a:spcPct val="50000"/>
              </a:spcBef>
            </a:pPr>
            <a:r>
              <a:rPr kumimoji="1" lang="en-US" altLang="zh-CN" sz="2400">
                <a:latin typeface="Times New Roman" panose="02020603050405020304" pitchFamily="18" charset="0"/>
              </a:rPr>
              <a:t>    </a:t>
            </a:r>
            <a:r>
              <a:rPr kumimoji="1" lang="zh-CN" altLang="en-US" sz="2400" b="1">
                <a:latin typeface="Times New Roman" panose="02020603050405020304" pitchFamily="18" charset="0"/>
              </a:rPr>
              <a:t>若将集成运放看成为一个“黑盒子”，则可等效为一个双端输入、单端输出的差分放大电路。</a:t>
            </a:r>
          </a:p>
        </p:txBody>
      </p:sp>
      <p:sp>
        <p:nvSpPr>
          <p:cNvPr id="21514" name="Rectangle 10"/>
          <p:cNvSpPr>
            <a:spLocks noChangeArrowheads="1"/>
          </p:cNvSpPr>
          <p:nvPr/>
        </p:nvSpPr>
        <p:spPr bwMode="auto">
          <a:xfrm>
            <a:off x="2360613" y="1768475"/>
            <a:ext cx="4267200" cy="1981200"/>
          </a:xfrm>
          <a:prstGeom prst="rect">
            <a:avLst/>
          </a:prstGeom>
          <a:noFill/>
          <a:ln w="28575">
            <a:solidFill>
              <a:srgbClr val="CC0066"/>
            </a:solidFill>
            <a:miter lim="800000"/>
          </a:ln>
          <a:effectLst/>
        </p:spPr>
        <p:txBody>
          <a:bodyPr wrap="none" anchor="ctr"/>
          <a:lstStyle/>
          <a:p>
            <a:endParaRPr lang="zh-CN" altLang="en-US"/>
          </a:p>
        </p:txBody>
      </p:sp>
      <p:sp>
        <p:nvSpPr>
          <p:cNvPr id="21521" name="AutoShape 17"/>
          <p:cNvSpPr>
            <a:spLocks noChangeArrowheads="1"/>
          </p:cNvSpPr>
          <p:nvPr/>
        </p:nvSpPr>
        <p:spPr bwMode="auto">
          <a:xfrm>
            <a:off x="1258888" y="3573463"/>
            <a:ext cx="865187" cy="1150937"/>
          </a:xfrm>
          <a:prstGeom prst="curvedRightArrow">
            <a:avLst>
              <a:gd name="adj1" fmla="val 26606"/>
              <a:gd name="adj2" fmla="val 53211"/>
              <a:gd name="adj3" fmla="val 33333"/>
            </a:avLst>
          </a:prstGeom>
          <a:solidFill>
            <a:schemeClr val="accent1"/>
          </a:solidFill>
          <a:ln w="9525">
            <a:solidFill>
              <a:schemeClr val="tx1"/>
            </a:solidFill>
            <a:miter lim="800000"/>
          </a:ln>
          <a:effectLst/>
        </p:spPr>
        <p:txBody>
          <a:bodyPr wrap="none" anchor="ctr"/>
          <a:lstStyle/>
          <a:p>
            <a:endParaRPr lang="zh-CN" altLang="en-US"/>
          </a:p>
        </p:txBody>
      </p:sp>
      <p:grpSp>
        <p:nvGrpSpPr>
          <p:cNvPr id="6" name="Group 31"/>
          <p:cNvGrpSpPr/>
          <p:nvPr/>
        </p:nvGrpSpPr>
        <p:grpSpPr bwMode="auto">
          <a:xfrm>
            <a:off x="5795963" y="4005263"/>
            <a:ext cx="2376487" cy="1362075"/>
            <a:chOff x="3651" y="2523"/>
            <a:chExt cx="1497" cy="858"/>
          </a:xfrm>
        </p:grpSpPr>
        <p:sp>
          <p:nvSpPr>
            <p:cNvPr id="21527" name="AutoShape 23"/>
            <p:cNvSpPr>
              <a:spLocks noChangeArrowheads="1"/>
            </p:cNvSpPr>
            <p:nvPr/>
          </p:nvSpPr>
          <p:spPr bwMode="auto">
            <a:xfrm>
              <a:off x="3651" y="2840"/>
              <a:ext cx="363" cy="182"/>
            </a:xfrm>
            <a:prstGeom prst="rightArrow">
              <a:avLst>
                <a:gd name="adj1" fmla="val 50000"/>
                <a:gd name="adj2" fmla="val 49863"/>
              </a:avLst>
            </a:prstGeom>
            <a:gradFill rotWithShape="1">
              <a:gsLst>
                <a:gs pos="0">
                  <a:schemeClr val="accent1">
                    <a:gamma/>
                    <a:shade val="46275"/>
                    <a:invGamma/>
                  </a:schemeClr>
                </a:gs>
                <a:gs pos="50000">
                  <a:schemeClr val="accent1"/>
                </a:gs>
                <a:gs pos="100000">
                  <a:schemeClr val="accent1">
                    <a:gamma/>
                    <a:shade val="46275"/>
                    <a:invGamma/>
                  </a:schemeClr>
                </a:gs>
              </a:gsLst>
              <a:lin ang="5400000" scaled="1"/>
            </a:gradFill>
            <a:ln w="9525">
              <a:solidFill>
                <a:schemeClr val="tx1"/>
              </a:solidFill>
              <a:miter lim="800000"/>
            </a:ln>
            <a:effectLst/>
          </p:spPr>
          <p:txBody>
            <a:bodyPr wrap="none" anchor="ctr"/>
            <a:lstStyle/>
            <a:p>
              <a:endParaRPr lang="zh-CN" altLang="en-US"/>
            </a:p>
          </p:txBody>
        </p:sp>
        <p:pic>
          <p:nvPicPr>
            <p:cNvPr id="21530" name="Picture 26" descr="集成运放"/>
            <p:cNvPicPr>
              <a:picLocks noChangeAspect="1" noChangeArrowheads="1"/>
            </p:cNvPicPr>
            <p:nvPr/>
          </p:nvPicPr>
          <p:blipFill>
            <a:blip r:embed="rId6" cstate="print"/>
            <a:srcRect l="33766" t="25250" r="35927" b="42924"/>
            <a:stretch>
              <a:fillRect/>
            </a:stretch>
          </p:blipFill>
          <p:spPr bwMode="auto">
            <a:xfrm>
              <a:off x="4059" y="2523"/>
              <a:ext cx="1089" cy="858"/>
            </a:xfrm>
            <a:prstGeom prst="rect">
              <a:avLst/>
            </a:prstGeom>
            <a:noFill/>
            <a:effectLst/>
          </p:spPr>
        </p:pic>
      </p:grpSp>
      <p:sp>
        <p:nvSpPr>
          <p:cNvPr id="7" name="灯片编号占位符 6"/>
          <p:cNvSpPr>
            <a:spLocks noGrp="1"/>
          </p:cNvSpPr>
          <p:nvPr>
            <p:ph type="sldNum" sz="quarter" idx="12"/>
          </p:nvPr>
        </p:nvSpPr>
        <p:spPr/>
        <p:txBody>
          <a:bodyPr/>
          <a:lstStyle/>
          <a:p>
            <a:fld id="{92AC619C-057D-4C23-8D70-CD93C1ADEC37}" type="slidenum">
              <a:rPr lang="en-US" altLang="zh-CN" smtClean="0"/>
              <a:t>87</a:t>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1506"/>
                                        </p:tgtEl>
                                        <p:attrNameLst>
                                          <p:attrName>style.visibility</p:attrName>
                                        </p:attrNameLst>
                                      </p:cBhvr>
                                      <p:to>
                                        <p:strVal val="visible"/>
                                      </p:to>
                                    </p:set>
                                    <p:animEffect transition="in" filter="wipe(left)">
                                      <p:cBhvr>
                                        <p:cTn id="7" dur="500"/>
                                        <p:tgtEl>
                                          <p:spTgt spid="2150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1514"/>
                                        </p:tgtEl>
                                        <p:attrNameLst>
                                          <p:attrName>style.visibility</p:attrName>
                                        </p:attrNameLst>
                                      </p:cBhvr>
                                      <p:to>
                                        <p:strVal val="visible"/>
                                      </p:to>
                                    </p:set>
                                    <p:animEffect transition="in" filter="wipe(left)">
                                      <p:cBhvr>
                                        <p:cTn id="12" dur="500"/>
                                        <p:tgtEl>
                                          <p:spTgt spid="2151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21521"/>
                                        </p:tgtEl>
                                        <p:attrNameLst>
                                          <p:attrName>style.visibility</p:attrName>
                                        </p:attrNameLst>
                                      </p:cBhvr>
                                      <p:to>
                                        <p:strVal val="visible"/>
                                      </p:to>
                                    </p:set>
                                    <p:animEffect transition="in" filter="wipe(up)">
                                      <p:cBhvr>
                                        <p:cTn id="17" dur="500"/>
                                        <p:tgtEl>
                                          <p:spTgt spid="21521"/>
                                        </p:tgtEl>
                                      </p:cBhvr>
                                    </p:animEffect>
                                  </p:childTnLst>
                                </p:cTn>
                              </p:par>
                            </p:childTnLst>
                          </p:cTn>
                        </p:par>
                      </p:childTnLst>
                    </p:cTn>
                  </p:par>
                  <p:par>
                    <p:cTn id="18" fill="hold">
                      <p:stCondLst>
                        <p:cond delay="indefinite"/>
                      </p:stCondLst>
                      <p:childTnLst>
                        <p:par>
                          <p:cTn id="19" fill="hold">
                            <p:stCondLst>
                              <p:cond delay="0"/>
                            </p:stCondLst>
                            <p:childTnLst>
                              <p:par>
                                <p:cTn id="20" presetID="17" presetClass="entr" presetSubtype="8" fill="hold" nodeType="clickEffect">
                                  <p:stCondLst>
                                    <p:cond delay="0"/>
                                  </p:stCondLst>
                                  <p:childTnLst>
                                    <p:set>
                                      <p:cBhvr>
                                        <p:cTn id="21" dur="1" fill="hold">
                                          <p:stCondLst>
                                            <p:cond delay="0"/>
                                          </p:stCondLst>
                                        </p:cTn>
                                        <p:tgtEl>
                                          <p:spTgt spid="21520"/>
                                        </p:tgtEl>
                                        <p:attrNameLst>
                                          <p:attrName>style.visibility</p:attrName>
                                        </p:attrNameLst>
                                      </p:cBhvr>
                                      <p:to>
                                        <p:strVal val="visible"/>
                                      </p:to>
                                    </p:set>
                                    <p:anim calcmode="lin" valueType="num">
                                      <p:cBhvr>
                                        <p:cTn id="22" dur="500" fill="hold"/>
                                        <p:tgtEl>
                                          <p:spTgt spid="21520"/>
                                        </p:tgtEl>
                                        <p:attrNameLst>
                                          <p:attrName>ppt_x</p:attrName>
                                        </p:attrNameLst>
                                      </p:cBhvr>
                                      <p:tavLst>
                                        <p:tav tm="0">
                                          <p:val>
                                            <p:strVal val="#ppt_x-#ppt_w/2"/>
                                          </p:val>
                                        </p:tav>
                                        <p:tav tm="100000">
                                          <p:val>
                                            <p:strVal val="#ppt_x"/>
                                          </p:val>
                                        </p:tav>
                                      </p:tavLst>
                                    </p:anim>
                                    <p:anim calcmode="lin" valueType="num">
                                      <p:cBhvr>
                                        <p:cTn id="23" dur="500" fill="hold"/>
                                        <p:tgtEl>
                                          <p:spTgt spid="21520"/>
                                        </p:tgtEl>
                                        <p:attrNameLst>
                                          <p:attrName>ppt_y</p:attrName>
                                        </p:attrNameLst>
                                      </p:cBhvr>
                                      <p:tavLst>
                                        <p:tav tm="0">
                                          <p:val>
                                            <p:strVal val="#ppt_y"/>
                                          </p:val>
                                        </p:tav>
                                        <p:tav tm="100000">
                                          <p:val>
                                            <p:strVal val="#ppt_y"/>
                                          </p:val>
                                        </p:tav>
                                      </p:tavLst>
                                    </p:anim>
                                    <p:anim calcmode="lin" valueType="num">
                                      <p:cBhvr>
                                        <p:cTn id="24" dur="500" fill="hold"/>
                                        <p:tgtEl>
                                          <p:spTgt spid="21520"/>
                                        </p:tgtEl>
                                        <p:attrNameLst>
                                          <p:attrName>ppt_w</p:attrName>
                                        </p:attrNameLst>
                                      </p:cBhvr>
                                      <p:tavLst>
                                        <p:tav tm="0">
                                          <p:val>
                                            <p:fltVal val="0"/>
                                          </p:val>
                                        </p:tav>
                                        <p:tav tm="100000">
                                          <p:val>
                                            <p:strVal val="#ppt_w"/>
                                          </p:val>
                                        </p:tav>
                                      </p:tavLst>
                                    </p:anim>
                                    <p:anim calcmode="lin" valueType="num">
                                      <p:cBhvr>
                                        <p:cTn id="25" dur="500" fill="hold"/>
                                        <p:tgtEl>
                                          <p:spTgt spid="21520"/>
                                        </p:tgtEl>
                                        <p:attrNameLst>
                                          <p:attrName>ppt_h</p:attrName>
                                        </p:attrNameLst>
                                      </p:cBhvr>
                                      <p:tavLst>
                                        <p:tav tm="0">
                                          <p:val>
                                            <p:strVal val="#ppt_h"/>
                                          </p:val>
                                        </p:tav>
                                        <p:tav tm="100000">
                                          <p:val>
                                            <p:strVal val="#ppt_h"/>
                                          </p:val>
                                        </p:tav>
                                      </p:tavLst>
                                    </p:anim>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21513">
                                            <p:txEl>
                                              <p:pRg st="0" end="0"/>
                                            </p:txEl>
                                          </p:spTgt>
                                        </p:tgtEl>
                                        <p:attrNameLst>
                                          <p:attrName>style.visibility</p:attrName>
                                        </p:attrNameLst>
                                      </p:cBhvr>
                                      <p:to>
                                        <p:strVal val="visible"/>
                                      </p:to>
                                    </p:set>
                                    <p:animEffect transition="in" filter="wipe(left)">
                                      <p:cBhvr>
                                        <p:cTn id="30" dur="500"/>
                                        <p:tgtEl>
                                          <p:spTgt spid="21513">
                                            <p:txEl>
                                              <p:pRg st="0" end="0"/>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4"/>
                                        </p:tgtEl>
                                        <p:attrNameLst>
                                          <p:attrName>style.visibility</p:attrName>
                                        </p:attrNameLst>
                                      </p:cBhvr>
                                      <p:to>
                                        <p:strVal val="visible"/>
                                      </p:to>
                                    </p:set>
                                    <p:animEffect transition="in" filter="wipe(left)">
                                      <p:cBhvr>
                                        <p:cTn id="3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13" grpId="0" build="p" autoUpdateAnimBg="0"/>
      <p:bldP spid="21514" grpId="0" bldLvl="0" animBg="1"/>
      <p:bldP spid="21521" grpId="0" bldLvl="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a:xfrm>
            <a:off x="179388" y="908050"/>
            <a:ext cx="8077200" cy="498475"/>
          </a:xfrm>
        </p:spPr>
        <p:txBody>
          <a:bodyPr>
            <a:normAutofit fontScale="90000"/>
          </a:bodyPr>
          <a:lstStyle/>
          <a:p>
            <a:pPr algn="l"/>
            <a:r>
              <a:rPr lang="zh-CN" altLang="en-US" sz="3600">
                <a:solidFill>
                  <a:srgbClr val="000000"/>
                </a:solidFill>
                <a:ea typeface="华文行楷" panose="02010800040101010101" pitchFamily="2" charset="-122"/>
              </a:rPr>
              <a:t>三、</a:t>
            </a:r>
            <a:r>
              <a:rPr lang="zh-CN" altLang="en-US" sz="3600">
                <a:solidFill>
                  <a:srgbClr val="000000"/>
                </a:solidFill>
                <a:latin typeface="宋体" panose="02010600030101010101" pitchFamily="2" charset="-122"/>
                <a:ea typeface="华文行楷" panose="02010800040101010101" pitchFamily="2" charset="-122"/>
              </a:rPr>
              <a:t>集成运放的电压传输特性</a:t>
            </a:r>
            <a:endParaRPr lang="zh-CN" altLang="en-US" sz="2800">
              <a:solidFill>
                <a:srgbClr val="000000"/>
              </a:solidFill>
              <a:ea typeface="华文行楷" panose="02010800040101010101" pitchFamily="2" charset="-122"/>
            </a:endParaRPr>
          </a:p>
        </p:txBody>
      </p:sp>
      <p:sp>
        <p:nvSpPr>
          <p:cNvPr id="23555" name="Text Box 3"/>
          <p:cNvSpPr txBox="1">
            <a:spLocks noChangeArrowheads="1"/>
          </p:cNvSpPr>
          <p:nvPr/>
        </p:nvSpPr>
        <p:spPr bwMode="auto">
          <a:xfrm>
            <a:off x="668338" y="4595813"/>
            <a:ext cx="8153400" cy="895350"/>
          </a:xfrm>
          <a:prstGeom prst="rect">
            <a:avLst/>
          </a:prstGeom>
          <a:noFill/>
          <a:ln w="9525">
            <a:noFill/>
            <a:miter lim="800000"/>
          </a:ln>
          <a:effectLst/>
        </p:spPr>
        <p:txBody>
          <a:bodyPr>
            <a:spAutoFit/>
          </a:bodyPr>
          <a:lstStyle/>
          <a:p>
            <a:pPr>
              <a:lnSpc>
                <a:spcPct val="110000"/>
              </a:lnSpc>
            </a:pPr>
            <a:r>
              <a:rPr kumimoji="1" lang="en-US" altLang="zh-CN" sz="2000">
                <a:latin typeface="Times New Roman" panose="02020603050405020304" pitchFamily="18" charset="0"/>
              </a:rPr>
              <a:t>     </a:t>
            </a:r>
            <a:r>
              <a:rPr kumimoji="1" lang="zh-CN" altLang="zh-CN" sz="2400" b="1">
                <a:solidFill>
                  <a:srgbClr val="000000"/>
                </a:solidFill>
                <a:latin typeface="Times New Roman" panose="02020603050405020304" pitchFamily="18" charset="0"/>
              </a:rPr>
              <a:t>由于</a:t>
            </a:r>
            <a:r>
              <a:rPr kumimoji="1" lang="zh-CN" altLang="zh-CN" sz="2400" b="1" i="1">
                <a:solidFill>
                  <a:srgbClr val="000000"/>
                </a:solidFill>
                <a:latin typeface="Times New Roman" panose="02020603050405020304" pitchFamily="18" charset="0"/>
              </a:rPr>
              <a:t>A</a:t>
            </a:r>
            <a:r>
              <a:rPr kumimoji="1" lang="zh-CN" altLang="zh-CN" sz="2400" b="1" baseline="-25000">
                <a:solidFill>
                  <a:srgbClr val="000000"/>
                </a:solidFill>
                <a:latin typeface="Times New Roman" panose="02020603050405020304" pitchFamily="18" charset="0"/>
              </a:rPr>
              <a:t>od</a:t>
            </a:r>
            <a:r>
              <a:rPr kumimoji="1" lang="zh-CN" altLang="zh-CN" sz="2400" b="1">
                <a:solidFill>
                  <a:srgbClr val="000000"/>
                </a:solidFill>
                <a:latin typeface="Times New Roman" panose="02020603050405020304" pitchFamily="18" charset="0"/>
              </a:rPr>
              <a:t>高达几十万倍，所以集成运放工作在线性区时的最大输入电压(</a:t>
            </a:r>
            <a:r>
              <a:rPr kumimoji="1" lang="zh-CN" altLang="zh-CN" sz="2400" b="1" i="1">
                <a:solidFill>
                  <a:srgbClr val="000000"/>
                </a:solidFill>
                <a:latin typeface="Times New Roman" panose="02020603050405020304" pitchFamily="18" charset="0"/>
              </a:rPr>
              <a:t>u</a:t>
            </a:r>
            <a:r>
              <a:rPr kumimoji="1" lang="zh-CN" altLang="zh-CN" sz="2400" b="1" baseline="-25000">
                <a:solidFill>
                  <a:srgbClr val="000000"/>
                </a:solidFill>
                <a:latin typeface="Times New Roman" panose="02020603050405020304" pitchFamily="18" charset="0"/>
              </a:rPr>
              <a:t>P</a:t>
            </a:r>
            <a:r>
              <a:rPr kumimoji="1" lang="zh-CN" altLang="zh-CN" sz="2400" b="1">
                <a:solidFill>
                  <a:srgbClr val="000000"/>
                </a:solidFill>
                <a:latin typeface="Times New Roman" panose="02020603050405020304" pitchFamily="18" charset="0"/>
              </a:rPr>
              <a:t>－</a:t>
            </a:r>
            <a:r>
              <a:rPr kumimoji="1" lang="zh-CN" altLang="zh-CN" sz="2400" b="1" i="1">
                <a:solidFill>
                  <a:srgbClr val="000000"/>
                </a:solidFill>
                <a:latin typeface="Times New Roman" panose="02020603050405020304" pitchFamily="18" charset="0"/>
              </a:rPr>
              <a:t>u</a:t>
            </a:r>
            <a:r>
              <a:rPr kumimoji="1" lang="zh-CN" altLang="zh-CN" sz="2400" b="1" baseline="-25000">
                <a:solidFill>
                  <a:srgbClr val="000000"/>
                </a:solidFill>
                <a:latin typeface="Times New Roman" panose="02020603050405020304" pitchFamily="18" charset="0"/>
              </a:rPr>
              <a:t>N</a:t>
            </a:r>
            <a:r>
              <a:rPr kumimoji="1" lang="zh-CN" altLang="zh-CN" sz="2400" b="1">
                <a:solidFill>
                  <a:srgbClr val="000000"/>
                </a:solidFill>
                <a:latin typeface="Times New Roman" panose="02020603050405020304" pitchFamily="18" charset="0"/>
              </a:rPr>
              <a:t>)的数值仅为几十～一百多微伏。</a:t>
            </a:r>
            <a:endParaRPr kumimoji="1" lang="zh-CN" altLang="en-US" sz="2400" b="1">
              <a:solidFill>
                <a:srgbClr val="CC0066"/>
              </a:solidFill>
              <a:latin typeface="Times New Roman" panose="02020603050405020304" pitchFamily="18" charset="0"/>
            </a:endParaRPr>
          </a:p>
        </p:txBody>
      </p:sp>
      <p:graphicFrame>
        <p:nvGraphicFramePr>
          <p:cNvPr id="23556" name="Object 4"/>
          <p:cNvGraphicFramePr>
            <a:graphicFrameLocks noChangeAspect="1"/>
          </p:cNvGraphicFramePr>
          <p:nvPr/>
        </p:nvGraphicFramePr>
        <p:xfrm>
          <a:off x="882650" y="1673225"/>
          <a:ext cx="3352800" cy="1392238"/>
        </p:xfrm>
        <a:graphic>
          <a:graphicData uri="http://schemas.openxmlformats.org/presentationml/2006/ole">
            <mc:AlternateContent xmlns:mc="http://schemas.openxmlformats.org/markup-compatibility/2006">
              <mc:Choice xmlns:v="urn:schemas-microsoft-com:vml" Requires="v">
                <p:oleObj name="Photo Editor 照片" r:id="rId2" imgW="9667875" imgH="4010025" progId="">
                  <p:embed/>
                </p:oleObj>
              </mc:Choice>
              <mc:Fallback>
                <p:oleObj name="Photo Editor 照片" r:id="rId2" imgW="9667875" imgH="4010025" progId="">
                  <p:embed/>
                  <p:pic>
                    <p:nvPicPr>
                      <p:cNvPr id="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2650" y="1673225"/>
                        <a:ext cx="3352800" cy="1392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3557" name="Object 5"/>
          <p:cNvGraphicFramePr>
            <a:graphicFrameLocks noChangeAspect="1"/>
          </p:cNvGraphicFramePr>
          <p:nvPr/>
        </p:nvGraphicFramePr>
        <p:xfrm>
          <a:off x="4859338" y="1700213"/>
          <a:ext cx="2971800" cy="2428875"/>
        </p:xfrm>
        <a:graphic>
          <a:graphicData uri="http://schemas.openxmlformats.org/presentationml/2006/ole">
            <mc:AlternateContent xmlns:mc="http://schemas.openxmlformats.org/markup-compatibility/2006">
              <mc:Choice xmlns:v="urn:schemas-microsoft-com:vml" Requires="v">
                <p:oleObj name="Photo Editor 照片" r:id="rId4" imgW="9896475" imgH="8086725" progId="">
                  <p:embed/>
                </p:oleObj>
              </mc:Choice>
              <mc:Fallback>
                <p:oleObj name="Photo Editor 照片" r:id="rId4" imgW="9896475" imgH="8086725" progId="">
                  <p:embed/>
                  <p:pic>
                    <p:nvPicPr>
                      <p:cNvPr id="0"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59338" y="1700213"/>
                        <a:ext cx="2971800" cy="2428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3558" name="Text Box 6"/>
          <p:cNvSpPr txBox="1">
            <a:spLocks noChangeArrowheads="1"/>
          </p:cNvSpPr>
          <p:nvPr/>
        </p:nvSpPr>
        <p:spPr bwMode="auto">
          <a:xfrm>
            <a:off x="820738" y="3224213"/>
            <a:ext cx="3810000" cy="1306512"/>
          </a:xfrm>
          <a:prstGeom prst="rect">
            <a:avLst/>
          </a:prstGeom>
          <a:solidFill>
            <a:srgbClr val="66FFFF"/>
          </a:solidFill>
          <a:ln w="9525">
            <a:solidFill>
              <a:srgbClr val="FF0000"/>
            </a:solidFill>
            <a:miter lim="800000"/>
          </a:ln>
          <a:effectLst/>
        </p:spPr>
        <p:txBody>
          <a:bodyPr>
            <a:spAutoFit/>
          </a:bodyPr>
          <a:lstStyle/>
          <a:p>
            <a:pPr>
              <a:lnSpc>
                <a:spcPct val="110000"/>
              </a:lnSpc>
            </a:pPr>
            <a:r>
              <a:rPr kumimoji="1" lang="zh-CN" altLang="en-US" sz="2400" b="1" dirty="0">
                <a:solidFill>
                  <a:srgbClr val="000000"/>
                </a:solidFill>
                <a:latin typeface="Times New Roman" panose="02020603050405020304" pitchFamily="18" charset="0"/>
              </a:rPr>
              <a:t>在线性区：</a:t>
            </a:r>
          </a:p>
          <a:p>
            <a:pPr>
              <a:lnSpc>
                <a:spcPct val="110000"/>
              </a:lnSpc>
            </a:pPr>
            <a:r>
              <a:rPr kumimoji="1" lang="zh-CN" altLang="zh-CN" sz="2400" b="1" i="1" dirty="0">
                <a:solidFill>
                  <a:srgbClr val="000000"/>
                </a:solidFill>
                <a:latin typeface="Times New Roman" panose="02020603050405020304" pitchFamily="18" charset="0"/>
              </a:rPr>
              <a:t>u</a:t>
            </a:r>
            <a:r>
              <a:rPr kumimoji="1" lang="zh-CN" altLang="zh-CN" sz="2400" b="1" baseline="-25000" dirty="0">
                <a:solidFill>
                  <a:srgbClr val="000000"/>
                </a:solidFill>
                <a:latin typeface="Times New Roman" panose="02020603050405020304" pitchFamily="18" charset="0"/>
              </a:rPr>
              <a:t>O</a:t>
            </a:r>
            <a:r>
              <a:rPr kumimoji="1" lang="zh-CN" altLang="zh-CN" sz="2400" b="1" dirty="0">
                <a:solidFill>
                  <a:srgbClr val="000000"/>
                </a:solidFill>
                <a:latin typeface="Times New Roman" panose="02020603050405020304" pitchFamily="18" charset="0"/>
              </a:rPr>
              <a:t>＝</a:t>
            </a:r>
            <a:r>
              <a:rPr kumimoji="1" lang="zh-CN" altLang="zh-CN" sz="2400" b="1" i="1" dirty="0">
                <a:solidFill>
                  <a:srgbClr val="000000"/>
                </a:solidFill>
                <a:latin typeface="Times New Roman" panose="02020603050405020304" pitchFamily="18" charset="0"/>
              </a:rPr>
              <a:t>A</a:t>
            </a:r>
            <a:r>
              <a:rPr kumimoji="1" lang="zh-CN" altLang="zh-CN" sz="2400" b="1" baseline="-25000" dirty="0">
                <a:solidFill>
                  <a:srgbClr val="000000"/>
                </a:solidFill>
                <a:latin typeface="Times New Roman" panose="02020603050405020304" pitchFamily="18" charset="0"/>
              </a:rPr>
              <a:t>od</a:t>
            </a:r>
            <a:r>
              <a:rPr kumimoji="1" lang="zh-CN" altLang="zh-CN" sz="2400" b="1" dirty="0">
                <a:solidFill>
                  <a:srgbClr val="000000"/>
                </a:solidFill>
                <a:latin typeface="Times New Roman" panose="02020603050405020304" pitchFamily="18" charset="0"/>
              </a:rPr>
              <a:t>(</a:t>
            </a:r>
            <a:r>
              <a:rPr kumimoji="1" lang="zh-CN" altLang="zh-CN" sz="2400" b="1" i="1" dirty="0">
                <a:solidFill>
                  <a:srgbClr val="000000"/>
                </a:solidFill>
                <a:latin typeface="Times New Roman" panose="02020603050405020304" pitchFamily="18" charset="0"/>
              </a:rPr>
              <a:t>u</a:t>
            </a:r>
            <a:r>
              <a:rPr kumimoji="1" lang="zh-CN" altLang="zh-CN" sz="2400" b="1" baseline="-25000" dirty="0">
                <a:solidFill>
                  <a:srgbClr val="000000"/>
                </a:solidFill>
                <a:latin typeface="Times New Roman" panose="02020603050405020304" pitchFamily="18" charset="0"/>
              </a:rPr>
              <a:t>P</a:t>
            </a:r>
            <a:r>
              <a:rPr kumimoji="1" lang="zh-CN" altLang="zh-CN" sz="2400" b="1" dirty="0">
                <a:solidFill>
                  <a:srgbClr val="000000"/>
                </a:solidFill>
                <a:latin typeface="Times New Roman" panose="02020603050405020304" pitchFamily="18" charset="0"/>
              </a:rPr>
              <a:t>－</a:t>
            </a:r>
            <a:r>
              <a:rPr kumimoji="1" lang="zh-CN" altLang="zh-CN" sz="2400" b="1" i="1" dirty="0">
                <a:solidFill>
                  <a:srgbClr val="000000"/>
                </a:solidFill>
                <a:latin typeface="Times New Roman" panose="02020603050405020304" pitchFamily="18" charset="0"/>
              </a:rPr>
              <a:t>u</a:t>
            </a:r>
            <a:r>
              <a:rPr kumimoji="1" lang="zh-CN" altLang="zh-CN" sz="2400" b="1" baseline="-25000" dirty="0">
                <a:solidFill>
                  <a:srgbClr val="000000"/>
                </a:solidFill>
                <a:latin typeface="Times New Roman" panose="02020603050405020304" pitchFamily="18" charset="0"/>
              </a:rPr>
              <a:t>N</a:t>
            </a:r>
            <a:r>
              <a:rPr kumimoji="1" lang="zh-CN" altLang="zh-CN" sz="2400" b="1" dirty="0">
                <a:solidFill>
                  <a:srgbClr val="000000"/>
                </a:solidFill>
                <a:latin typeface="Times New Roman" panose="02020603050405020304" pitchFamily="18" charset="0"/>
              </a:rPr>
              <a:t>)</a:t>
            </a:r>
            <a:endParaRPr kumimoji="1" lang="en-US" altLang="zh-CN" sz="2400" b="1" dirty="0">
              <a:solidFill>
                <a:srgbClr val="000000"/>
              </a:solidFill>
              <a:latin typeface="Times New Roman" panose="02020603050405020304" pitchFamily="18" charset="0"/>
            </a:endParaRPr>
          </a:p>
          <a:p>
            <a:pPr>
              <a:lnSpc>
                <a:spcPct val="110000"/>
              </a:lnSpc>
            </a:pPr>
            <a:r>
              <a:rPr kumimoji="1" lang="zh-CN" altLang="zh-CN" sz="2400" b="1" dirty="0">
                <a:solidFill>
                  <a:srgbClr val="000000"/>
                </a:solidFill>
                <a:latin typeface="Times New Roman" panose="02020603050405020304" pitchFamily="18" charset="0"/>
              </a:rPr>
              <a:t> </a:t>
            </a:r>
            <a:r>
              <a:rPr kumimoji="1" lang="zh-CN" altLang="zh-CN" sz="2400" b="1" i="1" dirty="0">
                <a:solidFill>
                  <a:srgbClr val="000000"/>
                </a:solidFill>
                <a:latin typeface="Times New Roman" panose="02020603050405020304" pitchFamily="18" charset="0"/>
              </a:rPr>
              <a:t>A</a:t>
            </a:r>
            <a:r>
              <a:rPr kumimoji="1" lang="zh-CN" altLang="zh-CN" sz="2400" b="1" baseline="-25000" dirty="0">
                <a:solidFill>
                  <a:srgbClr val="000000"/>
                </a:solidFill>
                <a:latin typeface="Times New Roman" panose="02020603050405020304" pitchFamily="18" charset="0"/>
              </a:rPr>
              <a:t>od</a:t>
            </a:r>
            <a:r>
              <a:rPr kumimoji="1" lang="zh-CN" altLang="zh-CN" sz="2400" b="1" dirty="0">
                <a:solidFill>
                  <a:srgbClr val="000000"/>
                </a:solidFill>
                <a:latin typeface="Times New Roman" panose="02020603050405020304" pitchFamily="18" charset="0"/>
              </a:rPr>
              <a:t>是开环差模放大倍数。</a:t>
            </a:r>
            <a:endParaRPr kumimoji="1" lang="zh-CN" altLang="en-US" sz="2400" b="1" dirty="0">
              <a:solidFill>
                <a:srgbClr val="000000"/>
              </a:solidFill>
              <a:latin typeface="Times New Roman" panose="02020603050405020304" pitchFamily="18" charset="0"/>
            </a:endParaRPr>
          </a:p>
        </p:txBody>
      </p:sp>
      <p:grpSp>
        <p:nvGrpSpPr>
          <p:cNvPr id="4" name="Group 7"/>
          <p:cNvGrpSpPr/>
          <p:nvPr/>
        </p:nvGrpSpPr>
        <p:grpSpPr bwMode="auto">
          <a:xfrm>
            <a:off x="5621338" y="3440113"/>
            <a:ext cx="2438400" cy="850900"/>
            <a:chOff x="3552" y="1912"/>
            <a:chExt cx="1536" cy="536"/>
          </a:xfrm>
        </p:grpSpPr>
        <p:sp>
          <p:nvSpPr>
            <p:cNvPr id="23560" name="AutoShape 8"/>
            <p:cNvSpPr/>
            <p:nvPr/>
          </p:nvSpPr>
          <p:spPr bwMode="auto">
            <a:xfrm>
              <a:off x="4473" y="1912"/>
              <a:ext cx="615" cy="536"/>
            </a:xfrm>
            <a:prstGeom prst="borderCallout1">
              <a:avLst>
                <a:gd name="adj1" fmla="val 13431"/>
                <a:gd name="adj2" fmla="val -7806"/>
                <a:gd name="adj3" fmla="val -158769"/>
                <a:gd name="adj4" fmla="val -50894"/>
              </a:avLst>
            </a:prstGeom>
            <a:solidFill>
              <a:srgbClr val="FFFFCC"/>
            </a:solidFill>
            <a:ln w="19050">
              <a:solidFill>
                <a:srgbClr val="FF0000"/>
              </a:solidFill>
              <a:miter lim="800000"/>
            </a:ln>
            <a:effectLst/>
          </p:spPr>
          <p:txBody>
            <a:bodyPr/>
            <a:lstStyle/>
            <a:p>
              <a:pPr algn="ctr"/>
              <a:r>
                <a:rPr kumimoji="1" lang="zh-CN" altLang="en-US" sz="2400" b="1">
                  <a:latin typeface="Times New Roman" panose="02020603050405020304" pitchFamily="18" charset="0"/>
                </a:rPr>
                <a:t>非线性区</a:t>
              </a:r>
            </a:p>
          </p:txBody>
        </p:sp>
        <p:sp>
          <p:nvSpPr>
            <p:cNvPr id="23561" name="Line 9"/>
            <p:cNvSpPr>
              <a:spLocks noChangeShapeType="1"/>
            </p:cNvSpPr>
            <p:nvPr/>
          </p:nvSpPr>
          <p:spPr bwMode="auto">
            <a:xfrm flipV="1">
              <a:off x="3552" y="2064"/>
              <a:ext cx="912" cy="192"/>
            </a:xfrm>
            <a:prstGeom prst="line">
              <a:avLst/>
            </a:prstGeom>
            <a:noFill/>
            <a:ln w="19050">
              <a:solidFill>
                <a:srgbClr val="FF0000"/>
              </a:solidFill>
              <a:round/>
            </a:ln>
            <a:effectLst/>
          </p:spPr>
          <p:txBody>
            <a:bodyPr/>
            <a:lstStyle/>
            <a:p>
              <a:endParaRPr lang="zh-CN" altLang="en-US"/>
            </a:p>
          </p:txBody>
        </p:sp>
      </p:grpSp>
      <p:sp>
        <p:nvSpPr>
          <p:cNvPr id="23562" name="Text Box 10"/>
          <p:cNvSpPr txBox="1">
            <a:spLocks noChangeArrowheads="1"/>
          </p:cNvSpPr>
          <p:nvPr/>
        </p:nvSpPr>
        <p:spPr bwMode="auto">
          <a:xfrm>
            <a:off x="820738" y="5510213"/>
            <a:ext cx="7772400" cy="904875"/>
          </a:xfrm>
          <a:prstGeom prst="rect">
            <a:avLst/>
          </a:prstGeom>
          <a:solidFill>
            <a:srgbClr val="66FFFF"/>
          </a:solidFill>
          <a:ln w="9525">
            <a:solidFill>
              <a:srgbClr val="FF0000"/>
            </a:solidFill>
            <a:miter lim="800000"/>
          </a:ln>
          <a:effectLst/>
        </p:spPr>
        <p:txBody>
          <a:bodyPr>
            <a:spAutoFit/>
          </a:bodyPr>
          <a:lstStyle/>
          <a:p>
            <a:pPr>
              <a:lnSpc>
                <a:spcPct val="110000"/>
              </a:lnSpc>
            </a:pPr>
            <a:r>
              <a:rPr kumimoji="1" lang="en-US" altLang="zh-CN" sz="2400" b="1">
                <a:solidFill>
                  <a:srgbClr val="CC0066"/>
                </a:solidFill>
                <a:latin typeface="Times New Roman" panose="02020603050405020304" pitchFamily="18" charset="0"/>
              </a:rPr>
              <a:t>     </a:t>
            </a:r>
            <a:r>
              <a:rPr kumimoji="1" lang="zh-CN" altLang="zh-CN" sz="2400" b="1">
                <a:solidFill>
                  <a:srgbClr val="000000"/>
                </a:solidFill>
                <a:latin typeface="Times New Roman" panose="02020603050405020304" pitchFamily="18" charset="0"/>
              </a:rPr>
              <a:t>(</a:t>
            </a:r>
            <a:r>
              <a:rPr kumimoji="1" lang="zh-CN" altLang="zh-CN" sz="2400" b="1" i="1">
                <a:solidFill>
                  <a:srgbClr val="000000"/>
                </a:solidFill>
                <a:latin typeface="Times New Roman" panose="02020603050405020304" pitchFamily="18" charset="0"/>
              </a:rPr>
              <a:t>u</a:t>
            </a:r>
            <a:r>
              <a:rPr kumimoji="1" lang="zh-CN" altLang="zh-CN" sz="2400" b="1" baseline="-25000">
                <a:solidFill>
                  <a:srgbClr val="000000"/>
                </a:solidFill>
                <a:latin typeface="Times New Roman" panose="02020603050405020304" pitchFamily="18" charset="0"/>
              </a:rPr>
              <a:t>P</a:t>
            </a:r>
            <a:r>
              <a:rPr kumimoji="1" lang="zh-CN" altLang="zh-CN" sz="2400" b="1">
                <a:solidFill>
                  <a:srgbClr val="000000"/>
                </a:solidFill>
                <a:latin typeface="Times New Roman" panose="02020603050405020304" pitchFamily="18" charset="0"/>
              </a:rPr>
              <a:t>－</a:t>
            </a:r>
            <a:r>
              <a:rPr kumimoji="1" lang="zh-CN" altLang="zh-CN" sz="2400" b="1" i="1">
                <a:solidFill>
                  <a:srgbClr val="000000"/>
                </a:solidFill>
                <a:latin typeface="Times New Roman" panose="02020603050405020304" pitchFamily="18" charset="0"/>
              </a:rPr>
              <a:t>u</a:t>
            </a:r>
            <a:r>
              <a:rPr kumimoji="1" lang="zh-CN" altLang="zh-CN" sz="2400" b="1" baseline="-25000">
                <a:solidFill>
                  <a:srgbClr val="000000"/>
                </a:solidFill>
                <a:latin typeface="Times New Roman" panose="02020603050405020304" pitchFamily="18" charset="0"/>
              </a:rPr>
              <a:t>N</a:t>
            </a:r>
            <a:r>
              <a:rPr kumimoji="1" lang="zh-CN" altLang="zh-CN" sz="2400" b="1">
                <a:solidFill>
                  <a:srgbClr val="000000"/>
                </a:solidFill>
                <a:latin typeface="Times New Roman" panose="02020603050405020304" pitchFamily="18" charset="0"/>
              </a:rPr>
              <a:t>)的数值大于一定值时，</a:t>
            </a:r>
            <a:r>
              <a:rPr kumimoji="1" lang="zh-CN" altLang="zh-CN" sz="2400" b="1">
                <a:latin typeface="Times New Roman" panose="02020603050405020304" pitchFamily="18" charset="0"/>
              </a:rPr>
              <a:t>集成运放的输出不是＋</a:t>
            </a:r>
            <a:r>
              <a:rPr kumimoji="1" lang="zh-CN" altLang="zh-CN" sz="2400" b="1" i="1">
                <a:latin typeface="Times New Roman" panose="02020603050405020304" pitchFamily="18" charset="0"/>
              </a:rPr>
              <a:t>U</a:t>
            </a:r>
            <a:r>
              <a:rPr kumimoji="1" lang="zh-CN" altLang="zh-CN" sz="2400" b="1" baseline="-25000">
                <a:latin typeface="Times New Roman" panose="02020603050405020304" pitchFamily="18" charset="0"/>
              </a:rPr>
              <a:t>OM</a:t>
            </a:r>
            <a:r>
              <a:rPr kumimoji="1" lang="en-US" altLang="zh-CN" sz="2400" b="1" baseline="-25000">
                <a:latin typeface="Times New Roman" panose="02020603050405020304" pitchFamily="18" charset="0"/>
              </a:rPr>
              <a:t> </a:t>
            </a:r>
            <a:r>
              <a:rPr kumimoji="1" lang="zh-CN" altLang="zh-CN" sz="2400" b="1">
                <a:latin typeface="Times New Roman" panose="02020603050405020304" pitchFamily="18" charset="0"/>
              </a:rPr>
              <a:t>,</a:t>
            </a:r>
            <a:r>
              <a:rPr kumimoji="1" lang="en-US" altLang="zh-CN" sz="2400" b="1">
                <a:latin typeface="Times New Roman" panose="02020603050405020304" pitchFamily="18" charset="0"/>
              </a:rPr>
              <a:t> </a:t>
            </a:r>
            <a:r>
              <a:rPr kumimoji="1" lang="zh-CN" altLang="zh-CN" sz="2400" b="1">
                <a:latin typeface="Times New Roman" panose="02020603050405020304" pitchFamily="18" charset="0"/>
              </a:rPr>
              <a:t>就是－</a:t>
            </a:r>
            <a:r>
              <a:rPr kumimoji="1" lang="zh-CN" altLang="zh-CN" sz="2400" b="1" i="1">
                <a:latin typeface="Times New Roman" panose="02020603050405020304" pitchFamily="18" charset="0"/>
              </a:rPr>
              <a:t>U</a:t>
            </a:r>
            <a:r>
              <a:rPr kumimoji="1" lang="zh-CN" altLang="zh-CN" sz="2400" b="1" baseline="-25000">
                <a:latin typeface="Times New Roman" panose="02020603050405020304" pitchFamily="18" charset="0"/>
              </a:rPr>
              <a:t>OM</a:t>
            </a:r>
            <a:r>
              <a:rPr kumimoji="1" lang="zh-CN" altLang="zh-CN" sz="2400" b="1">
                <a:latin typeface="Times New Roman" panose="02020603050405020304" pitchFamily="18" charset="0"/>
              </a:rPr>
              <a:t>，即集成运放工作在非线性区。</a:t>
            </a:r>
            <a:endParaRPr kumimoji="1" lang="zh-CN" altLang="en-US" sz="2400" b="1">
              <a:latin typeface="Times New Roman" panose="02020603050405020304" pitchFamily="18" charset="0"/>
            </a:endParaRPr>
          </a:p>
        </p:txBody>
      </p:sp>
      <p:sp>
        <p:nvSpPr>
          <p:cNvPr id="23563" name="Text Box 11"/>
          <p:cNvSpPr txBox="1">
            <a:spLocks noChangeArrowheads="1"/>
          </p:cNvSpPr>
          <p:nvPr/>
        </p:nvSpPr>
        <p:spPr bwMode="auto">
          <a:xfrm>
            <a:off x="4194175" y="1601788"/>
            <a:ext cx="2376488" cy="457200"/>
          </a:xfrm>
          <a:prstGeom prst="rect">
            <a:avLst/>
          </a:prstGeom>
          <a:noFill/>
          <a:ln w="9525">
            <a:noFill/>
            <a:miter lim="800000"/>
          </a:ln>
          <a:effectLst/>
        </p:spPr>
        <p:txBody>
          <a:bodyPr>
            <a:spAutoFit/>
          </a:bodyPr>
          <a:lstStyle/>
          <a:p>
            <a:pPr>
              <a:spcBef>
                <a:spcPct val="50000"/>
              </a:spcBef>
            </a:pPr>
            <a:r>
              <a:rPr kumimoji="1" lang="en-US" altLang="zh-CN" sz="2400" b="1" i="1">
                <a:solidFill>
                  <a:srgbClr val="000000"/>
                </a:solidFill>
                <a:latin typeface="Times New Roman" panose="02020603050405020304" pitchFamily="18" charset="0"/>
              </a:rPr>
              <a:t>u</a:t>
            </a:r>
            <a:r>
              <a:rPr kumimoji="1" lang="en-US" altLang="zh-CN" sz="2400" b="1" baseline="-25000">
                <a:solidFill>
                  <a:srgbClr val="000000"/>
                </a:solidFill>
                <a:latin typeface="Times New Roman" panose="02020603050405020304" pitchFamily="18" charset="0"/>
              </a:rPr>
              <a:t>O</a:t>
            </a:r>
            <a:r>
              <a:rPr kumimoji="1" lang="en-US" altLang="zh-CN" sz="2400" b="1">
                <a:solidFill>
                  <a:srgbClr val="000000"/>
                </a:solidFill>
                <a:latin typeface="Times New Roman" panose="02020603050405020304" pitchFamily="18" charset="0"/>
              </a:rPr>
              <a:t>=</a:t>
            </a:r>
            <a:r>
              <a:rPr kumimoji="1" lang="en-US" altLang="zh-CN" sz="2400" b="1" i="1">
                <a:solidFill>
                  <a:srgbClr val="000000"/>
                </a:solidFill>
                <a:latin typeface="Times New Roman" panose="02020603050405020304" pitchFamily="18" charset="0"/>
              </a:rPr>
              <a:t>f</a:t>
            </a:r>
            <a:r>
              <a:rPr kumimoji="1" lang="en-US" altLang="zh-CN" sz="2400" b="1">
                <a:solidFill>
                  <a:srgbClr val="000000"/>
                </a:solidFill>
                <a:latin typeface="Times New Roman" panose="02020603050405020304" pitchFamily="18" charset="0"/>
              </a:rPr>
              <a:t>(</a:t>
            </a:r>
            <a:r>
              <a:rPr kumimoji="1" lang="en-US" altLang="zh-CN" sz="2400" b="1" i="1">
                <a:solidFill>
                  <a:srgbClr val="000000"/>
                </a:solidFill>
                <a:latin typeface="Times New Roman" panose="02020603050405020304" pitchFamily="18" charset="0"/>
              </a:rPr>
              <a:t>u</a:t>
            </a:r>
            <a:r>
              <a:rPr kumimoji="1" lang="en-US" altLang="zh-CN" sz="2400" b="1" baseline="-25000">
                <a:solidFill>
                  <a:srgbClr val="000000"/>
                </a:solidFill>
                <a:latin typeface="Times New Roman" panose="02020603050405020304" pitchFamily="18" charset="0"/>
              </a:rPr>
              <a:t>P</a:t>
            </a:r>
            <a:r>
              <a:rPr kumimoji="1" lang="en-US" altLang="zh-CN" sz="2400" b="1">
                <a:solidFill>
                  <a:srgbClr val="000000"/>
                </a:solidFill>
                <a:latin typeface="Times New Roman" panose="02020603050405020304" pitchFamily="18" charset="0"/>
              </a:rPr>
              <a:t>-</a:t>
            </a:r>
            <a:r>
              <a:rPr kumimoji="1" lang="en-US" altLang="zh-CN" sz="2400" b="1" i="1">
                <a:solidFill>
                  <a:srgbClr val="000000"/>
                </a:solidFill>
                <a:latin typeface="Times New Roman" panose="02020603050405020304" pitchFamily="18" charset="0"/>
              </a:rPr>
              <a:t>u</a:t>
            </a:r>
            <a:r>
              <a:rPr kumimoji="1" lang="en-US" altLang="zh-CN" sz="2400" b="1" baseline="-25000">
                <a:solidFill>
                  <a:srgbClr val="000000"/>
                </a:solidFill>
                <a:latin typeface="Times New Roman" panose="02020603050405020304" pitchFamily="18" charset="0"/>
              </a:rPr>
              <a:t>N</a:t>
            </a:r>
            <a:r>
              <a:rPr kumimoji="1" lang="en-US" altLang="zh-CN" sz="2400" b="1">
                <a:solidFill>
                  <a:srgbClr val="000000"/>
                </a:solidFill>
                <a:latin typeface="Times New Roman" panose="02020603050405020304" pitchFamily="18" charset="0"/>
              </a:rPr>
              <a:t>)</a:t>
            </a:r>
          </a:p>
        </p:txBody>
      </p:sp>
      <p:sp>
        <p:nvSpPr>
          <p:cNvPr id="5" name="灯片编号占位符 4"/>
          <p:cNvSpPr>
            <a:spLocks noGrp="1"/>
          </p:cNvSpPr>
          <p:nvPr>
            <p:ph type="sldNum" sz="quarter" idx="12"/>
          </p:nvPr>
        </p:nvSpPr>
        <p:spPr/>
        <p:txBody>
          <a:bodyPr/>
          <a:lstStyle/>
          <a:p>
            <a:fld id="{BDB18AC9-7EE5-48E1-A10E-599720087084}" type="slidenum">
              <a:rPr lang="en-US" altLang="zh-CN" smtClean="0"/>
              <a:t>88</a:t>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3563"/>
                                        </p:tgtEl>
                                        <p:attrNameLst>
                                          <p:attrName>style.visibility</p:attrName>
                                        </p:attrNameLst>
                                      </p:cBhvr>
                                      <p:to>
                                        <p:strVal val="visible"/>
                                      </p:to>
                                    </p:set>
                                    <p:animEffect transition="in" filter="wipe(left)">
                                      <p:cBhvr>
                                        <p:cTn id="7" dur="500"/>
                                        <p:tgtEl>
                                          <p:spTgt spid="2356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3558"/>
                                        </p:tgtEl>
                                        <p:attrNameLst>
                                          <p:attrName>style.visibility</p:attrName>
                                        </p:attrNameLst>
                                      </p:cBhvr>
                                      <p:to>
                                        <p:strVal val="visible"/>
                                      </p:to>
                                    </p:set>
                                    <p:animEffect transition="in" filter="wipe(left)">
                                      <p:cBhvr>
                                        <p:cTn id="12" dur="500"/>
                                        <p:tgtEl>
                                          <p:spTgt spid="2355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3557"/>
                                        </p:tgtEl>
                                        <p:attrNameLst>
                                          <p:attrName>style.visibility</p:attrName>
                                        </p:attrNameLst>
                                      </p:cBhvr>
                                      <p:to>
                                        <p:strVal val="visible"/>
                                      </p:to>
                                    </p:set>
                                    <p:animEffect transition="in" filter="wipe(left)">
                                      <p:cBhvr>
                                        <p:cTn id="17" dur="500"/>
                                        <p:tgtEl>
                                          <p:spTgt spid="2355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3555">
                                            <p:txEl>
                                              <p:pRg st="0" end="0"/>
                                            </p:txEl>
                                          </p:spTgt>
                                        </p:tgtEl>
                                        <p:attrNameLst>
                                          <p:attrName>style.visibility</p:attrName>
                                        </p:attrNameLst>
                                      </p:cBhvr>
                                      <p:to>
                                        <p:strVal val="visible"/>
                                      </p:to>
                                    </p:set>
                                    <p:animEffect transition="in" filter="wipe(left)">
                                      <p:cBhvr>
                                        <p:cTn id="22" dur="500"/>
                                        <p:tgtEl>
                                          <p:spTgt spid="23555">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3562"/>
                                        </p:tgtEl>
                                        <p:attrNameLst>
                                          <p:attrName>style.visibility</p:attrName>
                                        </p:attrNameLst>
                                      </p:cBhvr>
                                      <p:to>
                                        <p:strVal val="visible"/>
                                      </p:to>
                                    </p:set>
                                    <p:animEffect transition="in" filter="wipe(left)">
                                      <p:cBhvr>
                                        <p:cTn id="27" dur="500"/>
                                        <p:tgtEl>
                                          <p:spTgt spid="235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55" grpId="0" build="p" autoUpdateAnimBg="0"/>
      <p:bldP spid="23558" grpId="0" bldLvl="0" animBg="1" autoUpdateAnimBg="0"/>
      <p:bldP spid="23562" grpId="0" bldLvl="0" animBg="1" autoUpdateAnimBg="0"/>
      <p:bldP spid="23563" grpId="0" bldLvl="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ctrTitle"/>
          </p:nvPr>
        </p:nvSpPr>
        <p:spPr>
          <a:xfrm>
            <a:off x="457200" y="1341438"/>
            <a:ext cx="7772400" cy="863600"/>
          </a:xfrm>
        </p:spPr>
        <p:txBody>
          <a:bodyPr/>
          <a:lstStyle/>
          <a:p>
            <a:r>
              <a:rPr lang="zh-CN" altLang="en-US" sz="4000" dirty="0">
                <a:latin typeface="华文行楷" panose="02010800040101010101" pitchFamily="2" charset="-122"/>
                <a:ea typeface="华文行楷" panose="02010800040101010101" pitchFamily="2" charset="-122"/>
                <a:cs typeface="Times New Roman" panose="02020603050405020304" pitchFamily="18" charset="0"/>
              </a:rPr>
              <a:t>二、差分放大电路</a:t>
            </a:r>
          </a:p>
        </p:txBody>
      </p:sp>
      <p:sp>
        <p:nvSpPr>
          <p:cNvPr id="31753" name="Text Box 9">
            <a:hlinkClick r:id="rId3" action="ppaction://hlinksldjump"/>
          </p:cNvPr>
          <p:cNvSpPr txBox="1">
            <a:spLocks noChangeArrowheads="1"/>
          </p:cNvSpPr>
          <p:nvPr/>
        </p:nvSpPr>
        <p:spPr bwMode="auto">
          <a:xfrm>
            <a:off x="1811359" y="2516637"/>
            <a:ext cx="5761037" cy="519112"/>
          </a:xfrm>
          <a:prstGeom prst="rect">
            <a:avLst/>
          </a:prstGeom>
          <a:noFill/>
          <a:ln w="9525">
            <a:noFill/>
            <a:miter lim="800000"/>
          </a:ln>
          <a:effectLst/>
        </p:spPr>
        <p:txBody>
          <a:bodyPr>
            <a:spAutoFit/>
          </a:bodyPr>
          <a:lstStyle/>
          <a:p>
            <a:pPr>
              <a:spcBef>
                <a:spcPct val="50000"/>
              </a:spcBef>
            </a:pPr>
            <a:r>
              <a:rPr kumimoji="1" lang="en-US" altLang="zh-CN" sz="2800" b="1" dirty="0">
                <a:latin typeface="Times New Roman" panose="02020603050405020304" pitchFamily="18" charset="0"/>
                <a:ea typeface="华文楷体" panose="02010600040101010101" pitchFamily="2" charset="-122"/>
              </a:rPr>
              <a:t>1.  </a:t>
            </a:r>
            <a:r>
              <a:rPr kumimoji="1" lang="zh-CN" altLang="en-US" sz="2800" b="1" dirty="0">
                <a:latin typeface="Times New Roman" panose="02020603050405020304" pitchFamily="18" charset="0"/>
                <a:ea typeface="华文楷体" panose="02010600040101010101" pitchFamily="2" charset="-122"/>
              </a:rPr>
              <a:t>长尾式差分放大电路的组成</a:t>
            </a:r>
          </a:p>
        </p:txBody>
      </p:sp>
      <p:sp>
        <p:nvSpPr>
          <p:cNvPr id="31754" name="Text Box 10">
            <a:hlinkClick r:id="rId4" action="ppaction://hlinksldjump"/>
          </p:cNvPr>
          <p:cNvSpPr txBox="1">
            <a:spLocks noChangeArrowheads="1"/>
          </p:cNvSpPr>
          <p:nvPr/>
        </p:nvSpPr>
        <p:spPr bwMode="auto">
          <a:xfrm>
            <a:off x="1811359" y="3050037"/>
            <a:ext cx="5472112" cy="519112"/>
          </a:xfrm>
          <a:prstGeom prst="rect">
            <a:avLst/>
          </a:prstGeom>
          <a:noFill/>
          <a:ln w="9525">
            <a:noFill/>
            <a:miter lim="800000"/>
          </a:ln>
          <a:effectLst/>
        </p:spPr>
        <p:txBody>
          <a:bodyPr>
            <a:spAutoFit/>
          </a:bodyPr>
          <a:lstStyle/>
          <a:p>
            <a:pPr>
              <a:spcBef>
                <a:spcPct val="50000"/>
              </a:spcBef>
            </a:pPr>
            <a:r>
              <a:rPr kumimoji="1" lang="en-US" altLang="zh-CN" sz="2800" b="1" dirty="0">
                <a:latin typeface="Times New Roman" panose="02020603050405020304" pitchFamily="18" charset="0"/>
                <a:ea typeface="华文楷体" panose="02010600040101010101" pitchFamily="2" charset="-122"/>
              </a:rPr>
              <a:t>2.  </a:t>
            </a:r>
            <a:r>
              <a:rPr kumimoji="1" lang="zh-CN" altLang="en-US" sz="2800" b="1" dirty="0">
                <a:latin typeface="Times New Roman" panose="02020603050405020304" pitchFamily="18" charset="0"/>
                <a:ea typeface="华文楷体" panose="02010600040101010101" pitchFamily="2" charset="-122"/>
              </a:rPr>
              <a:t>长尾式差分放大电路的分析</a:t>
            </a:r>
          </a:p>
        </p:txBody>
      </p:sp>
      <p:sp>
        <p:nvSpPr>
          <p:cNvPr id="31755" name="Text Box 11">
            <a:hlinkClick r:id="" action="ppaction://noaction"/>
          </p:cNvPr>
          <p:cNvSpPr txBox="1">
            <a:spLocks noChangeArrowheads="1"/>
          </p:cNvSpPr>
          <p:nvPr/>
        </p:nvSpPr>
        <p:spPr bwMode="auto">
          <a:xfrm>
            <a:off x="1811359" y="3583437"/>
            <a:ext cx="5545137" cy="1040285"/>
          </a:xfrm>
          <a:prstGeom prst="rect">
            <a:avLst/>
          </a:prstGeom>
          <a:noFill/>
          <a:ln w="9525">
            <a:noFill/>
            <a:miter lim="800000"/>
          </a:ln>
          <a:effectLst/>
        </p:spPr>
        <p:txBody>
          <a:bodyPr>
            <a:spAutoFit/>
          </a:bodyPr>
          <a:lstStyle/>
          <a:p>
            <a:pPr>
              <a:spcBef>
                <a:spcPct val="20000"/>
              </a:spcBef>
            </a:pPr>
            <a:r>
              <a:rPr kumimoji="1" lang="en-US" altLang="zh-CN" sz="2800" b="1" dirty="0">
                <a:latin typeface="Times New Roman" panose="02020603050405020304" pitchFamily="18" charset="0"/>
                <a:ea typeface="华文楷体" panose="02010600040101010101" pitchFamily="2" charset="-122"/>
              </a:rPr>
              <a:t>3.  </a:t>
            </a:r>
            <a:r>
              <a:rPr kumimoji="1" lang="zh-CN" altLang="en-US" sz="2800" b="1" dirty="0">
                <a:latin typeface="Times New Roman" panose="02020603050405020304" pitchFamily="18" charset="0"/>
                <a:ea typeface="华文楷体" panose="02010600040101010101" pitchFamily="2" charset="-122"/>
              </a:rPr>
              <a:t>差分放大电路的四种接法</a:t>
            </a:r>
          </a:p>
          <a:p>
            <a:pPr>
              <a:spcBef>
                <a:spcPct val="20000"/>
              </a:spcBef>
            </a:pPr>
            <a:endParaRPr kumimoji="1" lang="zh-CN" altLang="en-US" sz="2800" b="1" dirty="0">
              <a:latin typeface="Times New Roman" panose="02020603050405020304" pitchFamily="18" charset="0"/>
              <a:ea typeface="华文楷体" panose="02010600040101010101" pitchFamily="2" charset="-122"/>
            </a:endParaRPr>
          </a:p>
        </p:txBody>
      </p:sp>
      <p:sp>
        <p:nvSpPr>
          <p:cNvPr id="31756" name="Text Box 12">
            <a:hlinkClick r:id="" action="ppaction://noaction"/>
          </p:cNvPr>
          <p:cNvSpPr txBox="1">
            <a:spLocks noChangeArrowheads="1"/>
          </p:cNvSpPr>
          <p:nvPr/>
        </p:nvSpPr>
        <p:spPr bwMode="auto">
          <a:xfrm>
            <a:off x="1811359" y="4116837"/>
            <a:ext cx="5184775" cy="1169551"/>
          </a:xfrm>
          <a:prstGeom prst="rect">
            <a:avLst/>
          </a:prstGeom>
          <a:noFill/>
          <a:ln w="9525">
            <a:noFill/>
            <a:miter lim="800000"/>
          </a:ln>
          <a:effectLst/>
        </p:spPr>
        <p:txBody>
          <a:bodyPr>
            <a:spAutoFit/>
          </a:bodyPr>
          <a:lstStyle/>
          <a:p>
            <a:pPr>
              <a:spcBef>
                <a:spcPct val="50000"/>
              </a:spcBef>
            </a:pPr>
            <a:r>
              <a:rPr kumimoji="1" lang="en-US" altLang="zh-CN" sz="2800" b="1" dirty="0">
                <a:latin typeface="Times New Roman" panose="02020603050405020304" pitchFamily="18" charset="0"/>
                <a:ea typeface="华文楷体" panose="02010600040101010101" pitchFamily="2" charset="-122"/>
              </a:rPr>
              <a:t>4.  </a:t>
            </a:r>
            <a:r>
              <a:rPr kumimoji="1" lang="zh-CN" altLang="en-US" sz="2800" b="1" dirty="0">
                <a:latin typeface="Times New Roman" panose="02020603050405020304" pitchFamily="18" charset="0"/>
                <a:ea typeface="华文楷体" panose="02010600040101010101" pitchFamily="2" charset="-122"/>
              </a:rPr>
              <a:t>具有恒流源的差分放大电路</a:t>
            </a:r>
          </a:p>
          <a:p>
            <a:pPr>
              <a:spcBef>
                <a:spcPct val="50000"/>
              </a:spcBef>
            </a:pPr>
            <a:endParaRPr kumimoji="1" lang="zh-CN" altLang="en-US" sz="2800" b="1" dirty="0">
              <a:latin typeface="Times New Roman" panose="02020603050405020304" pitchFamily="18" charset="0"/>
              <a:ea typeface="华文楷体" panose="02010600040101010101" pitchFamily="2" charset="-122"/>
            </a:endParaRPr>
          </a:p>
        </p:txBody>
      </p:sp>
      <p:sp>
        <p:nvSpPr>
          <p:cNvPr id="31757" name="Text Box 13">
            <a:hlinkClick r:id="" action="ppaction://noaction"/>
          </p:cNvPr>
          <p:cNvSpPr txBox="1">
            <a:spLocks noChangeArrowheads="1"/>
          </p:cNvSpPr>
          <p:nvPr/>
        </p:nvSpPr>
        <p:spPr bwMode="auto">
          <a:xfrm>
            <a:off x="1811359" y="4650237"/>
            <a:ext cx="5400675" cy="519112"/>
          </a:xfrm>
          <a:prstGeom prst="rect">
            <a:avLst/>
          </a:prstGeom>
          <a:noFill/>
          <a:ln w="9525">
            <a:noFill/>
            <a:miter lim="800000"/>
          </a:ln>
          <a:effectLst/>
        </p:spPr>
        <p:txBody>
          <a:bodyPr>
            <a:spAutoFit/>
          </a:bodyPr>
          <a:lstStyle/>
          <a:p>
            <a:pPr>
              <a:spcBef>
                <a:spcPct val="20000"/>
              </a:spcBef>
            </a:pPr>
            <a:r>
              <a:rPr kumimoji="1" lang="en-US" altLang="zh-CN" sz="2800" b="1" dirty="0">
                <a:latin typeface="Times New Roman" panose="02020603050405020304" pitchFamily="18" charset="0"/>
                <a:ea typeface="华文楷体" panose="02010600040101010101" pitchFamily="2" charset="-122"/>
              </a:rPr>
              <a:t>5.  </a:t>
            </a:r>
            <a:r>
              <a:rPr kumimoji="1" lang="zh-CN" altLang="en-US" sz="2800" b="1" dirty="0">
                <a:latin typeface="Times New Roman" panose="02020603050405020304" pitchFamily="18" charset="0"/>
                <a:ea typeface="华文楷体" panose="02010600040101010101" pitchFamily="2" charset="-122"/>
              </a:rPr>
              <a:t>差分放大电路的改进</a:t>
            </a:r>
          </a:p>
        </p:txBody>
      </p:sp>
      <p:sp>
        <p:nvSpPr>
          <p:cNvPr id="2" name="灯片编号占位符 1"/>
          <p:cNvSpPr>
            <a:spLocks noGrp="1"/>
          </p:cNvSpPr>
          <p:nvPr>
            <p:ph type="sldNum" sz="quarter" idx="12"/>
          </p:nvPr>
        </p:nvSpPr>
        <p:spPr/>
        <p:txBody>
          <a:bodyPr/>
          <a:lstStyle/>
          <a:p>
            <a:fld id="{A84D71EF-6778-46AB-A0D5-75E4E4759874}" type="slidenum">
              <a:rPr lang="en-US" altLang="zh-CN" smtClean="0"/>
              <a:t>89</a:t>
            </a:fld>
            <a:endParaRPr lang="en-US" altLang="zh-CN"/>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Rectangle 2"/>
          <p:cNvSpPr>
            <a:spLocks noGrp="1"/>
          </p:cNvSpPr>
          <p:nvPr>
            <p:ph type="title"/>
          </p:nvPr>
        </p:nvSpPr>
        <p:spPr>
          <a:xfrm>
            <a:off x="506413" y="765175"/>
            <a:ext cx="3128962" cy="579438"/>
          </a:xfrm>
        </p:spPr>
        <p:txBody>
          <a:bodyPr vert="horz" wrap="square" lIns="91440" tIns="45720" rIns="91440" bIns="45720" anchor="ctr" anchorCtr="0"/>
          <a:lstStyle/>
          <a:p>
            <a:pPr algn="l" eaLnBrk="1" hangingPunct="1"/>
            <a:r>
              <a:rPr lang="en-US" altLang="zh-CN" sz="3200" b="1" dirty="0">
                <a:solidFill>
                  <a:schemeClr val="tx1"/>
                </a:solidFill>
                <a:ea typeface="隶书" panose="02010509060101010101" pitchFamily="49" charset="-122"/>
              </a:rPr>
              <a:t>PN </a:t>
            </a:r>
            <a:r>
              <a:rPr lang="zh-CN" altLang="en-US" sz="3600" dirty="0">
                <a:solidFill>
                  <a:schemeClr val="tx1"/>
                </a:solidFill>
                <a:latin typeface="华文行楷" panose="02010800040101010101" pitchFamily="2" charset="-122"/>
                <a:ea typeface="华文行楷" panose="02010800040101010101" pitchFamily="2" charset="-122"/>
              </a:rPr>
              <a:t>结的形成</a:t>
            </a:r>
          </a:p>
        </p:txBody>
      </p:sp>
      <p:sp>
        <p:nvSpPr>
          <p:cNvPr id="13315" name="Text Box 3"/>
          <p:cNvSpPr txBox="1"/>
          <p:nvPr/>
        </p:nvSpPr>
        <p:spPr>
          <a:xfrm>
            <a:off x="5716588" y="3546475"/>
            <a:ext cx="2889250" cy="1249363"/>
          </a:xfrm>
          <a:prstGeom prst="rect">
            <a:avLst/>
          </a:prstGeom>
          <a:noFill/>
          <a:ln w="9525">
            <a:noFill/>
          </a:ln>
        </p:spPr>
        <p:txBody>
          <a:bodyPr anchor="t" anchorCtr="0">
            <a:spAutoFit/>
          </a:bodyPr>
          <a:lstStyle/>
          <a:p>
            <a:pPr>
              <a:spcBef>
                <a:spcPct val="50000"/>
              </a:spcBef>
            </a:pPr>
            <a:r>
              <a:rPr lang="en-US" altLang="zh-CN" sz="2800" dirty="0">
                <a:latin typeface="Times New Roman" panose="02020603050405020304" pitchFamily="18" charset="0"/>
                <a:ea typeface="宋体" panose="02010600030101010101" pitchFamily="2" charset="-122"/>
              </a:rPr>
              <a:t>    </a:t>
            </a:r>
            <a:r>
              <a:rPr lang="zh-CN" altLang="en-US" sz="2400" b="1" dirty="0">
                <a:latin typeface="Times New Roman" panose="02020603050405020304" pitchFamily="18" charset="0"/>
                <a:ea typeface="宋体" panose="02010600030101010101" pitchFamily="2" charset="-122"/>
              </a:rPr>
              <a:t>因电场作用所产生的运动称为漂移运动。</a:t>
            </a:r>
          </a:p>
        </p:txBody>
      </p:sp>
      <p:sp>
        <p:nvSpPr>
          <p:cNvPr id="13316" name="Text Box 4"/>
          <p:cNvSpPr txBox="1"/>
          <p:nvPr/>
        </p:nvSpPr>
        <p:spPr>
          <a:xfrm>
            <a:off x="611188" y="5516563"/>
            <a:ext cx="7924800" cy="831850"/>
          </a:xfrm>
          <a:prstGeom prst="rect">
            <a:avLst/>
          </a:prstGeom>
          <a:solidFill>
            <a:srgbClr val="00FFFF"/>
          </a:solidFill>
          <a:ln w="9525" cap="flat" cmpd="sng">
            <a:solidFill>
              <a:srgbClr val="FF3300"/>
            </a:solidFill>
            <a:prstDash val="solid"/>
            <a:miter/>
            <a:headEnd type="none" w="med" len="med"/>
            <a:tailEnd type="none" w="med" len="med"/>
          </a:ln>
        </p:spPr>
        <p:txBody>
          <a:bodyPr anchor="t" anchorCtr="0">
            <a:spAutoFit/>
          </a:bodyPr>
          <a:lstStyle/>
          <a:p>
            <a:pPr>
              <a:spcBef>
                <a:spcPct val="50000"/>
              </a:spcBef>
            </a:pPr>
            <a:r>
              <a:rPr lang="en-US" altLang="zh-CN" sz="2000" dirty="0">
                <a:latin typeface="Times New Roman" panose="02020603050405020304" pitchFamily="18" charset="0"/>
                <a:ea typeface="宋体" panose="02010600030101010101" pitchFamily="2" charset="-122"/>
              </a:rPr>
              <a:t>      </a:t>
            </a:r>
            <a:r>
              <a:rPr lang="zh-CN" altLang="en-US" sz="2400" b="1" dirty="0">
                <a:latin typeface="Times New Roman" panose="02020603050405020304" pitchFamily="18" charset="0"/>
                <a:ea typeface="宋体" panose="02010600030101010101" pitchFamily="2" charset="-122"/>
              </a:rPr>
              <a:t>参与扩散运动和漂移运动的载流子数目相同，达到动态平衡，就形成了</a:t>
            </a:r>
            <a:r>
              <a:rPr lang="en-US" altLang="zh-CN" sz="2400" b="1" dirty="0">
                <a:latin typeface="Times New Roman" panose="02020603050405020304" pitchFamily="18" charset="0"/>
                <a:ea typeface="宋体" panose="02010600030101010101" pitchFamily="2" charset="-122"/>
              </a:rPr>
              <a:t>PN</a:t>
            </a:r>
            <a:r>
              <a:rPr lang="zh-CN" altLang="en-US" sz="2400" b="1" dirty="0">
                <a:latin typeface="Times New Roman" panose="02020603050405020304" pitchFamily="18" charset="0"/>
                <a:ea typeface="宋体" panose="02010600030101010101" pitchFamily="2" charset="-122"/>
              </a:rPr>
              <a:t>结。</a:t>
            </a:r>
          </a:p>
        </p:txBody>
      </p:sp>
      <p:graphicFrame>
        <p:nvGraphicFramePr>
          <p:cNvPr id="13317" name="Object 5"/>
          <p:cNvGraphicFramePr>
            <a:graphicFrameLocks noChangeAspect="1"/>
          </p:cNvGraphicFramePr>
          <p:nvPr/>
        </p:nvGraphicFramePr>
        <p:xfrm>
          <a:off x="611188" y="2708275"/>
          <a:ext cx="5029200" cy="2501900"/>
        </p:xfrm>
        <a:graphic>
          <a:graphicData uri="http://schemas.openxmlformats.org/presentationml/2006/ole">
            <mc:AlternateContent xmlns:mc="http://schemas.openxmlformats.org/markup-compatibility/2006">
              <mc:Choice xmlns:v="urn:schemas-microsoft-com:vml" Requires="v">
                <p:oleObj r:id="rId2" imgW="12963525" imgH="6715125" progId="MSPhotoEd.3">
                  <p:embed/>
                </p:oleObj>
              </mc:Choice>
              <mc:Fallback>
                <p:oleObj r:id="rId2" imgW="12963525" imgH="6715125" progId="MSPhotoEd.3">
                  <p:embed/>
                  <p:pic>
                    <p:nvPicPr>
                      <p:cNvPr id="0" name="图片 3076"/>
                      <p:cNvPicPr/>
                      <p:nvPr/>
                    </p:nvPicPr>
                    <p:blipFill>
                      <a:blip r:embed="rId3">
                        <a:clrChange>
                          <a:clrFrom>
                            <a:srgbClr val="FFFFFF"/>
                          </a:clrFrom>
                          <a:clrTo>
                            <a:srgbClr val="FFFFFF">
                              <a:alpha val="0"/>
                            </a:srgbClr>
                          </a:clrTo>
                        </a:clrChange>
                      </a:blip>
                      <a:srcRect l="-2040" r="-2040"/>
                      <a:stretch>
                        <a:fillRect/>
                      </a:stretch>
                    </p:blipFill>
                    <p:spPr>
                      <a:xfrm>
                        <a:off x="611188" y="2708275"/>
                        <a:ext cx="5029200" cy="2501900"/>
                      </a:xfrm>
                      <a:prstGeom prst="rect">
                        <a:avLst/>
                      </a:prstGeom>
                      <a:solidFill>
                        <a:schemeClr val="bg1"/>
                      </a:solidFill>
                      <a:ln w="38100">
                        <a:noFill/>
                        <a:miter/>
                      </a:ln>
                    </p:spPr>
                  </p:pic>
                </p:oleObj>
              </mc:Fallback>
            </mc:AlternateContent>
          </a:graphicData>
        </a:graphic>
      </p:graphicFrame>
      <p:grpSp>
        <p:nvGrpSpPr>
          <p:cNvPr id="2" name="Group 6"/>
          <p:cNvGrpSpPr/>
          <p:nvPr/>
        </p:nvGrpSpPr>
        <p:grpSpPr>
          <a:xfrm>
            <a:off x="4497388" y="2784475"/>
            <a:ext cx="2989262" cy="1524000"/>
            <a:chOff x="2832" y="1536"/>
            <a:chExt cx="1883" cy="960"/>
          </a:xfrm>
        </p:grpSpPr>
        <p:sp>
          <p:nvSpPr>
            <p:cNvPr id="14342" name="AutoShape 7"/>
            <p:cNvSpPr/>
            <p:nvPr/>
          </p:nvSpPr>
          <p:spPr>
            <a:xfrm>
              <a:off x="3744" y="1536"/>
              <a:ext cx="971" cy="292"/>
            </a:xfrm>
            <a:prstGeom prst="borderCallout1">
              <a:avLst>
                <a:gd name="adj1" fmla="val 24657"/>
                <a:gd name="adj2" fmla="val -4944"/>
                <a:gd name="adj3" fmla="val 218153"/>
                <a:gd name="adj4" fmla="val -266634"/>
              </a:avLst>
            </a:prstGeom>
            <a:solidFill>
              <a:srgbClr val="66FFFF"/>
            </a:solidFill>
            <a:ln w="19050" cap="flat" cmpd="sng">
              <a:solidFill>
                <a:srgbClr val="FF3300"/>
              </a:solidFill>
              <a:prstDash val="solid"/>
              <a:miter/>
              <a:headEnd type="none" w="med" len="med"/>
              <a:tailEnd type="none" w="med" len="med"/>
            </a:ln>
          </p:spPr>
          <p:txBody>
            <a:bodyPr anchor="t" anchorCtr="0"/>
            <a:lstStyle/>
            <a:p>
              <a:pPr algn="ctr"/>
              <a:r>
                <a:rPr lang="zh-CN" altLang="en-US" sz="2400" b="1" dirty="0">
                  <a:latin typeface="Arial" panose="020B0604020202020204" pitchFamily="34" charset="0"/>
                  <a:ea typeface="宋体" panose="02010600030101010101" pitchFamily="2" charset="-122"/>
                </a:rPr>
                <a:t>漂移运动</a:t>
              </a:r>
            </a:p>
          </p:txBody>
        </p:sp>
        <p:sp>
          <p:nvSpPr>
            <p:cNvPr id="14343" name="Line 8"/>
            <p:cNvSpPr/>
            <p:nvPr/>
          </p:nvSpPr>
          <p:spPr>
            <a:xfrm flipV="1">
              <a:off x="2832" y="1680"/>
              <a:ext cx="912" cy="816"/>
            </a:xfrm>
            <a:prstGeom prst="line">
              <a:avLst/>
            </a:prstGeom>
            <a:ln w="19050" cap="flat" cmpd="sng">
              <a:solidFill>
                <a:srgbClr val="FF3300"/>
              </a:solidFill>
              <a:prstDash val="solid"/>
              <a:round/>
              <a:headEnd type="none" w="med" len="med"/>
              <a:tailEnd type="none" w="med" len="med"/>
            </a:ln>
          </p:spPr>
        </p:sp>
      </p:grpSp>
      <p:sp>
        <p:nvSpPr>
          <p:cNvPr id="13321" name="Text Box 9"/>
          <p:cNvSpPr txBox="1"/>
          <p:nvPr/>
        </p:nvSpPr>
        <p:spPr>
          <a:xfrm>
            <a:off x="395288" y="1341438"/>
            <a:ext cx="8534400" cy="1187450"/>
          </a:xfrm>
          <a:prstGeom prst="rect">
            <a:avLst/>
          </a:prstGeom>
          <a:noFill/>
          <a:ln w="9525">
            <a:noFill/>
          </a:ln>
        </p:spPr>
        <p:txBody>
          <a:bodyPr anchor="t" anchorCtr="0">
            <a:spAutoFit/>
          </a:bodyPr>
          <a:lstStyle/>
          <a:p>
            <a:pPr>
              <a:spcBef>
                <a:spcPct val="50000"/>
              </a:spcBef>
            </a:pPr>
            <a:r>
              <a:rPr lang="en-US" altLang="zh-CN" sz="2400" dirty="0">
                <a:latin typeface="Times New Roman" panose="02020603050405020304" pitchFamily="18" charset="0"/>
                <a:ea typeface="宋体" panose="02010600030101010101" pitchFamily="2" charset="-122"/>
              </a:rPr>
              <a:t>    </a:t>
            </a:r>
            <a:r>
              <a:rPr lang="zh-CN" altLang="en-US" sz="2400" b="1" dirty="0">
                <a:latin typeface="Times New Roman" panose="02020603050405020304" pitchFamily="18" charset="0"/>
                <a:ea typeface="宋体" panose="02010600030101010101" pitchFamily="2" charset="-122"/>
              </a:rPr>
              <a:t>由于扩散运动使</a:t>
            </a:r>
            <a:r>
              <a:rPr lang="en-US" altLang="zh-CN" sz="2400" b="1" dirty="0">
                <a:latin typeface="Times New Roman" panose="02020603050405020304" pitchFamily="18" charset="0"/>
                <a:ea typeface="宋体" panose="02010600030101010101" pitchFamily="2" charset="-122"/>
              </a:rPr>
              <a:t>P</a:t>
            </a:r>
            <a:r>
              <a:rPr lang="zh-CN" altLang="en-US" sz="2400" b="1" dirty="0">
                <a:latin typeface="Times New Roman" panose="02020603050405020304" pitchFamily="18" charset="0"/>
                <a:ea typeface="宋体" panose="02010600030101010101" pitchFamily="2" charset="-122"/>
              </a:rPr>
              <a:t>区与</a:t>
            </a:r>
            <a:r>
              <a:rPr lang="en-US" altLang="zh-CN" sz="2400" b="1" dirty="0">
                <a:latin typeface="Times New Roman" panose="02020603050405020304" pitchFamily="18" charset="0"/>
                <a:ea typeface="宋体" panose="02010600030101010101" pitchFamily="2" charset="-122"/>
              </a:rPr>
              <a:t>N</a:t>
            </a:r>
            <a:r>
              <a:rPr lang="zh-CN" altLang="en-US" sz="2400" b="1" dirty="0">
                <a:latin typeface="Times New Roman" panose="02020603050405020304" pitchFamily="18" charset="0"/>
                <a:ea typeface="宋体" panose="02010600030101010101" pitchFamily="2" charset="-122"/>
              </a:rPr>
              <a:t>区的交界面缺少多数载流子，形成内电场，从而阻止扩散运动的进行。内电场使空穴从</a:t>
            </a:r>
            <a:r>
              <a:rPr lang="en-US" altLang="zh-CN" sz="2400" b="1" dirty="0">
                <a:latin typeface="Times New Roman" panose="02020603050405020304" pitchFamily="18" charset="0"/>
                <a:ea typeface="宋体" panose="02010600030101010101" pitchFamily="2" charset="-122"/>
              </a:rPr>
              <a:t>N</a:t>
            </a:r>
            <a:r>
              <a:rPr lang="zh-CN" altLang="en-US" sz="2400" b="1" dirty="0">
                <a:latin typeface="Times New Roman" panose="02020603050405020304" pitchFamily="18" charset="0"/>
                <a:ea typeface="宋体" panose="02010600030101010101" pitchFamily="2" charset="-122"/>
              </a:rPr>
              <a:t>区向</a:t>
            </a:r>
            <a:r>
              <a:rPr lang="en-US" altLang="zh-CN" sz="2400" b="1" dirty="0">
                <a:latin typeface="Times New Roman" panose="02020603050405020304" pitchFamily="18" charset="0"/>
                <a:ea typeface="宋体" panose="02010600030101010101" pitchFamily="2" charset="-122"/>
              </a:rPr>
              <a:t>P</a:t>
            </a:r>
            <a:r>
              <a:rPr lang="zh-CN" altLang="en-US" sz="2400" b="1" dirty="0">
                <a:latin typeface="Times New Roman" panose="02020603050405020304" pitchFamily="18" charset="0"/>
                <a:ea typeface="宋体" panose="02010600030101010101" pitchFamily="2" charset="-122"/>
              </a:rPr>
              <a:t>区、自由电子从</a:t>
            </a:r>
            <a:r>
              <a:rPr lang="en-US" altLang="zh-CN" sz="2400" b="1" dirty="0">
                <a:latin typeface="Times New Roman" panose="02020603050405020304" pitchFamily="18" charset="0"/>
                <a:ea typeface="宋体" panose="02010600030101010101" pitchFamily="2" charset="-122"/>
              </a:rPr>
              <a:t>P</a:t>
            </a:r>
            <a:r>
              <a:rPr lang="zh-CN" altLang="en-US" sz="2400" b="1" dirty="0">
                <a:latin typeface="Times New Roman" panose="02020603050405020304" pitchFamily="18" charset="0"/>
                <a:ea typeface="宋体" panose="02010600030101010101" pitchFamily="2" charset="-122"/>
              </a:rPr>
              <a:t>区向</a:t>
            </a:r>
            <a:r>
              <a:rPr lang="en-US" altLang="zh-CN" sz="2400" b="1" dirty="0">
                <a:latin typeface="Times New Roman" panose="02020603050405020304" pitchFamily="18" charset="0"/>
                <a:ea typeface="宋体" panose="02010600030101010101" pitchFamily="2" charset="-122"/>
              </a:rPr>
              <a:t>N </a:t>
            </a:r>
            <a:r>
              <a:rPr lang="zh-CN" altLang="en-US" sz="2400" b="1" dirty="0">
                <a:latin typeface="Times New Roman" panose="02020603050405020304" pitchFamily="18" charset="0"/>
                <a:ea typeface="宋体" panose="02010600030101010101" pitchFamily="2" charset="-122"/>
              </a:rPr>
              <a:t>区运动。</a:t>
            </a:r>
          </a:p>
        </p:txBody>
      </p:sp>
      <p:sp>
        <p:nvSpPr>
          <p:cNvPr id="14345" name="灯片编号占位符 2"/>
          <p:cNvSpPr>
            <a:spLocks noGrp="1"/>
          </p:cNvSpPr>
          <p:nvPr>
            <p:ph type="sldNum" sz="quarter" idx="12"/>
          </p:nvPr>
        </p:nvSpPr>
        <p:spPr/>
        <p:txBody>
          <a:bodyPr wrap="square" lIns="91440" tIns="45720" rIns="91440" bIns="45720" anchor="t"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400" dirty="0"/>
              <a:t>9</a:t>
            </a:fld>
            <a:endParaRPr lang="en-US" altLang="zh-CN" sz="1400" dirty="0"/>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3321">
                                            <p:txEl>
                                              <p:pRg st="0" end="0"/>
                                            </p:txEl>
                                          </p:spTgt>
                                        </p:tgtEl>
                                        <p:attrNameLst>
                                          <p:attrName>style.visibility</p:attrName>
                                        </p:attrNameLst>
                                      </p:cBhvr>
                                      <p:to>
                                        <p:strVal val="visible"/>
                                      </p:to>
                                    </p:set>
                                    <p:animEffect transition="in" filter="wipe(left)">
                                      <p:cBhvr>
                                        <p:cTn id="7" dur="500"/>
                                        <p:tgtEl>
                                          <p:spTgt spid="1332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3317"/>
                                        </p:tgtEl>
                                        <p:attrNameLst>
                                          <p:attrName>style.visibility</p:attrName>
                                        </p:attrNameLst>
                                      </p:cBhvr>
                                      <p:to>
                                        <p:strVal val="visible"/>
                                      </p:to>
                                    </p:set>
                                    <p:animEffect transition="in" filter="dissolve">
                                      <p:cBhvr>
                                        <p:cTn id="12" dur="500"/>
                                        <p:tgtEl>
                                          <p:spTgt spid="13317"/>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499"/>
                                          </p:stCondLst>
                                        </p:cTn>
                                        <p:tgtEl>
                                          <p:spTgt spid="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iterate type="lt">
                                    <p:tmPct val="100000"/>
                                  </p:iterate>
                                  <p:childTnLst>
                                    <p:set>
                                      <p:cBhvr>
                                        <p:cTn id="20" dur="1" fill="hold">
                                          <p:stCondLst>
                                            <p:cond delay="0"/>
                                          </p:stCondLst>
                                        </p:cTn>
                                        <p:tgtEl>
                                          <p:spTgt spid="13315"/>
                                        </p:tgtEl>
                                        <p:attrNameLst>
                                          <p:attrName>style.visibility</p:attrName>
                                        </p:attrNameLst>
                                      </p:cBhvr>
                                      <p:to>
                                        <p:strVal val="visible"/>
                                      </p:to>
                                    </p:set>
                                    <p:animEffect transition="in" filter="wipe(left)">
                                      <p:cBhvr>
                                        <p:cTn id="21" dur="75"/>
                                        <p:tgtEl>
                                          <p:spTgt spid="13315"/>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13316"/>
                                        </p:tgtEl>
                                        <p:attrNameLst>
                                          <p:attrName>style.visibility</p:attrName>
                                        </p:attrNameLst>
                                      </p:cBhvr>
                                      <p:to>
                                        <p:strVal val="visible"/>
                                      </p:to>
                                    </p:set>
                                    <p:animEffect transition="in" filter="wipe(left)">
                                      <p:cBhvr>
                                        <p:cTn id="26" dur="500"/>
                                        <p:tgtEl>
                                          <p:spTgt spid="133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5" grpId="0"/>
      <p:bldP spid="13316" grpId="0" animBg="1"/>
      <p:bldP spid="13321" grpId="0" build="p"/>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Picture 2" descr="Dz030302"/>
          <p:cNvPicPr>
            <a:picLocks noChangeAspect="1" noChangeArrowheads="1"/>
          </p:cNvPicPr>
          <p:nvPr/>
        </p:nvPicPr>
        <p:blipFill>
          <a:blip r:embed="rId2"/>
          <a:srcRect l="6886" r="56958" b="69925"/>
          <a:stretch>
            <a:fillRect/>
          </a:stretch>
        </p:blipFill>
        <p:spPr bwMode="auto">
          <a:xfrm>
            <a:off x="0" y="1449388"/>
            <a:ext cx="2667000" cy="2540000"/>
          </a:xfrm>
          <a:prstGeom prst="rect">
            <a:avLst/>
          </a:prstGeom>
          <a:noFill/>
        </p:spPr>
      </p:pic>
      <p:pic>
        <p:nvPicPr>
          <p:cNvPr id="34819" name="Picture 3" descr="Dz030302"/>
          <p:cNvPicPr>
            <a:picLocks noChangeAspect="1" noChangeArrowheads="1"/>
          </p:cNvPicPr>
          <p:nvPr/>
        </p:nvPicPr>
        <p:blipFill>
          <a:blip r:embed="rId2"/>
          <a:srcRect l="51317" r="7030" b="69925"/>
          <a:stretch>
            <a:fillRect/>
          </a:stretch>
        </p:blipFill>
        <p:spPr bwMode="auto">
          <a:xfrm>
            <a:off x="2627313" y="1557338"/>
            <a:ext cx="2998787" cy="2478087"/>
          </a:xfrm>
          <a:prstGeom prst="rect">
            <a:avLst/>
          </a:prstGeom>
          <a:noFill/>
        </p:spPr>
      </p:pic>
      <p:pic>
        <p:nvPicPr>
          <p:cNvPr id="34820" name="Picture 4" descr="Dz030302"/>
          <p:cNvPicPr>
            <a:picLocks noChangeAspect="1" noChangeArrowheads="1"/>
          </p:cNvPicPr>
          <p:nvPr/>
        </p:nvPicPr>
        <p:blipFill>
          <a:blip r:embed="rId2"/>
          <a:srcRect l="24103" t="33083" r="22525" b="36842"/>
          <a:stretch>
            <a:fillRect/>
          </a:stretch>
        </p:blipFill>
        <p:spPr bwMode="auto">
          <a:xfrm>
            <a:off x="5486400" y="1630363"/>
            <a:ext cx="3657600" cy="2360612"/>
          </a:xfrm>
          <a:prstGeom prst="rect">
            <a:avLst/>
          </a:prstGeom>
          <a:noFill/>
        </p:spPr>
      </p:pic>
      <p:pic>
        <p:nvPicPr>
          <p:cNvPr id="34821" name="Picture 5" descr="Dz030302"/>
          <p:cNvPicPr>
            <a:picLocks noChangeAspect="1" noChangeArrowheads="1"/>
          </p:cNvPicPr>
          <p:nvPr/>
        </p:nvPicPr>
        <p:blipFill>
          <a:blip r:embed="rId2"/>
          <a:srcRect t="66165" r="50072" b="2255"/>
          <a:stretch>
            <a:fillRect/>
          </a:stretch>
        </p:blipFill>
        <p:spPr bwMode="auto">
          <a:xfrm>
            <a:off x="179388" y="4222750"/>
            <a:ext cx="3330575" cy="2413000"/>
          </a:xfrm>
          <a:prstGeom prst="rect">
            <a:avLst/>
          </a:prstGeom>
          <a:noFill/>
        </p:spPr>
      </p:pic>
      <p:sp>
        <p:nvSpPr>
          <p:cNvPr id="34822" name="AutoShape 6"/>
          <p:cNvSpPr/>
          <p:nvPr/>
        </p:nvSpPr>
        <p:spPr bwMode="auto">
          <a:xfrm>
            <a:off x="0" y="1485900"/>
            <a:ext cx="1422400" cy="381000"/>
          </a:xfrm>
          <a:prstGeom prst="borderCallout2">
            <a:avLst>
              <a:gd name="adj1" fmla="val 30000"/>
              <a:gd name="adj2" fmla="val 105356"/>
              <a:gd name="adj3" fmla="val 30000"/>
              <a:gd name="adj4" fmla="val 132144"/>
              <a:gd name="adj5" fmla="val 346667"/>
              <a:gd name="adj6" fmla="val 159819"/>
            </a:avLst>
          </a:prstGeom>
          <a:solidFill>
            <a:srgbClr val="FFFFCC"/>
          </a:solidFill>
          <a:ln w="19050">
            <a:solidFill>
              <a:srgbClr val="FF3300"/>
            </a:solidFill>
            <a:miter lim="800000"/>
          </a:ln>
          <a:effectLst/>
        </p:spPr>
        <p:txBody>
          <a:bodyPr/>
          <a:lstStyle/>
          <a:p>
            <a:pPr algn="ctr"/>
            <a:r>
              <a:rPr kumimoji="1" lang="zh-CN" altLang="en-US" sz="2000" b="1">
                <a:latin typeface="Times New Roman" panose="02020603050405020304" pitchFamily="18" charset="0"/>
              </a:rPr>
              <a:t>零点漂移</a:t>
            </a:r>
          </a:p>
        </p:txBody>
      </p:sp>
      <p:sp>
        <p:nvSpPr>
          <p:cNvPr id="34823" name="AutoShape 7"/>
          <p:cNvSpPr/>
          <p:nvPr/>
        </p:nvSpPr>
        <p:spPr bwMode="auto">
          <a:xfrm>
            <a:off x="2771775" y="1414463"/>
            <a:ext cx="1154113" cy="685800"/>
          </a:xfrm>
          <a:prstGeom prst="borderCallout2">
            <a:avLst>
              <a:gd name="adj1" fmla="val 16667"/>
              <a:gd name="adj2" fmla="val 106602"/>
              <a:gd name="adj3" fmla="val 16667"/>
              <a:gd name="adj4" fmla="val 140301"/>
              <a:gd name="adj5" fmla="val 118287"/>
              <a:gd name="adj6" fmla="val 175792"/>
            </a:avLst>
          </a:prstGeom>
          <a:solidFill>
            <a:srgbClr val="FFFFCC"/>
          </a:solidFill>
          <a:ln w="19050">
            <a:solidFill>
              <a:srgbClr val="FF3300"/>
            </a:solidFill>
            <a:miter lim="800000"/>
          </a:ln>
          <a:effectLst/>
        </p:spPr>
        <p:txBody>
          <a:bodyPr/>
          <a:lstStyle/>
          <a:p>
            <a:pPr algn="ctr"/>
            <a:r>
              <a:rPr kumimoji="1" lang="zh-CN" altLang="en-US" sz="2000" b="1">
                <a:latin typeface="Times New Roman" panose="02020603050405020304" pitchFamily="18" charset="0"/>
              </a:rPr>
              <a:t>零输入零输出</a:t>
            </a:r>
          </a:p>
        </p:txBody>
      </p:sp>
      <p:sp>
        <p:nvSpPr>
          <p:cNvPr id="34824" name="AutoShape 8"/>
          <p:cNvSpPr/>
          <p:nvPr/>
        </p:nvSpPr>
        <p:spPr bwMode="auto">
          <a:xfrm>
            <a:off x="5364163" y="1414463"/>
            <a:ext cx="1252537" cy="381000"/>
          </a:xfrm>
          <a:prstGeom prst="borderCallout2">
            <a:avLst>
              <a:gd name="adj1" fmla="val 30000"/>
              <a:gd name="adj2" fmla="val 106083"/>
              <a:gd name="adj3" fmla="val 30000"/>
              <a:gd name="adj4" fmla="val 134347"/>
              <a:gd name="adj5" fmla="val 57917"/>
              <a:gd name="adj6" fmla="val 163880"/>
            </a:avLst>
          </a:prstGeom>
          <a:solidFill>
            <a:srgbClr val="FFFFCC"/>
          </a:solidFill>
          <a:ln w="19050">
            <a:solidFill>
              <a:srgbClr val="FF3300"/>
            </a:solidFill>
            <a:miter lim="800000"/>
          </a:ln>
          <a:effectLst/>
        </p:spPr>
        <p:txBody>
          <a:bodyPr/>
          <a:lstStyle/>
          <a:p>
            <a:pPr algn="ctr"/>
            <a:r>
              <a:rPr kumimoji="1" lang="zh-CN" altLang="en-US" sz="2000" b="1">
                <a:latin typeface="Times New Roman" panose="02020603050405020304" pitchFamily="18" charset="0"/>
              </a:rPr>
              <a:t>理想对称</a:t>
            </a:r>
          </a:p>
        </p:txBody>
      </p:sp>
      <p:sp>
        <p:nvSpPr>
          <p:cNvPr id="34825" name="Rectangle 9"/>
          <p:cNvSpPr>
            <a:spLocks noGrp="1" noChangeArrowheads="1"/>
          </p:cNvSpPr>
          <p:nvPr>
            <p:ph type="title"/>
          </p:nvPr>
        </p:nvSpPr>
        <p:spPr>
          <a:xfrm>
            <a:off x="250825" y="765175"/>
            <a:ext cx="6048375" cy="620713"/>
          </a:xfrm>
          <a:noFill/>
        </p:spPr>
        <p:txBody>
          <a:bodyPr/>
          <a:lstStyle/>
          <a:p>
            <a:pPr algn="l"/>
            <a:r>
              <a:rPr lang="en-US" altLang="zh-CN" sz="3200" dirty="0">
                <a:solidFill>
                  <a:schemeClr val="tx1"/>
                </a:solidFill>
                <a:ea typeface="华文行楷" panose="02010800040101010101" pitchFamily="2" charset="-122"/>
              </a:rPr>
              <a:t>1.</a:t>
            </a:r>
            <a:r>
              <a:rPr lang="zh-CN" altLang="en-US" sz="3200" dirty="0">
                <a:solidFill>
                  <a:schemeClr val="tx1"/>
                </a:solidFill>
                <a:ea typeface="华文行楷" panose="02010800040101010101" pitchFamily="2" charset="-122"/>
              </a:rPr>
              <a:t>长尾式差分放大电路的组成</a:t>
            </a:r>
          </a:p>
        </p:txBody>
      </p:sp>
      <p:grpSp>
        <p:nvGrpSpPr>
          <p:cNvPr id="2" name="Group 15"/>
          <p:cNvGrpSpPr/>
          <p:nvPr/>
        </p:nvGrpSpPr>
        <p:grpSpPr bwMode="auto">
          <a:xfrm>
            <a:off x="684213" y="4222750"/>
            <a:ext cx="4751387" cy="1368425"/>
            <a:chOff x="431" y="2523"/>
            <a:chExt cx="2993" cy="862"/>
          </a:xfrm>
        </p:grpSpPr>
        <p:sp>
          <p:nvSpPr>
            <p:cNvPr id="34832" name="AutoShape 16"/>
            <p:cNvSpPr/>
            <p:nvPr/>
          </p:nvSpPr>
          <p:spPr bwMode="auto">
            <a:xfrm>
              <a:off x="2426" y="2523"/>
              <a:ext cx="998" cy="453"/>
            </a:xfrm>
            <a:prstGeom prst="borderCallout2">
              <a:avLst>
                <a:gd name="adj1" fmla="val 15894"/>
                <a:gd name="adj2" fmla="val -4810"/>
                <a:gd name="adj3" fmla="val 15894"/>
                <a:gd name="adj4" fmla="val -15731"/>
                <a:gd name="adj5" fmla="val 174394"/>
                <a:gd name="adj6" fmla="val -26954"/>
              </a:avLst>
            </a:prstGeom>
            <a:solidFill>
              <a:srgbClr val="FFFFCC"/>
            </a:solidFill>
            <a:ln w="19050">
              <a:solidFill>
                <a:srgbClr val="FF0000"/>
              </a:solidFill>
              <a:miter lim="800000"/>
            </a:ln>
            <a:effectLst/>
          </p:spPr>
          <p:txBody>
            <a:bodyPr/>
            <a:lstStyle/>
            <a:p>
              <a:r>
                <a:rPr kumimoji="1" lang="zh-CN" altLang="en-US" sz="2000" b="1">
                  <a:latin typeface="Times New Roman" panose="02020603050405020304" pitchFamily="18" charset="0"/>
                </a:rPr>
                <a:t>信号特点？能否放大？</a:t>
              </a:r>
            </a:p>
          </p:txBody>
        </p:sp>
        <p:sp>
          <p:nvSpPr>
            <p:cNvPr id="34833" name="Line 17"/>
            <p:cNvSpPr>
              <a:spLocks noChangeShapeType="1"/>
            </p:cNvSpPr>
            <p:nvPr/>
          </p:nvSpPr>
          <p:spPr bwMode="auto">
            <a:xfrm flipV="1">
              <a:off x="431" y="2614"/>
              <a:ext cx="1814" cy="771"/>
            </a:xfrm>
            <a:prstGeom prst="line">
              <a:avLst/>
            </a:prstGeom>
            <a:noFill/>
            <a:ln w="19050">
              <a:solidFill>
                <a:srgbClr val="FF0000"/>
              </a:solidFill>
              <a:round/>
            </a:ln>
            <a:effectLst/>
          </p:spPr>
          <p:txBody>
            <a:bodyPr/>
            <a:lstStyle/>
            <a:p>
              <a:endParaRPr lang="zh-CN" altLang="en-US"/>
            </a:p>
          </p:txBody>
        </p:sp>
      </p:grpSp>
      <p:sp>
        <p:nvSpPr>
          <p:cNvPr id="34834" name="Text Box 18"/>
          <p:cNvSpPr txBox="1">
            <a:spLocks noChangeArrowheads="1"/>
          </p:cNvSpPr>
          <p:nvPr/>
        </p:nvSpPr>
        <p:spPr bwMode="auto">
          <a:xfrm>
            <a:off x="3851275" y="5159375"/>
            <a:ext cx="4897438" cy="539750"/>
          </a:xfrm>
          <a:prstGeom prst="rect">
            <a:avLst/>
          </a:prstGeom>
          <a:solidFill>
            <a:srgbClr val="66FFFF"/>
          </a:solidFill>
          <a:ln w="9525">
            <a:solidFill>
              <a:srgbClr val="FF0000"/>
            </a:solidFill>
            <a:miter lim="800000"/>
          </a:ln>
          <a:effectLst/>
        </p:spPr>
        <p:txBody>
          <a:bodyPr>
            <a:spAutoFit/>
          </a:bodyPr>
          <a:lstStyle/>
          <a:p>
            <a:pPr algn="ctr">
              <a:lnSpc>
                <a:spcPct val="120000"/>
              </a:lnSpc>
              <a:spcAft>
                <a:spcPct val="10000"/>
              </a:spcAft>
            </a:pPr>
            <a:r>
              <a:rPr kumimoji="1" lang="zh-CN" altLang="en-US" sz="2400" b="1">
                <a:latin typeface="Times New Roman" panose="02020603050405020304" pitchFamily="18" charset="0"/>
              </a:rPr>
              <a:t>共模信号：大小相等，极性相同。</a:t>
            </a:r>
          </a:p>
        </p:txBody>
      </p:sp>
      <p:sp>
        <p:nvSpPr>
          <p:cNvPr id="34835" name="Text Box 19"/>
          <p:cNvSpPr txBox="1">
            <a:spLocks noChangeArrowheads="1"/>
          </p:cNvSpPr>
          <p:nvPr/>
        </p:nvSpPr>
        <p:spPr bwMode="auto">
          <a:xfrm>
            <a:off x="3889404" y="5878513"/>
            <a:ext cx="4897438" cy="539750"/>
          </a:xfrm>
          <a:prstGeom prst="rect">
            <a:avLst/>
          </a:prstGeom>
          <a:solidFill>
            <a:srgbClr val="66FFFF"/>
          </a:solidFill>
          <a:ln w="9525">
            <a:solidFill>
              <a:srgbClr val="FF0000"/>
            </a:solidFill>
            <a:miter lim="800000"/>
          </a:ln>
          <a:effectLst/>
        </p:spPr>
        <p:txBody>
          <a:bodyPr>
            <a:spAutoFit/>
          </a:bodyPr>
          <a:lstStyle/>
          <a:p>
            <a:pPr algn="ctr">
              <a:lnSpc>
                <a:spcPct val="120000"/>
              </a:lnSpc>
            </a:pPr>
            <a:r>
              <a:rPr kumimoji="1" lang="zh-CN" altLang="en-US" sz="2400" b="1" dirty="0">
                <a:latin typeface="Times New Roman" panose="02020603050405020304" pitchFamily="18" charset="0"/>
              </a:rPr>
              <a:t>差模信号：大小相等，极性相反</a:t>
            </a:r>
            <a:r>
              <a:rPr kumimoji="1" lang="en-US" altLang="zh-CN" sz="2400" b="1" dirty="0">
                <a:latin typeface="Times New Roman" panose="02020603050405020304" pitchFamily="18" charset="0"/>
              </a:rPr>
              <a:t>.</a:t>
            </a:r>
          </a:p>
        </p:txBody>
      </p:sp>
      <p:grpSp>
        <p:nvGrpSpPr>
          <p:cNvPr id="3" name="Group 20"/>
          <p:cNvGrpSpPr/>
          <p:nvPr/>
        </p:nvGrpSpPr>
        <p:grpSpPr bwMode="auto">
          <a:xfrm>
            <a:off x="5724526" y="3141663"/>
            <a:ext cx="2773362" cy="1579562"/>
            <a:chOff x="3606" y="1842"/>
            <a:chExt cx="1747" cy="995"/>
          </a:xfrm>
        </p:grpSpPr>
        <p:sp>
          <p:nvSpPr>
            <p:cNvPr id="34837" name="AutoShape 21"/>
            <p:cNvSpPr/>
            <p:nvPr/>
          </p:nvSpPr>
          <p:spPr bwMode="auto">
            <a:xfrm>
              <a:off x="3606" y="2555"/>
              <a:ext cx="1747" cy="282"/>
            </a:xfrm>
            <a:prstGeom prst="borderCallout2">
              <a:avLst>
                <a:gd name="adj1" fmla="val 25532"/>
                <a:gd name="adj2" fmla="val 102745"/>
                <a:gd name="adj3" fmla="val 25532"/>
                <a:gd name="adj4" fmla="val 105782"/>
                <a:gd name="adj5" fmla="val -225532"/>
                <a:gd name="adj6" fmla="val 109046"/>
              </a:avLst>
            </a:prstGeom>
            <a:solidFill>
              <a:srgbClr val="FFFFCC"/>
            </a:solidFill>
            <a:ln w="19050">
              <a:solidFill>
                <a:srgbClr val="FF3300"/>
              </a:solidFill>
              <a:miter lim="800000"/>
            </a:ln>
            <a:effectLst/>
          </p:spPr>
          <p:txBody>
            <a:bodyPr/>
            <a:lstStyle/>
            <a:p>
              <a:r>
                <a:rPr kumimoji="1" lang="zh-CN" altLang="en-US" sz="2000" b="1" dirty="0">
                  <a:latin typeface="Times New Roman" panose="02020603050405020304" pitchFamily="18" charset="0"/>
                </a:rPr>
                <a:t>信号特点？能否放大？</a:t>
              </a:r>
            </a:p>
          </p:txBody>
        </p:sp>
        <p:sp>
          <p:nvSpPr>
            <p:cNvPr id="34838" name="Line 22"/>
            <p:cNvSpPr>
              <a:spLocks noChangeShapeType="1"/>
            </p:cNvSpPr>
            <p:nvPr/>
          </p:nvSpPr>
          <p:spPr bwMode="auto">
            <a:xfrm>
              <a:off x="3878" y="1842"/>
              <a:ext cx="408" cy="636"/>
            </a:xfrm>
            <a:prstGeom prst="line">
              <a:avLst/>
            </a:prstGeom>
            <a:noFill/>
            <a:ln w="19050">
              <a:solidFill>
                <a:srgbClr val="FF0000"/>
              </a:solidFill>
              <a:round/>
            </a:ln>
            <a:effectLst/>
          </p:spPr>
          <p:txBody>
            <a:bodyPr/>
            <a:lstStyle/>
            <a:p>
              <a:endParaRPr lang="zh-CN" altLang="en-US"/>
            </a:p>
          </p:txBody>
        </p:sp>
      </p:grpSp>
      <p:sp>
        <p:nvSpPr>
          <p:cNvPr id="4" name="灯片编号占位符 3"/>
          <p:cNvSpPr>
            <a:spLocks noGrp="1"/>
          </p:cNvSpPr>
          <p:nvPr>
            <p:ph type="sldNum" sz="quarter" idx="12"/>
          </p:nvPr>
        </p:nvSpPr>
        <p:spPr/>
        <p:txBody>
          <a:bodyPr/>
          <a:lstStyle/>
          <a:p>
            <a:fld id="{BDB18AC9-7EE5-48E1-A10E-599720087084}" type="slidenum">
              <a:rPr lang="en-US" altLang="zh-CN" smtClean="0"/>
              <a:t>90</a:t>
            </a:fld>
            <a:endParaRPr lang="en-US" altLang="zh-CN"/>
          </a:p>
        </p:txBody>
      </p:sp>
      <p:pic>
        <p:nvPicPr>
          <p:cNvPr id="19" name="Picture 1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705850" y="44450"/>
            <a:ext cx="403225" cy="404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48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348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348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499"/>
                                          </p:stCondLst>
                                        </p:cTn>
                                        <p:tgtEl>
                                          <p:spTgt spid="348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3482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wipe(up)">
                                      <p:cBhvr>
                                        <p:cTn id="27" dur="500"/>
                                        <p:tgtEl>
                                          <p:spTgt spid="3"/>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34834"/>
                                        </p:tgtEl>
                                        <p:attrNameLst>
                                          <p:attrName>style.visibility</p:attrName>
                                        </p:attrNameLst>
                                      </p:cBhvr>
                                      <p:to>
                                        <p:strVal val="visible"/>
                                      </p:to>
                                    </p:set>
                                    <p:animEffect transition="in" filter="wipe(left)">
                                      <p:cBhvr>
                                        <p:cTn id="32" dur="500"/>
                                        <p:tgtEl>
                                          <p:spTgt spid="34834"/>
                                        </p:tgtEl>
                                      </p:cBhvr>
                                    </p:animEffec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499"/>
                                          </p:stCondLst>
                                        </p:cTn>
                                        <p:tgtEl>
                                          <p:spTgt spid="3482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nodeType="clickEffect">
                                  <p:stCondLst>
                                    <p:cond delay="0"/>
                                  </p:stCondLst>
                                  <p:childTnLst>
                                    <p:set>
                                      <p:cBhvr>
                                        <p:cTn id="40" dur="1" fill="hold">
                                          <p:stCondLst>
                                            <p:cond delay="0"/>
                                          </p:stCondLst>
                                        </p:cTn>
                                        <p:tgtEl>
                                          <p:spTgt spid="2"/>
                                        </p:tgtEl>
                                        <p:attrNameLst>
                                          <p:attrName>style.visibility</p:attrName>
                                        </p:attrNameLst>
                                      </p:cBhvr>
                                      <p:to>
                                        <p:strVal val="visible"/>
                                      </p:to>
                                    </p:set>
                                    <p:animEffect transition="in" filter="wipe(left)">
                                      <p:cBhvr>
                                        <p:cTn id="41" dur="500"/>
                                        <p:tgtEl>
                                          <p:spTgt spid="2"/>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grpId="0" nodeType="clickEffect">
                                  <p:stCondLst>
                                    <p:cond delay="0"/>
                                  </p:stCondLst>
                                  <p:childTnLst>
                                    <p:set>
                                      <p:cBhvr>
                                        <p:cTn id="45" dur="1" fill="hold">
                                          <p:stCondLst>
                                            <p:cond delay="0"/>
                                          </p:stCondLst>
                                        </p:cTn>
                                        <p:tgtEl>
                                          <p:spTgt spid="34835"/>
                                        </p:tgtEl>
                                        <p:attrNameLst>
                                          <p:attrName>style.visibility</p:attrName>
                                        </p:attrNameLst>
                                      </p:cBhvr>
                                      <p:to>
                                        <p:strVal val="visible"/>
                                      </p:to>
                                    </p:set>
                                    <p:animEffect transition="in" filter="wipe(left)">
                                      <p:cBhvr>
                                        <p:cTn id="46" dur="500"/>
                                        <p:tgtEl>
                                          <p:spTgt spid="348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822" grpId="0" bldLvl="0" animBg="1" autoUpdateAnimBg="0"/>
      <p:bldP spid="34823" grpId="0" bldLvl="0" animBg="1" autoUpdateAnimBg="0"/>
      <p:bldP spid="34824" grpId="0" bldLvl="0" animBg="1" autoUpdateAnimBg="0"/>
      <p:bldP spid="34834" grpId="0" bldLvl="0" animBg="1"/>
      <p:bldP spid="34835" grpId="0" bldLvl="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BB735D81-B97E-4F71-B6DC-3E291529B8A5}" type="slidenum">
              <a:rPr lang="en-US" altLang="zh-CN" smtClean="0"/>
              <a:t>91</a:t>
            </a:fld>
            <a:endParaRPr lang="en-US" altLang="zh-CN"/>
          </a:p>
        </p:txBody>
      </p:sp>
      <p:sp>
        <p:nvSpPr>
          <p:cNvPr id="4" name="矩形 3"/>
          <p:cNvSpPr/>
          <p:nvPr>
            <p:custDataLst>
              <p:tags r:id="rId2"/>
            </p:custDataLst>
          </p:nvPr>
        </p:nvSpPr>
        <p:spPr>
          <a:xfrm>
            <a:off x="914400" y="428625"/>
            <a:ext cx="7315200" cy="2143125"/>
          </a:xfrm>
          <a:prstGeom prst="rect">
            <a:avLst/>
          </a:prstGeom>
          <a:noFill/>
          <a:ln w="25400" cap="flat" cmpd="sng" algn="ctr">
            <a:noFill/>
            <a:prstDash val="soli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3200" b="1" dirty="0">
                <a:solidFill>
                  <a:srgbClr val="000000"/>
                </a:solidFill>
                <a:latin typeface="楷体" panose="02010609060101010101" pitchFamily="49" charset="-122"/>
                <a:ea typeface="楷体" panose="02010609060101010101" pitchFamily="49" charset="-122"/>
              </a:rPr>
              <a:t>长尾式差分放大电路采用了哪些克服温漂的措施？</a:t>
            </a:r>
            <a:endParaRPr lang="zh-CN" altLang="en-US" sz="3200" dirty="0">
              <a:solidFill>
                <a:srgbClr val="000000"/>
              </a:solidFill>
            </a:endParaRPr>
          </a:p>
        </p:txBody>
      </p:sp>
      <p:sp>
        <p:nvSpPr>
          <p:cNvPr id="5" name="矩形 4"/>
          <p:cNvSpPr/>
          <p:nvPr>
            <p:custDataLst>
              <p:tags r:id="rId3"/>
            </p:custDataLst>
          </p:nvPr>
        </p:nvSpPr>
        <p:spPr>
          <a:xfrm>
            <a:off x="1828800" y="2518569"/>
            <a:ext cx="2527176" cy="642937"/>
          </a:xfrm>
          <a:prstGeom prst="rect">
            <a:avLst/>
          </a:prstGeom>
          <a:noFill/>
          <a:ln w="25400" cap="flat" cmpd="sng" algn="ctr">
            <a:noFill/>
            <a:prstDash val="soli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600" b="1" dirty="0">
                <a:solidFill>
                  <a:srgbClr val="000000"/>
                </a:solidFill>
                <a:latin typeface="楷体" panose="02010609060101010101" pitchFamily="49" charset="-122"/>
                <a:ea typeface="楷体" panose="02010609060101010101" pitchFamily="49" charset="-122"/>
              </a:rPr>
              <a:t>直流负反馈</a:t>
            </a:r>
          </a:p>
        </p:txBody>
      </p:sp>
      <p:sp>
        <p:nvSpPr>
          <p:cNvPr id="6" name="矩形 5"/>
          <p:cNvSpPr/>
          <p:nvPr>
            <p:custDataLst>
              <p:tags r:id="rId4"/>
            </p:custDataLst>
          </p:nvPr>
        </p:nvSpPr>
        <p:spPr>
          <a:xfrm>
            <a:off x="1828800" y="3375819"/>
            <a:ext cx="2527176" cy="642937"/>
          </a:xfrm>
          <a:prstGeom prst="rect">
            <a:avLst/>
          </a:prstGeom>
          <a:noFill/>
          <a:ln w="25400" cap="flat" cmpd="sng" algn="ctr">
            <a:noFill/>
            <a:prstDash val="soli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600" b="1" dirty="0">
                <a:solidFill>
                  <a:srgbClr val="000000"/>
                </a:solidFill>
                <a:latin typeface="楷体" panose="02010609060101010101" pitchFamily="49" charset="-122"/>
                <a:ea typeface="楷体" panose="02010609060101010101" pitchFamily="49" charset="-122"/>
              </a:rPr>
              <a:t>温度补偿</a:t>
            </a:r>
          </a:p>
        </p:txBody>
      </p:sp>
      <p:sp>
        <p:nvSpPr>
          <p:cNvPr id="7" name="矩形 6"/>
          <p:cNvSpPr/>
          <p:nvPr>
            <p:custDataLst>
              <p:tags r:id="rId5"/>
            </p:custDataLst>
          </p:nvPr>
        </p:nvSpPr>
        <p:spPr>
          <a:xfrm>
            <a:off x="1828800" y="4233069"/>
            <a:ext cx="2527176" cy="642937"/>
          </a:xfrm>
          <a:prstGeom prst="rect">
            <a:avLst/>
          </a:prstGeom>
          <a:noFill/>
          <a:ln w="25400" cap="flat" cmpd="sng" algn="ctr">
            <a:noFill/>
            <a:prstDash val="soli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600" b="1" dirty="0">
                <a:solidFill>
                  <a:srgbClr val="000000"/>
                </a:solidFill>
                <a:latin typeface="楷体" panose="02010609060101010101" pitchFamily="49" charset="-122"/>
                <a:ea typeface="楷体" panose="02010609060101010101" pitchFamily="49" charset="-122"/>
              </a:rPr>
              <a:t>以上两者都有</a:t>
            </a:r>
          </a:p>
        </p:txBody>
      </p:sp>
      <p:sp>
        <p:nvSpPr>
          <p:cNvPr id="8" name="矩形 7"/>
          <p:cNvSpPr/>
          <p:nvPr>
            <p:custDataLst>
              <p:tags r:id="rId6"/>
            </p:custDataLst>
          </p:nvPr>
        </p:nvSpPr>
        <p:spPr>
          <a:xfrm>
            <a:off x="1828800" y="5090319"/>
            <a:ext cx="2527176" cy="642937"/>
          </a:xfrm>
          <a:prstGeom prst="rect">
            <a:avLst/>
          </a:prstGeom>
          <a:noFill/>
          <a:ln w="25400" cap="flat" cmpd="sng" algn="ctr">
            <a:noFill/>
            <a:prstDash val="soli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600" b="1" dirty="0">
                <a:solidFill>
                  <a:srgbClr val="000000"/>
                </a:solidFill>
                <a:latin typeface="楷体" panose="02010609060101010101" pitchFamily="49" charset="-122"/>
                <a:ea typeface="楷体" panose="02010609060101010101" pitchFamily="49" charset="-122"/>
              </a:rPr>
              <a:t>以上两者都无</a:t>
            </a:r>
          </a:p>
        </p:txBody>
      </p:sp>
      <p:sp>
        <p:nvSpPr>
          <p:cNvPr id="9" name="椭圆 8"/>
          <p:cNvSpPr>
            <a:spLocks noChangeAspect="1"/>
          </p:cNvSpPr>
          <p:nvPr>
            <p:custDataLst>
              <p:tags r:id="rId7"/>
            </p:custDataLst>
          </p:nvPr>
        </p:nvSpPr>
        <p:spPr>
          <a:xfrm>
            <a:off x="1114425" y="2582862"/>
            <a:ext cx="514350" cy="514350"/>
          </a:xfrm>
          <a:prstGeom prst="ellipse">
            <a:avLst/>
          </a:prstGeom>
          <a:solidFill>
            <a:srgbClr val="808080"/>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a:solidFill>
                  <a:srgbClr val="FFFFFF"/>
                </a:solidFill>
              </a:rPr>
              <a:t>A</a:t>
            </a:r>
            <a:endParaRPr lang="zh-CN" altLang="en-US" sz="1600">
              <a:solidFill>
                <a:srgbClr val="FFFFFF"/>
              </a:solidFill>
            </a:endParaRPr>
          </a:p>
        </p:txBody>
      </p:sp>
      <p:sp>
        <p:nvSpPr>
          <p:cNvPr id="10" name="椭圆 9"/>
          <p:cNvSpPr>
            <a:spLocks noChangeAspect="1"/>
          </p:cNvSpPr>
          <p:nvPr>
            <p:custDataLst>
              <p:tags r:id="rId8"/>
            </p:custDataLst>
          </p:nvPr>
        </p:nvSpPr>
        <p:spPr>
          <a:xfrm>
            <a:off x="1114425" y="3440112"/>
            <a:ext cx="514350" cy="514350"/>
          </a:xfrm>
          <a:prstGeom prst="ellipse">
            <a:avLst/>
          </a:prstGeom>
          <a:solidFill>
            <a:srgbClr val="808080"/>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a:solidFill>
                  <a:srgbClr val="FFFFFF"/>
                </a:solidFill>
              </a:rPr>
              <a:t>B</a:t>
            </a:r>
            <a:endParaRPr lang="zh-CN" altLang="en-US" sz="1600">
              <a:solidFill>
                <a:srgbClr val="FFFFFF"/>
              </a:solidFill>
            </a:endParaRPr>
          </a:p>
        </p:txBody>
      </p:sp>
      <p:sp>
        <p:nvSpPr>
          <p:cNvPr id="11" name="椭圆 10"/>
          <p:cNvSpPr>
            <a:spLocks noChangeAspect="1"/>
          </p:cNvSpPr>
          <p:nvPr>
            <p:custDataLst>
              <p:tags r:id="rId9"/>
            </p:custDataLst>
          </p:nvPr>
        </p:nvSpPr>
        <p:spPr>
          <a:xfrm>
            <a:off x="1114425" y="4297362"/>
            <a:ext cx="514350" cy="514350"/>
          </a:xfrm>
          <a:prstGeom prst="ellipse">
            <a:avLst/>
          </a:prstGeom>
          <a:solidFill>
            <a:srgbClr val="00FF00"/>
          </a:solidFill>
          <a:ln w="254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dirty="0">
                <a:solidFill>
                  <a:srgbClr val="FFFFFF"/>
                </a:solidFill>
              </a:rPr>
              <a:t>C</a:t>
            </a:r>
            <a:endParaRPr lang="zh-CN" altLang="en-US" sz="1600" dirty="0">
              <a:solidFill>
                <a:srgbClr val="FFFFFF"/>
              </a:solidFill>
            </a:endParaRPr>
          </a:p>
        </p:txBody>
      </p:sp>
      <p:sp>
        <p:nvSpPr>
          <p:cNvPr id="12" name="椭圆 11"/>
          <p:cNvSpPr>
            <a:spLocks noChangeAspect="1"/>
          </p:cNvSpPr>
          <p:nvPr>
            <p:custDataLst>
              <p:tags r:id="rId10"/>
            </p:custDataLst>
          </p:nvPr>
        </p:nvSpPr>
        <p:spPr>
          <a:xfrm>
            <a:off x="1114425" y="5154612"/>
            <a:ext cx="514350" cy="514350"/>
          </a:xfrm>
          <a:prstGeom prst="ellipse">
            <a:avLst/>
          </a:prstGeom>
          <a:solidFill>
            <a:srgbClr val="808080"/>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a:solidFill>
                  <a:srgbClr val="FFFFFF"/>
                </a:solidFill>
              </a:rPr>
              <a:t>D</a:t>
            </a:r>
            <a:endParaRPr lang="zh-CN" altLang="en-US" sz="1600">
              <a:solidFill>
                <a:srgbClr val="FFFFFF"/>
              </a:solidFill>
            </a:endParaRPr>
          </a:p>
        </p:txBody>
      </p:sp>
      <p:sp>
        <p:nvSpPr>
          <p:cNvPr id="13" name="圆角矩形 12"/>
          <p:cNvSpPr/>
          <p:nvPr>
            <p:custDataLst>
              <p:tags r:id="rId11"/>
            </p:custDataLst>
          </p:nvPr>
        </p:nvSpPr>
        <p:spPr>
          <a:xfrm>
            <a:off x="6172200" y="6215063"/>
            <a:ext cx="1543050" cy="411480"/>
          </a:xfrm>
          <a:prstGeom prst="roundRect">
            <a:avLst/>
          </a:prstGeom>
          <a:solidFill>
            <a:srgbClr val="808080"/>
          </a:solidFill>
          <a:ln w="381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zh-CN" altLang="en-US" sz="1600">
                <a:solidFill>
                  <a:srgbClr val="FFFFFF"/>
                </a:solidFill>
              </a:rPr>
              <a:t>提交</a:t>
            </a:r>
          </a:p>
        </p:txBody>
      </p:sp>
      <p:pic>
        <p:nvPicPr>
          <p:cNvPr id="17" name="Picture 4" descr="Dz030302"/>
          <p:cNvPicPr>
            <a:picLocks noChangeAspect="1" noChangeArrowheads="1"/>
          </p:cNvPicPr>
          <p:nvPr/>
        </p:nvPicPr>
        <p:blipFill>
          <a:blip r:embed="rId19"/>
          <a:srcRect l="24103" t="33083" r="22525" b="36842"/>
          <a:stretch>
            <a:fillRect/>
          </a:stretch>
        </p:blipFill>
        <p:spPr bwMode="auto">
          <a:xfrm>
            <a:off x="4459705" y="2564904"/>
            <a:ext cx="4000727" cy="2582066"/>
          </a:xfrm>
          <a:prstGeom prst="rect">
            <a:avLst/>
          </a:prstGeom>
          <a:noFill/>
        </p:spPr>
      </p:pic>
      <p:grpSp>
        <p:nvGrpSpPr>
          <p:cNvPr id="21" name="组合 20"/>
          <p:cNvGrpSpPr/>
          <p:nvPr>
            <p:custDataLst>
              <p:tags r:id="rId12"/>
            </p:custDataLst>
          </p:nvPr>
        </p:nvGrpSpPr>
        <p:grpSpPr>
          <a:xfrm>
            <a:off x="0" y="0"/>
            <a:ext cx="9144000" cy="635000"/>
            <a:chOff x="0" y="0"/>
            <a:chExt cx="9144000" cy="635000"/>
          </a:xfrm>
        </p:grpSpPr>
        <p:sp>
          <p:nvSpPr>
            <p:cNvPr id="18" name="TitleBackground"/>
            <p:cNvSpPr/>
            <p:nvPr>
              <p:custDataLst>
                <p:tags r:id="rId14"/>
              </p:custDataLst>
            </p:nvPr>
          </p:nvSpPr>
          <p:spPr>
            <a:xfrm>
              <a:off x="0" y="0"/>
              <a:ext cx="9144000" cy="635000"/>
            </a:xfrm>
            <a:prstGeom prst="rect">
              <a:avLst/>
            </a:prstGeom>
            <a:solidFill>
              <a:srgbClr val="F6F7F8"/>
            </a:solidFill>
            <a:ln w="25400" cap="flat" cmpd="sng" algn="ctr">
              <a:noFill/>
              <a:prstDash val="solid"/>
            </a:ln>
            <a:effectLst/>
            <a:extLst>
              <a:ext uri="{91240B29-F687-4F45-9708-019B960494DF}">
                <a14:hiddenLine xmlns:a14="http://schemas.microsoft.com/office/drawing/2010/main" w="25400">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ColorBlock"/>
            <p:cNvSpPr/>
            <p:nvPr>
              <p:custDataLst>
                <p:tags r:id="rId15"/>
              </p:custDataLst>
            </p:nvPr>
          </p:nvSpPr>
          <p:spPr>
            <a:xfrm>
              <a:off x="0" y="0"/>
              <a:ext cx="254000" cy="635000"/>
            </a:xfrm>
            <a:prstGeom prst="rect">
              <a:avLst/>
            </a:prstGeom>
            <a:solidFill>
              <a:srgbClr val="639EF4"/>
            </a:solidFill>
            <a:ln w="25400" cap="flat" cmpd="sng" algn="ctr">
              <a:noFill/>
              <a:prstDash val="solid"/>
            </a:ln>
            <a:effectLst/>
            <a:extLst>
              <a:ext uri="{91240B29-F687-4F45-9708-019B960494DF}">
                <a14:hiddenLine xmlns:a14="http://schemas.microsoft.com/office/drawing/2010/main" w="25400">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TypeText"/>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单选题</a:t>
              </a:r>
            </a:p>
          </p:txBody>
        </p:sp>
        <p:sp>
          <p:nvSpPr>
            <p:cNvPr id="20" name="TipText"/>
            <p:cNvSpPr txBox="1"/>
            <p:nvPr>
              <p:custDataLst>
                <p:tags r:id="rId17"/>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微软雅黑" panose="020B0503020204020204" pitchFamily="34" charset="-122"/>
                  <a:ea typeface="微软雅黑" panose="020B0503020204020204" pitchFamily="34" charset="-122"/>
                  <a:sym typeface="微软雅黑" panose="020B0503020204020204" pitchFamily="34" charset="-122"/>
                </a:rPr>
                <a:t>1</a:t>
              </a:r>
              <a:r>
                <a:rPr lang="zh-CN" altLang="en-US" sz="2000">
                  <a:solidFill>
                    <a:srgbClr val="808080"/>
                  </a:solidFill>
                  <a:latin typeface="微软雅黑" panose="020B0503020204020204" pitchFamily="34" charset="-122"/>
                  <a:ea typeface="微软雅黑" panose="020B0503020204020204" pitchFamily="34" charset="-122"/>
                  <a:sym typeface="微软雅黑" panose="020B0503020204020204" pitchFamily="34" charset="-122"/>
                </a:rPr>
                <a:t>分</a:t>
              </a:r>
            </a:p>
          </p:txBody>
        </p:sp>
      </p:grpSp>
      <p:pic>
        <p:nvPicPr>
          <p:cNvPr id="16" name="图片 15"/>
          <p:cNvPicPr/>
          <p:nvPr>
            <p:custDataLst>
              <p:tags r:id="rId13"/>
            </p:custDataLst>
          </p:nvPr>
        </p:nvPicPr>
        <p:blipFill>
          <a:blip r:embed="rId20">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
    </p:custData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5058" name="Object 2"/>
          <p:cNvGraphicFramePr>
            <a:graphicFrameLocks noChangeAspect="1"/>
          </p:cNvGraphicFramePr>
          <p:nvPr/>
        </p:nvGraphicFramePr>
        <p:xfrm>
          <a:off x="827088" y="1643050"/>
          <a:ext cx="3730625" cy="2767012"/>
        </p:xfrm>
        <a:graphic>
          <a:graphicData uri="http://schemas.openxmlformats.org/presentationml/2006/ole">
            <mc:AlternateContent xmlns:mc="http://schemas.openxmlformats.org/markup-compatibility/2006">
              <mc:Choice xmlns:v="urn:schemas-microsoft-com:vml" Requires="v">
                <p:oleObj name="Photo Editor 照片" r:id="rId3" imgW="12315825" imgH="9134475" progId="">
                  <p:embed/>
                </p:oleObj>
              </mc:Choice>
              <mc:Fallback>
                <p:oleObj name="Photo Editor 照片" r:id="rId3" imgW="12315825" imgH="9134475" progId="">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7088" y="1643050"/>
                        <a:ext cx="3730625" cy="2767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5059" name="Rectangle 3"/>
          <p:cNvSpPr>
            <a:spLocks noGrp="1" noChangeArrowheads="1"/>
          </p:cNvSpPr>
          <p:nvPr>
            <p:ph type="title"/>
          </p:nvPr>
        </p:nvSpPr>
        <p:spPr>
          <a:xfrm>
            <a:off x="250825" y="765175"/>
            <a:ext cx="7772400" cy="579438"/>
          </a:xfrm>
        </p:spPr>
        <p:txBody>
          <a:bodyPr>
            <a:normAutofit fontScale="90000"/>
          </a:bodyPr>
          <a:lstStyle/>
          <a:p>
            <a:pPr algn="l">
              <a:lnSpc>
                <a:spcPct val="105000"/>
              </a:lnSpc>
            </a:pPr>
            <a:r>
              <a:rPr lang="en-US" altLang="zh-CN" sz="3200" dirty="0">
                <a:solidFill>
                  <a:schemeClr val="tx1"/>
                </a:solidFill>
                <a:latin typeface="华文行楷" panose="02010800040101010101" pitchFamily="2" charset="-122"/>
                <a:ea typeface="华文行楷" panose="02010800040101010101" pitchFamily="2" charset="-122"/>
              </a:rPr>
              <a:t>2.</a:t>
            </a:r>
            <a:r>
              <a:rPr lang="zh-CN" altLang="en-US" sz="3200" dirty="0">
                <a:solidFill>
                  <a:schemeClr val="tx1"/>
                </a:solidFill>
                <a:ea typeface="华文行楷" panose="02010800040101010101" pitchFamily="2" charset="-122"/>
              </a:rPr>
              <a:t>长尾式差分放大电路的分析</a:t>
            </a:r>
            <a:r>
              <a:rPr lang="zh-CN" altLang="en-US" sz="3600" dirty="0">
                <a:solidFill>
                  <a:schemeClr val="tx1"/>
                </a:solidFill>
                <a:ea typeface="隶书" panose="02010509060101010101" pitchFamily="49" charset="-122"/>
              </a:rPr>
              <a:t> </a:t>
            </a:r>
            <a:endParaRPr lang="zh-CN" altLang="en-US" sz="2800" b="1" dirty="0">
              <a:solidFill>
                <a:schemeClr val="tx1"/>
              </a:solidFill>
            </a:endParaRPr>
          </a:p>
        </p:txBody>
      </p:sp>
      <p:graphicFrame>
        <p:nvGraphicFramePr>
          <p:cNvPr id="45060" name="Object 4"/>
          <p:cNvGraphicFramePr>
            <a:graphicFrameLocks noGrp="1" noChangeAspect="1"/>
          </p:cNvGraphicFramePr>
          <p:nvPr>
            <p:ph sz="half" idx="1"/>
          </p:nvPr>
        </p:nvGraphicFramePr>
        <p:xfrm>
          <a:off x="5148064" y="5052504"/>
          <a:ext cx="1769806" cy="737420"/>
        </p:xfrm>
        <a:graphic>
          <a:graphicData uri="http://schemas.openxmlformats.org/presentationml/2006/ole">
            <mc:AlternateContent xmlns:mc="http://schemas.openxmlformats.org/markup-compatibility/2006">
              <mc:Choice xmlns:v="urn:schemas-microsoft-com:vml" Requires="v">
                <p:oleObj name="公式" r:id="rId5" imgW="1066165" imgH="444500" progId="Equation.3">
                  <p:embed/>
                </p:oleObj>
              </mc:Choice>
              <mc:Fallback>
                <p:oleObj name="公式" r:id="rId5" imgW="1066165" imgH="444500" progId="Equation.3">
                  <p:embed/>
                  <p:pic>
                    <p:nvPicPr>
                      <p:cNvPr id="0"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48064" y="5052504"/>
                        <a:ext cx="1769806" cy="737420"/>
                      </a:xfrm>
                      <a:prstGeom prst="rect">
                        <a:avLst/>
                      </a:prstGeom>
                      <a:solidFill>
                        <a:srgbClr val="66FFFF"/>
                      </a:solidFill>
                      <a:ln w="9525">
                        <a:solidFill>
                          <a:srgbClr val="FF3300"/>
                        </a:solidFill>
                        <a:miter lim="800000"/>
                        <a:headEnd/>
                        <a:tailEnd/>
                      </a:ln>
                    </p:spPr>
                  </p:pic>
                </p:oleObj>
              </mc:Fallback>
            </mc:AlternateContent>
          </a:graphicData>
        </a:graphic>
      </p:graphicFrame>
      <p:graphicFrame>
        <p:nvGraphicFramePr>
          <p:cNvPr id="45061" name="Object 5"/>
          <p:cNvGraphicFramePr>
            <a:graphicFrameLocks noGrp="1" noChangeAspect="1"/>
          </p:cNvGraphicFramePr>
          <p:nvPr>
            <p:ph sz="quarter" idx="2"/>
          </p:nvPr>
        </p:nvGraphicFramePr>
        <p:xfrm>
          <a:off x="7020272" y="5048820"/>
          <a:ext cx="1213370" cy="723764"/>
        </p:xfrm>
        <a:graphic>
          <a:graphicData uri="http://schemas.openxmlformats.org/presentationml/2006/ole">
            <mc:AlternateContent xmlns:mc="http://schemas.openxmlformats.org/markup-compatibility/2006">
              <mc:Choice xmlns:v="urn:schemas-microsoft-com:vml" Requires="v">
                <p:oleObj name="公式" r:id="rId7" imgW="723900" imgH="431800" progId="Equation.3">
                  <p:embed/>
                </p:oleObj>
              </mc:Choice>
              <mc:Fallback>
                <p:oleObj name="公式" r:id="rId7" imgW="723900" imgH="431800" progId="Equation.3">
                  <p:embed/>
                  <p:pic>
                    <p:nvPicPr>
                      <p:cNvPr id="0" name="Picture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020272" y="5048820"/>
                        <a:ext cx="1213370" cy="723764"/>
                      </a:xfrm>
                      <a:prstGeom prst="rect">
                        <a:avLst/>
                      </a:prstGeom>
                      <a:solidFill>
                        <a:srgbClr val="66FFFF"/>
                      </a:solidFill>
                      <a:ln w="9525">
                        <a:solidFill>
                          <a:srgbClr val="FF3300"/>
                        </a:solidFill>
                        <a:miter lim="800000"/>
                        <a:headEnd/>
                        <a:tailEnd/>
                      </a:ln>
                    </p:spPr>
                  </p:pic>
                </p:oleObj>
              </mc:Fallback>
            </mc:AlternateContent>
          </a:graphicData>
        </a:graphic>
      </p:graphicFrame>
      <p:graphicFrame>
        <p:nvGraphicFramePr>
          <p:cNvPr id="45080" name="Object 24"/>
          <p:cNvGraphicFramePr>
            <a:graphicFrameLocks noGrp="1" noChangeAspect="1"/>
          </p:cNvGraphicFramePr>
          <p:nvPr>
            <p:ph sz="quarter" idx="3"/>
          </p:nvPr>
        </p:nvGraphicFramePr>
        <p:xfrm>
          <a:off x="974686" y="6237312"/>
          <a:ext cx="3443288" cy="511175"/>
        </p:xfrm>
        <a:graphic>
          <a:graphicData uri="http://schemas.openxmlformats.org/presentationml/2006/ole">
            <mc:AlternateContent xmlns:mc="http://schemas.openxmlformats.org/markup-compatibility/2006">
              <mc:Choice xmlns:v="urn:schemas-microsoft-com:vml" Requires="v">
                <p:oleObj name="公式" r:id="rId9" imgW="1625600" imgH="241300" progId="Equation.3">
                  <p:embed/>
                </p:oleObj>
              </mc:Choice>
              <mc:Fallback>
                <p:oleObj name="公式" r:id="rId9" imgW="1625600" imgH="241300" progId="Equation.3">
                  <p:embed/>
                  <p:pic>
                    <p:nvPicPr>
                      <p:cNvPr id="0" name="Picture 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74686" y="6237312"/>
                        <a:ext cx="3443288" cy="511175"/>
                      </a:xfrm>
                      <a:prstGeom prst="rect">
                        <a:avLst/>
                      </a:prstGeom>
                      <a:solidFill>
                        <a:srgbClr val="66FFFF"/>
                      </a:solidFill>
                      <a:ln w="9525">
                        <a:solidFill>
                          <a:srgbClr val="FF3300"/>
                        </a:solidFill>
                        <a:miter lim="800000"/>
                        <a:headEnd/>
                        <a:tailEnd/>
                      </a:ln>
                    </p:spPr>
                  </p:pic>
                </p:oleObj>
              </mc:Fallback>
            </mc:AlternateContent>
          </a:graphicData>
        </a:graphic>
      </p:graphicFrame>
      <p:graphicFrame>
        <p:nvGraphicFramePr>
          <p:cNvPr id="45062" name="Object 6"/>
          <p:cNvGraphicFramePr>
            <a:graphicFrameLocks noChangeAspect="1"/>
          </p:cNvGraphicFramePr>
          <p:nvPr/>
        </p:nvGraphicFramePr>
        <p:xfrm>
          <a:off x="4859338" y="1341438"/>
          <a:ext cx="2787650" cy="2649537"/>
        </p:xfrm>
        <a:graphic>
          <a:graphicData uri="http://schemas.openxmlformats.org/presentationml/2006/ole">
            <mc:AlternateContent xmlns:mc="http://schemas.openxmlformats.org/markup-compatibility/2006">
              <mc:Choice xmlns:v="urn:schemas-microsoft-com:vml" Requires="v">
                <p:oleObj name="Equation" r:id="rId11" imgW="1295400" imgH="1231900" progId="Equation.3">
                  <p:embed/>
                </p:oleObj>
              </mc:Choice>
              <mc:Fallback>
                <p:oleObj name="Equation" r:id="rId11" imgW="1295400" imgH="1231900" progId="Equation.3">
                  <p:embed/>
                  <p:pic>
                    <p:nvPicPr>
                      <p:cNvPr id="0" name="Picture 5"/>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859338" y="1341438"/>
                        <a:ext cx="2787650" cy="2649537"/>
                      </a:xfrm>
                      <a:prstGeom prst="rect">
                        <a:avLst/>
                      </a:prstGeom>
                      <a:noFill/>
                      <a:ln>
                        <a:noFill/>
                      </a:ln>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9525">
                            <a:solidFill>
                              <a:srgbClr val="66FFFF"/>
                            </a:solidFill>
                            <a:miter lim="800000"/>
                            <a:headEnd/>
                            <a:tailEnd/>
                          </a14:hiddenLine>
                        </a:ext>
                      </a:extLst>
                    </p:spPr>
                  </p:pic>
                </p:oleObj>
              </mc:Fallback>
            </mc:AlternateContent>
          </a:graphicData>
        </a:graphic>
      </p:graphicFrame>
      <p:grpSp>
        <p:nvGrpSpPr>
          <p:cNvPr id="7" name="Group 8"/>
          <p:cNvGrpSpPr/>
          <p:nvPr/>
        </p:nvGrpSpPr>
        <p:grpSpPr bwMode="auto">
          <a:xfrm>
            <a:off x="773113" y="3090850"/>
            <a:ext cx="3844925" cy="381000"/>
            <a:chOff x="494" y="2256"/>
            <a:chExt cx="2422" cy="240"/>
          </a:xfrm>
        </p:grpSpPr>
        <p:grpSp>
          <p:nvGrpSpPr>
            <p:cNvPr id="8" name="Group 9"/>
            <p:cNvGrpSpPr/>
            <p:nvPr/>
          </p:nvGrpSpPr>
          <p:grpSpPr bwMode="auto">
            <a:xfrm>
              <a:off x="494" y="2256"/>
              <a:ext cx="192" cy="240"/>
              <a:chOff x="480" y="2064"/>
              <a:chExt cx="192" cy="240"/>
            </a:xfrm>
          </p:grpSpPr>
          <p:sp>
            <p:nvSpPr>
              <p:cNvPr id="45066" name="Line 10"/>
              <p:cNvSpPr>
                <a:spLocks noChangeShapeType="1"/>
              </p:cNvSpPr>
              <p:nvPr/>
            </p:nvSpPr>
            <p:spPr bwMode="auto">
              <a:xfrm>
                <a:off x="576" y="2064"/>
                <a:ext cx="0" cy="240"/>
              </a:xfrm>
              <a:prstGeom prst="line">
                <a:avLst/>
              </a:prstGeom>
              <a:noFill/>
              <a:ln w="19050">
                <a:solidFill>
                  <a:srgbClr val="FF3300"/>
                </a:solidFill>
                <a:round/>
              </a:ln>
              <a:effectLst/>
            </p:spPr>
            <p:txBody>
              <a:bodyPr/>
              <a:lstStyle/>
              <a:p>
                <a:endParaRPr lang="zh-CN" altLang="en-US"/>
              </a:p>
            </p:txBody>
          </p:sp>
          <p:sp>
            <p:nvSpPr>
              <p:cNvPr id="45067" name="Line 11"/>
              <p:cNvSpPr>
                <a:spLocks noChangeShapeType="1"/>
              </p:cNvSpPr>
              <p:nvPr/>
            </p:nvSpPr>
            <p:spPr bwMode="auto">
              <a:xfrm>
                <a:off x="480" y="2304"/>
                <a:ext cx="192" cy="0"/>
              </a:xfrm>
              <a:prstGeom prst="line">
                <a:avLst/>
              </a:prstGeom>
              <a:noFill/>
              <a:ln w="28575">
                <a:solidFill>
                  <a:srgbClr val="FF3300"/>
                </a:solidFill>
                <a:round/>
              </a:ln>
              <a:effectLst/>
            </p:spPr>
            <p:txBody>
              <a:bodyPr/>
              <a:lstStyle/>
              <a:p>
                <a:endParaRPr lang="zh-CN" altLang="en-US"/>
              </a:p>
            </p:txBody>
          </p:sp>
        </p:grpSp>
        <p:grpSp>
          <p:nvGrpSpPr>
            <p:cNvPr id="9" name="Group 12"/>
            <p:cNvGrpSpPr/>
            <p:nvPr/>
          </p:nvGrpSpPr>
          <p:grpSpPr bwMode="auto">
            <a:xfrm>
              <a:off x="2724" y="2256"/>
              <a:ext cx="192" cy="240"/>
              <a:chOff x="480" y="2064"/>
              <a:chExt cx="192" cy="240"/>
            </a:xfrm>
          </p:grpSpPr>
          <p:sp>
            <p:nvSpPr>
              <p:cNvPr id="45069" name="Line 13"/>
              <p:cNvSpPr>
                <a:spLocks noChangeShapeType="1"/>
              </p:cNvSpPr>
              <p:nvPr/>
            </p:nvSpPr>
            <p:spPr bwMode="auto">
              <a:xfrm>
                <a:off x="576" y="2064"/>
                <a:ext cx="0" cy="240"/>
              </a:xfrm>
              <a:prstGeom prst="line">
                <a:avLst/>
              </a:prstGeom>
              <a:noFill/>
              <a:ln w="19050">
                <a:solidFill>
                  <a:srgbClr val="FF3300"/>
                </a:solidFill>
                <a:round/>
              </a:ln>
              <a:effectLst/>
            </p:spPr>
            <p:txBody>
              <a:bodyPr/>
              <a:lstStyle/>
              <a:p>
                <a:endParaRPr lang="zh-CN" altLang="en-US"/>
              </a:p>
            </p:txBody>
          </p:sp>
          <p:sp>
            <p:nvSpPr>
              <p:cNvPr id="45070" name="Line 14"/>
              <p:cNvSpPr>
                <a:spLocks noChangeShapeType="1"/>
              </p:cNvSpPr>
              <p:nvPr/>
            </p:nvSpPr>
            <p:spPr bwMode="auto">
              <a:xfrm>
                <a:off x="480" y="2304"/>
                <a:ext cx="192" cy="0"/>
              </a:xfrm>
              <a:prstGeom prst="line">
                <a:avLst/>
              </a:prstGeom>
              <a:noFill/>
              <a:ln w="28575">
                <a:solidFill>
                  <a:srgbClr val="FF3300"/>
                </a:solidFill>
                <a:round/>
              </a:ln>
              <a:effectLst/>
            </p:spPr>
            <p:txBody>
              <a:bodyPr/>
              <a:lstStyle/>
              <a:p>
                <a:endParaRPr lang="zh-CN" altLang="en-US"/>
              </a:p>
            </p:txBody>
          </p:sp>
        </p:grpSp>
      </p:grpSp>
      <p:sp>
        <p:nvSpPr>
          <p:cNvPr id="45075" name="Text Box 19"/>
          <p:cNvSpPr txBox="1">
            <a:spLocks noChangeArrowheads="1"/>
          </p:cNvSpPr>
          <p:nvPr/>
        </p:nvSpPr>
        <p:spPr bwMode="auto">
          <a:xfrm>
            <a:off x="214282" y="1341438"/>
            <a:ext cx="3240088" cy="519112"/>
          </a:xfrm>
          <a:prstGeom prst="rect">
            <a:avLst/>
          </a:prstGeom>
          <a:noFill/>
          <a:ln w="9525">
            <a:noFill/>
            <a:miter lim="800000"/>
          </a:ln>
          <a:effectLst/>
        </p:spPr>
        <p:txBody>
          <a:bodyPr>
            <a:spAutoFit/>
          </a:bodyPr>
          <a:lstStyle/>
          <a:p>
            <a:pPr>
              <a:spcBef>
                <a:spcPct val="50000"/>
              </a:spcBef>
            </a:pPr>
            <a:r>
              <a:rPr kumimoji="1" lang="zh-CN" altLang="en-US" sz="2800" b="1" dirty="0">
                <a:latin typeface="Times New Roman" panose="02020603050405020304" pitchFamily="18" charset="0"/>
                <a:ea typeface="+mn-ea"/>
                <a:cs typeface="Times New Roman" panose="02020603050405020304" pitchFamily="18" charset="0"/>
              </a:rPr>
              <a:t>（</a:t>
            </a:r>
            <a:r>
              <a:rPr kumimoji="1" lang="en-US" altLang="zh-CN" sz="2800" b="1" dirty="0">
                <a:latin typeface="Times New Roman" panose="02020603050405020304" pitchFamily="18" charset="0"/>
                <a:ea typeface="+mn-ea"/>
                <a:cs typeface="Times New Roman" panose="02020603050405020304" pitchFamily="18" charset="0"/>
              </a:rPr>
              <a:t>1</a:t>
            </a:r>
            <a:r>
              <a:rPr kumimoji="1" lang="zh-CN" altLang="en-US" sz="2800" b="1" dirty="0">
                <a:latin typeface="Times New Roman" panose="02020603050405020304" pitchFamily="18" charset="0"/>
                <a:ea typeface="+mn-ea"/>
                <a:cs typeface="Times New Roman" panose="02020603050405020304" pitchFamily="18" charset="0"/>
              </a:rPr>
              <a:t>）</a:t>
            </a:r>
            <a:r>
              <a:rPr kumimoji="1" lang="en-US" altLang="zh-CN" sz="2800" b="1" i="1" dirty="0">
                <a:latin typeface="Times New Roman" panose="02020603050405020304" pitchFamily="18" charset="0"/>
                <a:ea typeface="+mn-ea"/>
                <a:cs typeface="Times New Roman" panose="02020603050405020304" pitchFamily="18" charset="0"/>
              </a:rPr>
              <a:t>Q</a:t>
            </a:r>
            <a:r>
              <a:rPr kumimoji="1" lang="zh-CN" altLang="zh-CN" sz="2800" b="1" dirty="0">
                <a:latin typeface="Times New Roman" panose="02020603050405020304" pitchFamily="18" charset="0"/>
                <a:ea typeface="+mn-ea"/>
                <a:cs typeface="Times New Roman" panose="02020603050405020304" pitchFamily="18" charset="0"/>
              </a:rPr>
              <a:t>点</a:t>
            </a:r>
            <a:r>
              <a:rPr kumimoji="1" lang="zh-CN" altLang="zh-CN" sz="2400" b="1" dirty="0">
                <a:latin typeface="Times New Roman" panose="02020603050405020304" pitchFamily="18" charset="0"/>
                <a:ea typeface="+mn-ea"/>
                <a:cs typeface="Times New Roman" panose="02020603050405020304" pitchFamily="18" charset="0"/>
              </a:rPr>
              <a:t>：</a:t>
            </a:r>
            <a:endParaRPr kumimoji="1" lang="zh-CN" altLang="en-US" sz="2400" b="1" dirty="0">
              <a:latin typeface="Times New Roman" panose="02020603050405020304" pitchFamily="18" charset="0"/>
              <a:ea typeface="+mn-ea"/>
              <a:cs typeface="Times New Roman" panose="02020603050405020304" pitchFamily="18" charset="0"/>
            </a:endParaRPr>
          </a:p>
        </p:txBody>
      </p:sp>
      <p:grpSp>
        <p:nvGrpSpPr>
          <p:cNvPr id="10" name="Group 20"/>
          <p:cNvGrpSpPr/>
          <p:nvPr/>
        </p:nvGrpSpPr>
        <p:grpSpPr bwMode="auto">
          <a:xfrm>
            <a:off x="539750" y="4508500"/>
            <a:ext cx="6769102" cy="466725"/>
            <a:chOff x="295" y="2795"/>
            <a:chExt cx="4264" cy="294"/>
          </a:xfrm>
        </p:grpSpPr>
        <p:graphicFrame>
          <p:nvGraphicFramePr>
            <p:cNvPr id="45077" name="Object 21"/>
            <p:cNvGraphicFramePr>
              <a:graphicFrameLocks noChangeAspect="1"/>
            </p:cNvGraphicFramePr>
            <p:nvPr/>
          </p:nvGraphicFramePr>
          <p:xfrm>
            <a:off x="2410" y="2795"/>
            <a:ext cx="2149" cy="294"/>
          </p:xfrm>
          <a:graphic>
            <a:graphicData uri="http://schemas.openxmlformats.org/presentationml/2006/ole">
              <mc:AlternateContent xmlns:mc="http://schemas.openxmlformats.org/markup-compatibility/2006">
                <mc:Choice xmlns:v="urn:schemas-microsoft-com:vml" Requires="v">
                  <p:oleObj name="Equation" r:id="rId13" imgW="42367200" imgH="5791200" progId="Equation.DSMT4">
                    <p:embed/>
                  </p:oleObj>
                </mc:Choice>
                <mc:Fallback>
                  <p:oleObj name="Equation" r:id="rId13" imgW="42367200" imgH="5791200" progId="Equation.DSMT4">
                    <p:embed/>
                    <p:pic>
                      <p:nvPicPr>
                        <p:cNvPr id="0" name="Picture 7"/>
                        <p:cNvPicPr>
                          <a:picLocks noChangeAspect="1" noChangeArrowheads="1"/>
                        </p:cNvPicPr>
                        <p:nvPr/>
                      </p:nvPicPr>
                      <p:blipFill>
                        <a:blip r:embed="rId14"/>
                        <a:srcRect/>
                        <a:stretch>
                          <a:fillRect/>
                        </a:stretch>
                      </p:blipFill>
                      <p:spPr bwMode="auto">
                        <a:xfrm>
                          <a:off x="2410" y="2795"/>
                          <a:ext cx="2149" cy="294"/>
                        </a:xfrm>
                        <a:prstGeom prst="rect">
                          <a:avLst/>
                        </a:prstGeom>
                        <a:solidFill>
                          <a:srgbClr val="66FFFF"/>
                        </a:solidFill>
                        <a:ln w="9525">
                          <a:solidFill>
                            <a:srgbClr val="FF3300"/>
                          </a:solidFill>
                          <a:miter lim="800000"/>
                          <a:headEnd/>
                          <a:tailEnd/>
                        </a:ln>
                      </p:spPr>
                    </p:pic>
                  </p:oleObj>
                </mc:Fallback>
              </mc:AlternateContent>
            </a:graphicData>
          </a:graphic>
        </p:graphicFrame>
        <p:sp>
          <p:nvSpPr>
            <p:cNvPr id="45078" name="Text Box 22"/>
            <p:cNvSpPr txBox="1">
              <a:spLocks noChangeArrowheads="1"/>
            </p:cNvSpPr>
            <p:nvPr/>
          </p:nvSpPr>
          <p:spPr bwMode="auto">
            <a:xfrm>
              <a:off x="295" y="2795"/>
              <a:ext cx="2208" cy="288"/>
            </a:xfrm>
            <a:prstGeom prst="rect">
              <a:avLst/>
            </a:prstGeom>
            <a:noFill/>
            <a:ln w="9525">
              <a:noFill/>
              <a:miter lim="800000"/>
            </a:ln>
            <a:effectLst/>
          </p:spPr>
          <p:txBody>
            <a:bodyPr>
              <a:spAutoFit/>
            </a:bodyPr>
            <a:lstStyle/>
            <a:p>
              <a:pPr>
                <a:spcBef>
                  <a:spcPct val="50000"/>
                </a:spcBef>
              </a:pPr>
              <a:r>
                <a:rPr kumimoji="1" lang="zh-CN" altLang="en-US" sz="2400" b="1">
                  <a:latin typeface="Times New Roman" panose="02020603050405020304" pitchFamily="18" charset="0"/>
                </a:rPr>
                <a:t>晶体管输入回路方程：</a:t>
              </a:r>
            </a:p>
          </p:txBody>
        </p:sp>
      </p:grpSp>
      <p:sp>
        <p:nvSpPr>
          <p:cNvPr id="45079" name="Text Box 23"/>
          <p:cNvSpPr txBox="1">
            <a:spLocks noChangeArrowheads="1"/>
          </p:cNvSpPr>
          <p:nvPr/>
        </p:nvSpPr>
        <p:spPr bwMode="auto">
          <a:xfrm>
            <a:off x="468313" y="5157788"/>
            <a:ext cx="4419600" cy="457200"/>
          </a:xfrm>
          <a:prstGeom prst="rect">
            <a:avLst/>
          </a:prstGeom>
          <a:noFill/>
          <a:ln w="9525">
            <a:noFill/>
            <a:miter lim="800000"/>
          </a:ln>
          <a:effectLst/>
        </p:spPr>
        <p:txBody>
          <a:bodyPr>
            <a:spAutoFit/>
          </a:bodyPr>
          <a:lstStyle/>
          <a:p>
            <a:pPr>
              <a:spcBef>
                <a:spcPct val="50000"/>
              </a:spcBef>
            </a:pPr>
            <a:r>
              <a:rPr kumimoji="1" lang="zh-CN" altLang="en-US" sz="2400" b="1" dirty="0">
                <a:latin typeface="Times New Roman" panose="02020603050405020304" pitchFamily="18" charset="0"/>
              </a:rPr>
              <a:t>通常，</a:t>
            </a:r>
            <a:r>
              <a:rPr kumimoji="1" lang="en-US" altLang="zh-CN" sz="2400" b="1" i="1" dirty="0" err="1">
                <a:latin typeface="Times New Roman" panose="02020603050405020304" pitchFamily="18" charset="0"/>
              </a:rPr>
              <a:t>R</a:t>
            </a:r>
            <a:r>
              <a:rPr kumimoji="1" lang="en-US" altLang="zh-CN" sz="2400" b="1" baseline="-25000" dirty="0" err="1">
                <a:latin typeface="Times New Roman" panose="02020603050405020304" pitchFamily="18" charset="0"/>
              </a:rPr>
              <a:t>b</a:t>
            </a:r>
            <a:r>
              <a:rPr kumimoji="1" lang="zh-CN" altLang="en-US" sz="2400" b="1" dirty="0">
                <a:latin typeface="Times New Roman" panose="02020603050405020304" pitchFamily="18" charset="0"/>
              </a:rPr>
              <a:t>较小，且</a:t>
            </a:r>
            <a:r>
              <a:rPr kumimoji="1" lang="en-US" altLang="zh-CN" sz="2400" b="1" i="1" dirty="0">
                <a:latin typeface="Times New Roman" panose="02020603050405020304" pitchFamily="18" charset="0"/>
              </a:rPr>
              <a:t>I</a:t>
            </a:r>
            <a:r>
              <a:rPr kumimoji="1" lang="en-US" altLang="zh-CN" sz="2400" b="1" baseline="-25000" dirty="0">
                <a:latin typeface="Times New Roman" panose="02020603050405020304" pitchFamily="18" charset="0"/>
              </a:rPr>
              <a:t>BQ</a:t>
            </a:r>
            <a:r>
              <a:rPr kumimoji="1" lang="zh-CN" altLang="en-US" sz="2400" b="1" dirty="0">
                <a:latin typeface="Times New Roman" panose="02020603050405020304" pitchFamily="18" charset="0"/>
              </a:rPr>
              <a:t>很小，故</a:t>
            </a:r>
          </a:p>
        </p:txBody>
      </p:sp>
      <p:sp>
        <p:nvSpPr>
          <p:cNvPr id="45081" name="AutoShape 25"/>
          <p:cNvSpPr/>
          <p:nvPr/>
        </p:nvSpPr>
        <p:spPr bwMode="auto">
          <a:xfrm>
            <a:off x="5871096" y="5949950"/>
            <a:ext cx="2373312" cy="719138"/>
          </a:xfrm>
          <a:prstGeom prst="borderCallout1">
            <a:avLst>
              <a:gd name="adj1" fmla="val 15894"/>
              <a:gd name="adj2" fmla="val -3213"/>
              <a:gd name="adj3" fmla="val -48978"/>
              <a:gd name="adj4" fmla="val -17224"/>
            </a:avLst>
          </a:prstGeom>
          <a:solidFill>
            <a:srgbClr val="FFFFCC"/>
          </a:solidFill>
          <a:ln w="19050">
            <a:solidFill>
              <a:srgbClr val="CC0000"/>
            </a:solidFill>
            <a:miter lim="800000"/>
          </a:ln>
          <a:effectLst/>
        </p:spPr>
        <p:txBody>
          <a:bodyPr/>
          <a:lstStyle/>
          <a:p>
            <a:pPr algn="ctr"/>
            <a:r>
              <a:rPr kumimoji="1" lang="zh-CN" altLang="en-US" sz="2000" b="1" dirty="0">
                <a:latin typeface="Times New Roman" panose="02020603050405020304" pitchFamily="18" charset="0"/>
              </a:rPr>
              <a:t>选合适的</a:t>
            </a:r>
            <a:r>
              <a:rPr kumimoji="1" lang="en-US" altLang="zh-CN" sz="2000" b="1" i="1" dirty="0">
                <a:latin typeface="Times New Roman" panose="02020603050405020304" pitchFamily="18" charset="0"/>
              </a:rPr>
              <a:t>V</a:t>
            </a:r>
            <a:r>
              <a:rPr kumimoji="1" lang="en-US" altLang="zh-CN" sz="2000" b="1" baseline="-25000" dirty="0">
                <a:latin typeface="Times New Roman" panose="02020603050405020304" pitchFamily="18" charset="0"/>
              </a:rPr>
              <a:t>EE</a:t>
            </a:r>
            <a:r>
              <a:rPr kumimoji="1" lang="zh-CN" altLang="en-US" sz="2000" b="1" dirty="0">
                <a:latin typeface="Times New Roman" panose="02020603050405020304" pitchFamily="18" charset="0"/>
              </a:rPr>
              <a:t>和</a:t>
            </a:r>
            <a:r>
              <a:rPr kumimoji="1" lang="en-US" altLang="zh-CN" sz="2000" b="1" i="1" dirty="0">
                <a:latin typeface="Times New Roman" panose="02020603050405020304" pitchFamily="18" charset="0"/>
              </a:rPr>
              <a:t>R</a:t>
            </a:r>
            <a:r>
              <a:rPr kumimoji="1" lang="en-US" altLang="zh-CN" sz="2000" b="1" baseline="-25000" dirty="0">
                <a:latin typeface="Times New Roman" panose="02020603050405020304" pitchFamily="18" charset="0"/>
              </a:rPr>
              <a:t>e</a:t>
            </a:r>
            <a:r>
              <a:rPr kumimoji="1" lang="zh-CN" altLang="en-US" sz="2000" b="1" dirty="0">
                <a:latin typeface="Times New Roman" panose="02020603050405020304" pitchFamily="18" charset="0"/>
              </a:rPr>
              <a:t>就可得合适的</a:t>
            </a:r>
            <a:r>
              <a:rPr kumimoji="1" lang="en-US" altLang="zh-CN" sz="2000" b="1" i="1" dirty="0">
                <a:latin typeface="Times New Roman" panose="02020603050405020304" pitchFamily="18" charset="0"/>
              </a:rPr>
              <a:t>Q</a:t>
            </a:r>
          </a:p>
        </p:txBody>
      </p:sp>
      <p:pic>
        <p:nvPicPr>
          <p:cNvPr id="22" name="Picture 7"/>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704263" y="50800"/>
            <a:ext cx="403225" cy="403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灯片编号占位符 11"/>
          <p:cNvSpPr>
            <a:spLocks noGrp="1"/>
          </p:cNvSpPr>
          <p:nvPr>
            <p:ph type="sldNum" sz="quarter" idx="11"/>
          </p:nvPr>
        </p:nvSpPr>
        <p:spPr/>
        <p:txBody>
          <a:bodyPr/>
          <a:lstStyle/>
          <a:p>
            <a:fld id="{3739C0DF-E0F2-4847-9373-DA67A156C8E4}" type="slidenum">
              <a:rPr lang="en-US" altLang="zh-CN" smtClean="0"/>
              <a:t>92</a:t>
            </a:fld>
            <a:endParaRPr lang="en-US" altLang="zh-CN"/>
          </a:p>
        </p:txBody>
      </p:sp>
      <p:graphicFrame>
        <p:nvGraphicFramePr>
          <p:cNvPr id="24" name="Object 24"/>
          <p:cNvGraphicFramePr>
            <a:graphicFrameLocks noChangeAspect="1"/>
          </p:cNvGraphicFramePr>
          <p:nvPr/>
        </p:nvGraphicFramePr>
        <p:xfrm>
          <a:off x="566738" y="5654675"/>
          <a:ext cx="4359275" cy="511175"/>
        </p:xfrm>
        <a:graphic>
          <a:graphicData uri="http://schemas.openxmlformats.org/presentationml/2006/ole">
            <mc:AlternateContent xmlns:mc="http://schemas.openxmlformats.org/markup-compatibility/2006">
              <mc:Choice xmlns:v="urn:schemas-microsoft-com:vml" Requires="v">
                <p:oleObj name="Equation" r:id="rId16" imgW="49377600" imgH="5791200" progId="Equation.DSMT4">
                  <p:embed/>
                </p:oleObj>
              </mc:Choice>
              <mc:Fallback>
                <p:oleObj name="Equation" r:id="rId16" imgW="49377600" imgH="5791200" progId="Equation.DSMT4">
                  <p:embed/>
                  <p:pic>
                    <p:nvPicPr>
                      <p:cNvPr id="0" name="图片 12"/>
                      <p:cNvPicPr>
                        <a:picLocks noChangeAspect="1" noChangeArrowheads="1"/>
                      </p:cNvPicPr>
                      <p:nvPr/>
                    </p:nvPicPr>
                    <p:blipFill>
                      <a:blip r:embed="rId17"/>
                      <a:srcRect/>
                      <a:stretch>
                        <a:fillRect/>
                      </a:stretch>
                    </p:blipFill>
                    <p:spPr bwMode="auto">
                      <a:xfrm>
                        <a:off x="566738" y="5654675"/>
                        <a:ext cx="4359275" cy="511175"/>
                      </a:xfrm>
                      <a:prstGeom prst="rect">
                        <a:avLst/>
                      </a:prstGeom>
                      <a:solidFill>
                        <a:srgbClr val="66FFFF"/>
                      </a:solidFill>
                      <a:ln w="9525">
                        <a:solidFill>
                          <a:srgbClr val="FF3300"/>
                        </a:solidFill>
                        <a:miter lim="800000"/>
                        <a:headEnd/>
                        <a:tailEnd/>
                      </a:ln>
                    </p:spPr>
                  </p:pic>
                </p:oleObj>
              </mc:Fallback>
            </mc:AlternateContent>
          </a:graphicData>
        </a:graphic>
      </p:graphicFrame>
      <p:sp>
        <p:nvSpPr>
          <p:cNvPr id="14" name="矩形 13"/>
          <p:cNvSpPr/>
          <p:nvPr/>
        </p:nvSpPr>
        <p:spPr>
          <a:xfrm>
            <a:off x="467544" y="6237312"/>
            <a:ext cx="494046" cy="461665"/>
          </a:xfrm>
          <a:prstGeom prst="rect">
            <a:avLst/>
          </a:prstGeom>
        </p:spPr>
        <p:txBody>
          <a:bodyPr wrap="none">
            <a:spAutoFit/>
          </a:bodyPr>
          <a:lstStyle/>
          <a:p>
            <a:pPr>
              <a:spcBef>
                <a:spcPct val="50000"/>
              </a:spcBef>
            </a:pPr>
            <a:r>
              <a:rPr kumimoji="1" lang="zh-CN" altLang="en-US" sz="2400" b="1" dirty="0">
                <a:latin typeface="Times New Roman" panose="02020603050405020304" pitchFamily="18" charset="0"/>
              </a:rPr>
              <a:t>或</a:t>
            </a: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3" name="Rectangle 2"/>
          <p:cNvSpPr>
            <a:spLocks noGrp="1"/>
          </p:cNvSpPr>
          <p:nvPr>
            <p:ph type="title"/>
          </p:nvPr>
        </p:nvSpPr>
        <p:spPr>
          <a:xfrm>
            <a:off x="250825" y="642938"/>
            <a:ext cx="7073900" cy="720725"/>
          </a:xfrm>
        </p:spPr>
        <p:txBody>
          <a:bodyPr vert="horz" wrap="square" lIns="91440" tIns="45720" rIns="91440" bIns="45720" anchor="ctr" anchorCtr="0"/>
          <a:lstStyle/>
          <a:p>
            <a:pPr algn="l" eaLnBrk="1" hangingPunct="1"/>
            <a:r>
              <a:rPr lang="en-US" altLang="zh-CN" sz="3200" dirty="0">
                <a:latin typeface="华文行楷" panose="02010800040101010101" pitchFamily="2" charset="-122"/>
                <a:ea typeface="华文行楷" panose="02010800040101010101" pitchFamily="2" charset="-122"/>
              </a:rPr>
              <a:t>3.</a:t>
            </a:r>
            <a:r>
              <a:rPr lang="zh-CN" altLang="zh-CN" sz="3200" dirty="0">
                <a:latin typeface="华文行楷" panose="02010800040101010101" pitchFamily="2" charset="-122"/>
                <a:ea typeface="华文行楷" panose="02010800040101010101" pitchFamily="2" charset="-122"/>
              </a:rPr>
              <a:t> </a:t>
            </a:r>
            <a:r>
              <a:rPr lang="zh-CN" altLang="zh-CN" sz="3200" dirty="0">
                <a:ea typeface="华文行楷" panose="02010800040101010101" pitchFamily="2" charset="-122"/>
              </a:rPr>
              <a:t>差分放大电路的四种接法</a:t>
            </a:r>
          </a:p>
        </p:txBody>
      </p:sp>
      <p:graphicFrame>
        <p:nvGraphicFramePr>
          <p:cNvPr id="54275" name="Object 3"/>
          <p:cNvGraphicFramePr>
            <a:graphicFrameLocks noChangeAspect="1"/>
          </p:cNvGraphicFramePr>
          <p:nvPr/>
        </p:nvGraphicFramePr>
        <p:xfrm>
          <a:off x="4092575" y="4806950"/>
          <a:ext cx="4652963" cy="1435100"/>
        </p:xfrm>
        <a:graphic>
          <a:graphicData uri="http://schemas.openxmlformats.org/presentationml/2006/ole">
            <mc:AlternateContent xmlns:mc="http://schemas.openxmlformats.org/markup-compatibility/2006">
              <mc:Choice xmlns:v="urn:schemas-microsoft-com:vml" Requires="v">
                <p:oleObj r:id="rId3" imgW="2222500" imgH="685800" progId="Equation.3">
                  <p:embed/>
                </p:oleObj>
              </mc:Choice>
              <mc:Fallback>
                <p:oleObj r:id="rId3" imgW="2222500" imgH="685800" progId="Equation.3">
                  <p:embed/>
                  <p:pic>
                    <p:nvPicPr>
                      <p:cNvPr id="0" name="图片 3078"/>
                      <p:cNvPicPr/>
                      <p:nvPr/>
                    </p:nvPicPr>
                    <p:blipFill>
                      <a:blip r:embed="rId4"/>
                      <a:stretch>
                        <a:fillRect/>
                      </a:stretch>
                    </p:blipFill>
                    <p:spPr>
                      <a:xfrm>
                        <a:off x="4092575" y="4806950"/>
                        <a:ext cx="4652963" cy="1435100"/>
                      </a:xfrm>
                      <a:prstGeom prst="rect">
                        <a:avLst/>
                      </a:prstGeom>
                      <a:solidFill>
                        <a:srgbClr val="66FFFF"/>
                      </a:solidFill>
                      <a:ln w="9525" cap="flat" cmpd="sng">
                        <a:solidFill>
                          <a:srgbClr val="FF3300"/>
                        </a:solidFill>
                        <a:prstDash val="solid"/>
                        <a:miter/>
                        <a:headEnd type="none" w="med" len="med"/>
                        <a:tailEnd type="none" w="med" len="med"/>
                      </a:ln>
                    </p:spPr>
                  </p:pic>
                </p:oleObj>
              </mc:Fallback>
            </mc:AlternateContent>
          </a:graphicData>
        </a:graphic>
      </p:graphicFrame>
      <p:sp>
        <p:nvSpPr>
          <p:cNvPr id="54276" name="Text Box 4"/>
          <p:cNvSpPr txBox="1"/>
          <p:nvPr/>
        </p:nvSpPr>
        <p:spPr>
          <a:xfrm>
            <a:off x="611188" y="4506913"/>
            <a:ext cx="3429000" cy="1844675"/>
          </a:xfrm>
          <a:prstGeom prst="rect">
            <a:avLst/>
          </a:prstGeom>
          <a:noFill/>
          <a:ln w="9525">
            <a:noFill/>
          </a:ln>
        </p:spPr>
        <p:txBody>
          <a:bodyPr anchor="t" anchorCtr="0">
            <a:spAutoFit/>
          </a:bodyPr>
          <a:lstStyle/>
          <a:p>
            <a:pPr>
              <a:lnSpc>
                <a:spcPct val="120000"/>
              </a:lnSpc>
              <a:buFontTx/>
            </a:pPr>
            <a:r>
              <a:rPr lang="en-US" altLang="zh-CN" sz="2400" b="1" dirty="0">
                <a:latin typeface="Times New Roman" panose="02020603050405020304" pitchFamily="18" charset="0"/>
                <a:ea typeface="宋体" panose="02010600030101010101" pitchFamily="2" charset="-122"/>
              </a:rPr>
              <a:t>     </a:t>
            </a:r>
            <a:r>
              <a:rPr lang="zh-CN" altLang="en-US" sz="2400" b="1" dirty="0">
                <a:latin typeface="Times New Roman" panose="02020603050405020304" pitchFamily="18" charset="0"/>
                <a:ea typeface="宋体" panose="02010600030101010101" pitchFamily="2" charset="-122"/>
              </a:rPr>
              <a:t>由于输入回路没有变化，所以</a:t>
            </a:r>
            <a:r>
              <a:rPr lang="en-US" altLang="zh-CN" sz="2400" b="1" i="1" dirty="0">
                <a:latin typeface="Times New Roman" panose="02020603050405020304" pitchFamily="18" charset="0"/>
                <a:ea typeface="宋体" panose="02010600030101010101" pitchFamily="2" charset="-122"/>
              </a:rPr>
              <a:t>I</a:t>
            </a:r>
            <a:r>
              <a:rPr lang="en-US" altLang="zh-CN" sz="2400" b="1" baseline="-25000" dirty="0">
                <a:latin typeface="Times New Roman" panose="02020603050405020304" pitchFamily="18" charset="0"/>
                <a:ea typeface="宋体" panose="02010600030101010101" pitchFamily="2" charset="-122"/>
              </a:rPr>
              <a:t>EQ</a:t>
            </a:r>
            <a:r>
              <a:rPr lang="zh-CN" altLang="en-US" sz="2400" b="1" dirty="0">
                <a:latin typeface="Times New Roman" panose="02020603050405020304" pitchFamily="18" charset="0"/>
                <a:ea typeface="宋体" panose="02010600030101010101" pitchFamily="2" charset="-122"/>
              </a:rPr>
              <a:t>、</a:t>
            </a:r>
            <a:r>
              <a:rPr lang="en-US" altLang="zh-CN" sz="2400" b="1" i="1" dirty="0">
                <a:latin typeface="Times New Roman" panose="02020603050405020304" pitchFamily="18" charset="0"/>
                <a:ea typeface="宋体" panose="02010600030101010101" pitchFamily="2" charset="-122"/>
              </a:rPr>
              <a:t>I</a:t>
            </a:r>
            <a:r>
              <a:rPr lang="en-US" altLang="zh-CN" sz="2400" b="1" baseline="-25000" dirty="0">
                <a:latin typeface="Times New Roman" panose="02020603050405020304" pitchFamily="18" charset="0"/>
                <a:ea typeface="宋体" panose="02010600030101010101" pitchFamily="2" charset="-122"/>
              </a:rPr>
              <a:t>BQ</a:t>
            </a:r>
            <a:r>
              <a:rPr lang="zh-CN" altLang="en-US" sz="2400" b="1" dirty="0">
                <a:latin typeface="Times New Roman" panose="02020603050405020304" pitchFamily="18" charset="0"/>
                <a:ea typeface="宋体" panose="02010600030101010101" pitchFamily="2" charset="-122"/>
              </a:rPr>
              <a:t>、</a:t>
            </a:r>
            <a:r>
              <a:rPr lang="en-US" altLang="zh-CN" sz="2400" b="1" i="1" dirty="0">
                <a:latin typeface="Times New Roman" panose="02020603050405020304" pitchFamily="18" charset="0"/>
                <a:ea typeface="宋体" panose="02010600030101010101" pitchFamily="2" charset="-122"/>
              </a:rPr>
              <a:t>I</a:t>
            </a:r>
            <a:r>
              <a:rPr lang="en-US" altLang="zh-CN" sz="2400" b="1" baseline="-25000" dirty="0">
                <a:latin typeface="Times New Roman" panose="02020603050405020304" pitchFamily="18" charset="0"/>
                <a:ea typeface="宋体" panose="02010600030101010101" pitchFamily="2" charset="-122"/>
              </a:rPr>
              <a:t>CQ</a:t>
            </a:r>
            <a:r>
              <a:rPr lang="zh-CN" altLang="en-US" sz="2400" b="1" dirty="0">
                <a:latin typeface="Times New Roman" panose="02020603050405020304" pitchFamily="18" charset="0"/>
                <a:ea typeface="宋体" panose="02010600030101010101" pitchFamily="2" charset="-122"/>
              </a:rPr>
              <a:t>与双端输出时一样。但是</a:t>
            </a:r>
            <a:r>
              <a:rPr lang="en-US" altLang="zh-CN" sz="2400" b="1" i="1" dirty="0">
                <a:latin typeface="Times New Roman" panose="02020603050405020304" pitchFamily="18" charset="0"/>
                <a:ea typeface="宋体" panose="02010600030101010101" pitchFamily="2" charset="-122"/>
              </a:rPr>
              <a:t>U</a:t>
            </a:r>
            <a:r>
              <a:rPr lang="en-US" altLang="zh-CN" sz="2400" b="1" baseline="-25000" dirty="0">
                <a:latin typeface="Times New Roman" panose="02020603050405020304" pitchFamily="18" charset="0"/>
                <a:ea typeface="宋体" panose="02010600030101010101" pitchFamily="2" charset="-122"/>
              </a:rPr>
              <a:t>CEQ1</a:t>
            </a:r>
            <a:r>
              <a:rPr lang="en-US" altLang="zh-CN" sz="2400" b="1" dirty="0">
                <a:latin typeface="Times New Roman" panose="02020603050405020304" pitchFamily="18" charset="0"/>
                <a:ea typeface="宋体" panose="02010600030101010101" pitchFamily="2" charset="-122"/>
              </a:rPr>
              <a:t>≠ </a:t>
            </a:r>
            <a:r>
              <a:rPr lang="en-US" altLang="zh-CN" sz="2400" b="1" i="1" dirty="0">
                <a:latin typeface="Times New Roman" panose="02020603050405020304" pitchFamily="18" charset="0"/>
                <a:ea typeface="宋体" panose="02010600030101010101" pitchFamily="2" charset="-122"/>
              </a:rPr>
              <a:t>U</a:t>
            </a:r>
            <a:r>
              <a:rPr lang="en-US" altLang="zh-CN" sz="2400" b="1" baseline="-25000" dirty="0">
                <a:latin typeface="Times New Roman" panose="02020603050405020304" pitchFamily="18" charset="0"/>
                <a:ea typeface="宋体" panose="02010600030101010101" pitchFamily="2" charset="-122"/>
              </a:rPr>
              <a:t>CEQ2</a:t>
            </a:r>
            <a:r>
              <a:rPr lang="zh-CN" altLang="en-US" sz="2400" b="1" dirty="0">
                <a:latin typeface="Times New Roman" panose="02020603050405020304" pitchFamily="18" charset="0"/>
                <a:ea typeface="宋体" panose="02010600030101010101" pitchFamily="2" charset="-122"/>
              </a:rPr>
              <a:t>。</a:t>
            </a:r>
            <a:endParaRPr lang="zh-CN" altLang="en-US" sz="2400" b="1" baseline="-25000" dirty="0">
              <a:latin typeface="Times New Roman" panose="02020603050405020304" pitchFamily="18" charset="0"/>
              <a:ea typeface="宋体" panose="02010600030101010101" pitchFamily="2" charset="-122"/>
            </a:endParaRPr>
          </a:p>
        </p:txBody>
      </p:sp>
      <p:graphicFrame>
        <p:nvGraphicFramePr>
          <p:cNvPr id="54277" name="Object 5"/>
          <p:cNvGraphicFramePr>
            <a:graphicFrameLocks noChangeAspect="1"/>
          </p:cNvGraphicFramePr>
          <p:nvPr/>
        </p:nvGraphicFramePr>
        <p:xfrm>
          <a:off x="611188" y="1916113"/>
          <a:ext cx="3505200" cy="2549525"/>
        </p:xfrm>
        <a:graphic>
          <a:graphicData uri="http://schemas.openxmlformats.org/presentationml/2006/ole">
            <mc:AlternateContent xmlns:mc="http://schemas.openxmlformats.org/markup-compatibility/2006">
              <mc:Choice xmlns:v="urn:schemas-microsoft-com:vml" Requires="v">
                <p:oleObj r:id="rId5" imgW="12163425" imgH="8848725" progId="">
                  <p:embed/>
                </p:oleObj>
              </mc:Choice>
              <mc:Fallback>
                <p:oleObj r:id="rId5" imgW="12163425" imgH="8848725" progId="">
                  <p:embed/>
                  <p:pic>
                    <p:nvPicPr>
                      <p:cNvPr id="0" name="图片 3079"/>
                      <p:cNvPicPr/>
                      <p:nvPr/>
                    </p:nvPicPr>
                    <p:blipFill>
                      <a:blip r:embed="rId6"/>
                      <a:stretch>
                        <a:fillRect/>
                      </a:stretch>
                    </p:blipFill>
                    <p:spPr>
                      <a:xfrm>
                        <a:off x="611188" y="1916113"/>
                        <a:ext cx="3505200" cy="2549525"/>
                      </a:xfrm>
                      <a:prstGeom prst="rect">
                        <a:avLst/>
                      </a:prstGeom>
                      <a:noFill/>
                      <a:ln w="38100">
                        <a:noFill/>
                        <a:miter/>
                      </a:ln>
                    </p:spPr>
                  </p:pic>
                </p:oleObj>
              </mc:Fallback>
            </mc:AlternateContent>
          </a:graphicData>
        </a:graphic>
      </p:graphicFrame>
      <p:graphicFrame>
        <p:nvGraphicFramePr>
          <p:cNvPr id="54278" name="Object 6"/>
          <p:cNvGraphicFramePr>
            <a:graphicFrameLocks noChangeAspect="1"/>
          </p:cNvGraphicFramePr>
          <p:nvPr/>
        </p:nvGraphicFramePr>
        <p:xfrm>
          <a:off x="4421188" y="1839913"/>
          <a:ext cx="3886200" cy="2811462"/>
        </p:xfrm>
        <a:graphic>
          <a:graphicData uri="http://schemas.openxmlformats.org/presentationml/2006/ole">
            <mc:AlternateContent xmlns:mc="http://schemas.openxmlformats.org/markup-compatibility/2006">
              <mc:Choice xmlns:v="urn:schemas-microsoft-com:vml" Requires="v">
                <p:oleObj r:id="rId7" imgW="12544425" imgH="9077325" progId="">
                  <p:embed/>
                </p:oleObj>
              </mc:Choice>
              <mc:Fallback>
                <p:oleObj r:id="rId7" imgW="12544425" imgH="9077325" progId="">
                  <p:embed/>
                  <p:pic>
                    <p:nvPicPr>
                      <p:cNvPr id="0" name="图片 4"/>
                      <p:cNvPicPr/>
                      <p:nvPr/>
                    </p:nvPicPr>
                    <p:blipFill>
                      <a:blip r:embed="rId8"/>
                      <a:stretch>
                        <a:fillRect/>
                      </a:stretch>
                    </p:blipFill>
                    <p:spPr>
                      <a:xfrm>
                        <a:off x="4421188" y="1839913"/>
                        <a:ext cx="3886200" cy="2811462"/>
                      </a:xfrm>
                      <a:prstGeom prst="rect">
                        <a:avLst/>
                      </a:prstGeom>
                      <a:noFill/>
                      <a:ln w="38100">
                        <a:noFill/>
                        <a:miter/>
                      </a:ln>
                    </p:spPr>
                  </p:pic>
                </p:oleObj>
              </mc:Fallback>
            </mc:AlternateContent>
          </a:graphicData>
        </a:graphic>
      </p:graphicFrame>
      <p:sp>
        <p:nvSpPr>
          <p:cNvPr id="3078" name="Text Box 11"/>
          <p:cNvSpPr txBox="1"/>
          <p:nvPr/>
        </p:nvSpPr>
        <p:spPr>
          <a:xfrm>
            <a:off x="465138" y="1285875"/>
            <a:ext cx="5400675" cy="523875"/>
          </a:xfrm>
          <a:prstGeom prst="rect">
            <a:avLst/>
          </a:prstGeom>
          <a:noFill/>
          <a:ln w="9525">
            <a:noFill/>
          </a:ln>
        </p:spPr>
        <p:txBody>
          <a:bodyPr anchor="t" anchorCtr="0">
            <a:spAutoFit/>
          </a:bodyPr>
          <a:lstStyle/>
          <a:p>
            <a:pPr>
              <a:spcBef>
                <a:spcPct val="50000"/>
              </a:spcBef>
              <a:buClrTx/>
              <a:buFontTx/>
            </a:pPr>
            <a:r>
              <a:rPr lang="zh-CN" altLang="en-US" sz="2800" b="1" dirty="0">
                <a:latin typeface="宋体" panose="02010600030101010101" pitchFamily="2" charset="-122"/>
                <a:ea typeface="宋体" panose="02010600030101010101" pitchFamily="2" charset="-122"/>
              </a:rPr>
              <a:t>（</a:t>
            </a:r>
            <a:r>
              <a:rPr lang="en-US" altLang="zh-CN" sz="2800" b="1" dirty="0">
                <a:latin typeface="宋体" panose="02010600030101010101" pitchFamily="2" charset="-122"/>
                <a:ea typeface="宋体" panose="02010600030101010101" pitchFamily="2" charset="-122"/>
              </a:rPr>
              <a:t>1</a:t>
            </a:r>
            <a:r>
              <a:rPr lang="zh-CN" altLang="en-US" sz="2800" b="1" dirty="0">
                <a:latin typeface="宋体" panose="02010600030101010101" pitchFamily="2" charset="-122"/>
                <a:ea typeface="宋体" panose="02010600030101010101" pitchFamily="2" charset="-122"/>
              </a:rPr>
              <a:t>）双端输入单端输出</a:t>
            </a:r>
            <a:r>
              <a:rPr lang="zh-CN" altLang="en-US" sz="2400" b="1" dirty="0">
                <a:latin typeface="宋体" panose="02010600030101010101" pitchFamily="2" charset="-122"/>
                <a:ea typeface="宋体" panose="02010600030101010101" pitchFamily="2" charset="-122"/>
              </a:rPr>
              <a:t>：</a:t>
            </a:r>
            <a:r>
              <a:rPr lang="en-US" altLang="zh-CN" sz="2400" b="1" i="1" dirty="0">
                <a:latin typeface="Times New Roman" panose="02020603050405020304" pitchFamily="18" charset="0"/>
                <a:ea typeface="宋体" panose="02010600030101010101" pitchFamily="2" charset="-122"/>
              </a:rPr>
              <a:t>Q</a:t>
            </a:r>
            <a:r>
              <a:rPr lang="zh-CN" altLang="en-US" sz="2400" b="1" dirty="0">
                <a:latin typeface="Times New Roman" panose="02020603050405020304" pitchFamily="18" charset="0"/>
                <a:ea typeface="宋体" panose="02010600030101010101" pitchFamily="2" charset="-122"/>
              </a:rPr>
              <a:t>点分析</a:t>
            </a:r>
          </a:p>
        </p:txBody>
      </p:sp>
      <p:sp>
        <p:nvSpPr>
          <p:cNvPr id="2" name="灯片编号占位符 1"/>
          <p:cNvSpPr txBox="1">
            <a:spLocks noGrp="1"/>
          </p:cNvSpPr>
          <p:nvPr>
            <p:ph type="sldNum" sz="quarter" idx="12"/>
          </p:nvPr>
        </p:nvSpPr>
        <p:spPr>
          <a:noFill/>
        </p:spPr>
        <p:txBody>
          <a:bodyPr vert="horz" lIns="91440" tIns="45720" rIns="91440" bIns="45720" rtlCol="0" anchor="ctr"/>
          <a:lstStyle/>
          <a:p>
            <a:pPr marL="0" marR="0" lvl="0" indent="0" algn="r" defTabSz="914400" rtl="0" eaLnBrk="1" fontAlgn="base" latinLnBrk="0" hangingPunct="1">
              <a:lnSpc>
                <a:spcPct val="100000"/>
              </a:lnSpc>
              <a:spcBef>
                <a:spcPct val="0"/>
              </a:spcBef>
              <a:spcAft>
                <a:spcPct val="0"/>
              </a:spcAft>
              <a:buClrTx/>
              <a:buSzTx/>
              <a:buFontTx/>
              <a:buNone/>
              <a:defRPr/>
            </a:pPr>
            <a:fld id="{CCF204B6-3893-4840-969E-A620192DEA5D}" type="slidenum">
              <a:rPr kumimoji="0" lang="en-US" altLang="zh-CN" sz="1200" b="0" i="0" u="none" strike="noStrike" kern="1200" cap="none" spc="0" normalizeH="0" baseline="0" noProof="0">
                <a:ln>
                  <a:noFill/>
                </a:ln>
                <a:solidFill>
                  <a:schemeClr val="tx1">
                    <a:tint val="75000"/>
                  </a:schemeClr>
                </a:solidFill>
                <a:effectLst/>
                <a:uLnTx/>
                <a:uFillTx/>
                <a:latin typeface="Verdana" panose="020B0604030504040204" pitchFamily="34" charset="0"/>
                <a:ea typeface="宋体" panose="02010600030101010101" pitchFamily="2" charset="-122"/>
                <a:cs typeface="+mn-cs"/>
              </a:rPr>
              <a:t>93</a:t>
            </a:fld>
            <a:endParaRPr kumimoji="0" lang="en-US" altLang="zh-CN" sz="1200" b="0" i="0" u="none" strike="noStrike" kern="1200" cap="none" spc="0" normalizeH="0" baseline="0" noProof="0">
              <a:ln>
                <a:noFill/>
              </a:ln>
              <a:solidFill>
                <a:schemeClr val="tx1">
                  <a:tint val="75000"/>
                </a:schemeClr>
              </a:solidFill>
              <a:effectLst/>
              <a:uLnTx/>
              <a:uFillTx/>
              <a:latin typeface="Verdana" panose="020B0604030504040204" pitchFamily="34" charset="0"/>
              <a:ea typeface="宋体" panose="02010600030101010101" pitchFamily="2" charset="-122"/>
              <a:cs typeface="+mn-cs"/>
            </a:endParaRPr>
          </a:p>
        </p:txBody>
      </p:sp>
      <p:sp>
        <p:nvSpPr>
          <p:cNvPr id="3" name="矩形 2"/>
          <p:cNvSpPr/>
          <p:nvPr/>
        </p:nvSpPr>
        <p:spPr>
          <a:xfrm>
            <a:off x="7131050" y="2260600"/>
            <a:ext cx="71438" cy="1428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4" name="文本框 3"/>
          <p:cNvSpPr txBox="1"/>
          <p:nvPr/>
        </p:nvSpPr>
        <p:spPr>
          <a:xfrm>
            <a:off x="1858963" y="6421438"/>
            <a:ext cx="1068388" cy="368300"/>
          </a:xfrm>
          <a:prstGeom prst="rect">
            <a:avLst/>
          </a:prstGeom>
        </p:spPr>
        <p:style>
          <a:lnRef idx="2">
            <a:schemeClr val="accent1"/>
          </a:lnRef>
          <a:fillRef idx="0">
            <a:srgbClr val="FFFFFF"/>
          </a:fillRef>
          <a:effectRef idx="0">
            <a:srgbClr val="FFFFFF"/>
          </a:effectRef>
          <a:fontRef idx="minor">
            <a:schemeClr val="tx1"/>
          </a:fontRef>
        </p:style>
        <p:txBody>
          <a:bodyPr wrap="square" rtlCol="0">
            <a:spAutoFit/>
          </a:bodyPr>
          <a:lstStyle/>
          <a:p>
            <a:pPr fontAlgn="base"/>
            <a:r>
              <a:rPr lang="zh-CN" altLang="en-US" strike="noStrike" noProof="1"/>
              <a:t>不对称！</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4277"/>
                                        </p:tgtEl>
                                        <p:attrNameLst>
                                          <p:attrName>style.visibility</p:attrName>
                                        </p:attrNameLst>
                                      </p:cBhvr>
                                      <p:to>
                                        <p:strVal val="visible"/>
                                      </p:to>
                                    </p:set>
                                    <p:animEffect transition="in" filter="blinds(horizontal)">
                                      <p:cBhvr>
                                        <p:cTn id="7" dur="500"/>
                                        <p:tgtEl>
                                          <p:spTgt spid="5427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4276">
                                            <p:txEl>
                                              <p:pRg st="0" end="0"/>
                                            </p:txEl>
                                          </p:spTgt>
                                        </p:tgtEl>
                                        <p:attrNameLst>
                                          <p:attrName>style.visibility</p:attrName>
                                        </p:attrNameLst>
                                      </p:cBhvr>
                                      <p:to>
                                        <p:strVal val="visible"/>
                                      </p:to>
                                    </p:set>
                                    <p:animEffect transition="in" filter="wipe(left)">
                                      <p:cBhvr>
                                        <p:cTn id="12" dur="500"/>
                                        <p:tgtEl>
                                          <p:spTgt spid="54276">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54278"/>
                                        </p:tgtEl>
                                        <p:attrNameLst>
                                          <p:attrName>style.visibility</p:attrName>
                                        </p:attrNameLst>
                                      </p:cBhvr>
                                      <p:to>
                                        <p:strVal val="visible"/>
                                      </p:to>
                                    </p:set>
                                    <p:animEffect transition="in" filter="blinds(horizontal)">
                                      <p:cBhvr>
                                        <p:cTn id="17" dur="500"/>
                                        <p:tgtEl>
                                          <p:spTgt spid="5427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54275"/>
                                        </p:tgtEl>
                                        <p:attrNameLst>
                                          <p:attrName>style.visibility</p:attrName>
                                        </p:attrNameLst>
                                      </p:cBhvr>
                                      <p:to>
                                        <p:strVal val="visible"/>
                                      </p:to>
                                    </p:set>
                                    <p:animEffect transition="in" filter="wipe(left)">
                                      <p:cBhvr>
                                        <p:cTn id="22" dur="500"/>
                                        <p:tgtEl>
                                          <p:spTgt spid="54275"/>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anim calcmode="lin" valueType="num">
                                      <p:cBhvr additive="base">
                                        <p:cTn id="27" dur="500" fill="hold"/>
                                        <p:tgtEl>
                                          <p:spTgt spid="4"/>
                                        </p:tgtEl>
                                        <p:attrNameLst>
                                          <p:attrName>ppt_x</p:attrName>
                                        </p:attrNameLst>
                                      </p:cBhvr>
                                      <p:tavLst>
                                        <p:tav tm="0">
                                          <p:val>
                                            <p:strVal val="#ppt_x"/>
                                          </p:val>
                                        </p:tav>
                                        <p:tav tm="100000">
                                          <p:val>
                                            <p:strVal val="#ppt_x"/>
                                          </p:val>
                                        </p:tav>
                                      </p:tavLst>
                                    </p:anim>
                                    <p:anim calcmode="lin" valueType="num">
                                      <p:cBhvr additive="base">
                                        <p:cTn id="2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276" grpId="0" build="p"/>
      <p:bldP spid="4" grpId="0" bldLvl="0" animBg="1"/>
      <p:bldP spid="4" grpId="1"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121" name="Object 2"/>
          <p:cNvGraphicFramePr>
            <a:graphicFrameLocks noChangeAspect="1"/>
          </p:cNvGraphicFramePr>
          <p:nvPr/>
        </p:nvGraphicFramePr>
        <p:xfrm>
          <a:off x="900113" y="1844675"/>
          <a:ext cx="3671887" cy="2670175"/>
        </p:xfrm>
        <a:graphic>
          <a:graphicData uri="http://schemas.openxmlformats.org/presentationml/2006/ole">
            <mc:AlternateContent xmlns:mc="http://schemas.openxmlformats.org/markup-compatibility/2006">
              <mc:Choice xmlns:v="urn:schemas-microsoft-com:vml" Requires="v">
                <p:oleObj r:id="rId3" imgW="12163425" imgH="8848725" progId="">
                  <p:embed/>
                </p:oleObj>
              </mc:Choice>
              <mc:Fallback>
                <p:oleObj r:id="rId3" imgW="12163425" imgH="8848725" progId="">
                  <p:embed/>
                  <p:pic>
                    <p:nvPicPr>
                      <p:cNvPr id="0" name="图片 3075"/>
                      <p:cNvPicPr/>
                      <p:nvPr/>
                    </p:nvPicPr>
                    <p:blipFill>
                      <a:blip r:embed="rId4"/>
                      <a:stretch>
                        <a:fillRect/>
                      </a:stretch>
                    </p:blipFill>
                    <p:spPr>
                      <a:xfrm>
                        <a:off x="900113" y="1844675"/>
                        <a:ext cx="3671887" cy="2670175"/>
                      </a:xfrm>
                      <a:prstGeom prst="rect">
                        <a:avLst/>
                      </a:prstGeom>
                      <a:noFill/>
                      <a:ln w="38100">
                        <a:noFill/>
                        <a:miter/>
                      </a:ln>
                    </p:spPr>
                  </p:pic>
                </p:oleObj>
              </mc:Fallback>
            </mc:AlternateContent>
          </a:graphicData>
        </a:graphic>
      </p:graphicFrame>
      <p:sp>
        <p:nvSpPr>
          <p:cNvPr id="55299" name="Rectangle 3"/>
          <p:cNvSpPr>
            <a:spLocks noGrp="1" noChangeArrowheads="1"/>
          </p:cNvSpPr>
          <p:nvPr>
            <p:ph type="title"/>
          </p:nvPr>
        </p:nvSpPr>
        <p:spPr>
          <a:xfrm>
            <a:off x="395288" y="836613"/>
            <a:ext cx="8280400" cy="782638"/>
          </a:xfrm>
        </p:spPr>
        <p:txBody>
          <a:bodyPr vert="horz" wrap="square" lIns="91440" tIns="45720" rIns="91440" bIns="45720" numCol="1" rtlCol="0" anchor="ctr" anchorCtr="0" compatLnSpc="1">
            <a:normAutofit/>
          </a:bodyPr>
          <a:lstStyle/>
          <a:p>
            <a:pPr marL="0" marR="0" lvl="0" indent="0" algn="l" defTabSz="914400" rtl="0" eaLnBrk="1" fontAlgn="auto" latinLnBrk="0" hangingPunct="1">
              <a:lnSpc>
                <a:spcPct val="145000"/>
              </a:lnSpc>
              <a:spcBef>
                <a:spcPct val="0"/>
              </a:spcBef>
              <a:spcAft>
                <a:spcPts val="0"/>
              </a:spcAft>
              <a:buClrTx/>
              <a:buSzTx/>
              <a:buFontTx/>
              <a:buNone/>
              <a:defRPr/>
            </a:pPr>
            <a:r>
              <a:rPr kumimoji="0" lang="zh-CN" altLang="en-US" sz="2800" b="1" i="0" u="none" strike="noStrike" kern="1200" cap="none" spc="0" normalizeH="0" baseline="0" noProof="0" dirty="0">
                <a:ln>
                  <a:noFill/>
                </a:ln>
                <a:solidFill>
                  <a:schemeClr val="tx1"/>
                </a:solidFill>
                <a:effectLst/>
                <a:uLnTx/>
                <a:uFillTx/>
                <a:latin typeface="+mn-ea"/>
                <a:ea typeface="+mn-ea"/>
                <a:cs typeface="+mj-cs"/>
              </a:rPr>
              <a:t>（</a:t>
            </a:r>
            <a:r>
              <a:rPr kumimoji="0" lang="en-US" altLang="zh-CN" sz="2800" b="1" i="0" u="none" strike="noStrike" kern="1200" cap="none" spc="0" normalizeH="0" baseline="0" noProof="0" dirty="0">
                <a:ln>
                  <a:noFill/>
                </a:ln>
                <a:solidFill>
                  <a:schemeClr val="tx1"/>
                </a:solidFill>
                <a:effectLst/>
                <a:uLnTx/>
                <a:uFillTx/>
                <a:latin typeface="+mn-ea"/>
                <a:ea typeface="+mn-ea"/>
                <a:cs typeface="+mj-cs"/>
              </a:rPr>
              <a:t>1</a:t>
            </a:r>
            <a:r>
              <a:rPr kumimoji="0" lang="zh-CN" altLang="en-US" sz="2800" b="1" i="0" u="none" strike="noStrike" kern="1200" cap="none" spc="0" normalizeH="0" baseline="0" noProof="0" dirty="0">
                <a:ln>
                  <a:noFill/>
                </a:ln>
                <a:solidFill>
                  <a:schemeClr val="tx1"/>
                </a:solidFill>
                <a:effectLst/>
                <a:uLnTx/>
                <a:uFillTx/>
                <a:latin typeface="+mn-ea"/>
                <a:ea typeface="+mn-ea"/>
                <a:cs typeface="+mj-cs"/>
              </a:rPr>
              <a:t>）双端输入单端输出：</a:t>
            </a:r>
            <a:r>
              <a:rPr kumimoji="0" lang="zh-CN" altLang="en-US" sz="2800" b="1" i="0" u="none" strike="noStrike" kern="1200" cap="none" spc="0" normalizeH="0" baseline="0" noProof="0" dirty="0">
                <a:ln>
                  <a:noFill/>
                </a:ln>
                <a:solidFill>
                  <a:schemeClr val="tx1"/>
                </a:solidFill>
                <a:effectLst/>
                <a:uLnTx/>
                <a:uFillTx/>
                <a:latin typeface="+mj-lt"/>
                <a:ea typeface="+mj-ea"/>
                <a:cs typeface="+mj-cs"/>
              </a:rPr>
              <a:t>差模信号作用下的分析</a:t>
            </a:r>
            <a:endParaRPr kumimoji="0" lang="zh-CN" altLang="zh-CN" sz="2800" b="1" i="0" u="none" strike="noStrike" kern="1200" cap="none" spc="0" normalizeH="0" baseline="0" noProof="0" dirty="0">
              <a:ln>
                <a:noFill/>
              </a:ln>
              <a:solidFill>
                <a:schemeClr val="tx1"/>
              </a:solidFill>
              <a:effectLst/>
              <a:uLnTx/>
              <a:uFillTx/>
              <a:latin typeface="+mj-lt"/>
              <a:ea typeface="+mj-ea"/>
              <a:cs typeface="+mj-cs"/>
            </a:endParaRPr>
          </a:p>
        </p:txBody>
      </p:sp>
      <p:graphicFrame>
        <p:nvGraphicFramePr>
          <p:cNvPr id="5123" name="Object 6"/>
          <p:cNvGraphicFramePr>
            <a:graphicFrameLocks noGrp="1" noChangeAspect="1"/>
          </p:cNvGraphicFramePr>
          <p:nvPr>
            <p:ph idx="1"/>
          </p:nvPr>
        </p:nvGraphicFramePr>
        <p:xfrm>
          <a:off x="4787900" y="1844675"/>
          <a:ext cx="3384550" cy="2592388"/>
        </p:xfrm>
        <a:graphic>
          <a:graphicData uri="http://schemas.openxmlformats.org/presentationml/2006/ole">
            <mc:AlternateContent xmlns:mc="http://schemas.openxmlformats.org/markup-compatibility/2006">
              <mc:Choice xmlns:v="urn:schemas-microsoft-com:vml" Requires="v">
                <p:oleObj r:id="rId5" imgW="11934825" imgH="9144000" progId="">
                  <p:embed/>
                </p:oleObj>
              </mc:Choice>
              <mc:Fallback>
                <p:oleObj r:id="rId5" imgW="11934825" imgH="9144000" progId="">
                  <p:embed/>
                  <p:pic>
                    <p:nvPicPr>
                      <p:cNvPr id="0" name="图片 3076"/>
                      <p:cNvPicPr/>
                      <p:nvPr/>
                    </p:nvPicPr>
                    <p:blipFill>
                      <a:blip r:embed="rId6"/>
                      <a:stretch>
                        <a:fillRect/>
                      </a:stretch>
                    </p:blipFill>
                    <p:spPr>
                      <a:xfrm>
                        <a:off x="4787900" y="1844675"/>
                        <a:ext cx="3384550" cy="2592388"/>
                      </a:xfrm>
                      <a:prstGeom prst="rect">
                        <a:avLst/>
                      </a:prstGeom>
                      <a:noFill/>
                      <a:ln w="38100">
                        <a:miter/>
                      </a:ln>
                    </p:spPr>
                  </p:pic>
                </p:oleObj>
              </mc:Fallback>
            </mc:AlternateContent>
          </a:graphicData>
        </a:graphic>
      </p:graphicFrame>
      <p:graphicFrame>
        <p:nvGraphicFramePr>
          <p:cNvPr id="55300" name="Object 4"/>
          <p:cNvGraphicFramePr>
            <a:graphicFrameLocks noChangeAspect="1"/>
          </p:cNvGraphicFramePr>
          <p:nvPr/>
        </p:nvGraphicFramePr>
        <p:xfrm>
          <a:off x="1258888" y="4868863"/>
          <a:ext cx="2955925" cy="904875"/>
        </p:xfrm>
        <a:graphic>
          <a:graphicData uri="http://schemas.openxmlformats.org/presentationml/2006/ole">
            <mc:AlternateContent xmlns:mc="http://schemas.openxmlformats.org/markup-compatibility/2006">
              <mc:Choice xmlns:v="urn:schemas-microsoft-com:vml" Requires="v">
                <p:oleObj r:id="rId7" imgW="1409065" imgH="431800" progId="Equation.3">
                  <p:embed/>
                </p:oleObj>
              </mc:Choice>
              <mc:Fallback>
                <p:oleObj r:id="rId7" imgW="1409065" imgH="431800" progId="Equation.3">
                  <p:embed/>
                  <p:pic>
                    <p:nvPicPr>
                      <p:cNvPr id="0" name="图片 3080"/>
                      <p:cNvPicPr/>
                      <p:nvPr/>
                    </p:nvPicPr>
                    <p:blipFill>
                      <a:blip r:embed="rId8"/>
                      <a:stretch>
                        <a:fillRect/>
                      </a:stretch>
                    </p:blipFill>
                    <p:spPr>
                      <a:xfrm>
                        <a:off x="1258888" y="4868863"/>
                        <a:ext cx="2955925" cy="904875"/>
                      </a:xfrm>
                      <a:prstGeom prst="rect">
                        <a:avLst/>
                      </a:prstGeom>
                      <a:solidFill>
                        <a:srgbClr val="66FFFF"/>
                      </a:solidFill>
                      <a:ln w="9525" cap="flat" cmpd="sng">
                        <a:solidFill>
                          <a:srgbClr val="FF3300"/>
                        </a:solidFill>
                        <a:prstDash val="solid"/>
                        <a:miter/>
                        <a:headEnd type="none" w="med" len="med"/>
                        <a:tailEnd type="none" w="med" len="med"/>
                      </a:ln>
                    </p:spPr>
                  </p:pic>
                </p:oleObj>
              </mc:Fallback>
            </mc:AlternateContent>
          </a:graphicData>
        </a:graphic>
      </p:graphicFrame>
      <p:graphicFrame>
        <p:nvGraphicFramePr>
          <p:cNvPr id="55301" name="Object 5"/>
          <p:cNvGraphicFramePr>
            <a:graphicFrameLocks noChangeAspect="1"/>
          </p:cNvGraphicFramePr>
          <p:nvPr/>
        </p:nvGraphicFramePr>
        <p:xfrm>
          <a:off x="4787900" y="5013325"/>
          <a:ext cx="3313113" cy="493713"/>
        </p:xfrm>
        <a:graphic>
          <a:graphicData uri="http://schemas.openxmlformats.org/presentationml/2006/ole">
            <mc:AlternateContent xmlns:mc="http://schemas.openxmlformats.org/markup-compatibility/2006">
              <mc:Choice xmlns:v="urn:schemas-microsoft-com:vml" Requires="v">
                <p:oleObj r:id="rId9" imgW="1536700" imgH="228600" progId="Equation.3">
                  <p:embed/>
                </p:oleObj>
              </mc:Choice>
              <mc:Fallback>
                <p:oleObj r:id="rId9" imgW="1536700" imgH="228600" progId="Equation.3">
                  <p:embed/>
                  <p:pic>
                    <p:nvPicPr>
                      <p:cNvPr id="0" name="图片 3089"/>
                      <p:cNvPicPr/>
                      <p:nvPr/>
                    </p:nvPicPr>
                    <p:blipFill>
                      <a:blip r:embed="rId10"/>
                      <a:stretch>
                        <a:fillRect/>
                      </a:stretch>
                    </p:blipFill>
                    <p:spPr>
                      <a:xfrm>
                        <a:off x="4787900" y="5013325"/>
                        <a:ext cx="3313113" cy="493713"/>
                      </a:xfrm>
                      <a:prstGeom prst="rect">
                        <a:avLst/>
                      </a:prstGeom>
                      <a:solidFill>
                        <a:srgbClr val="66FFFF"/>
                      </a:solidFill>
                      <a:ln w="9525" cap="flat" cmpd="sng">
                        <a:solidFill>
                          <a:srgbClr val="FF3300"/>
                        </a:solidFill>
                        <a:prstDash val="solid"/>
                        <a:miter/>
                        <a:headEnd type="none" w="med" len="med"/>
                        <a:tailEnd type="none" w="med" len="med"/>
                      </a:ln>
                    </p:spPr>
                  </p:pic>
                </p:oleObj>
              </mc:Fallback>
            </mc:AlternateContent>
          </a:graphicData>
        </a:graphic>
      </p:graphicFrame>
      <p:sp>
        <p:nvSpPr>
          <p:cNvPr id="2" name="灯片编号占位符 1"/>
          <p:cNvSpPr txBox="1">
            <a:spLocks noGrp="1"/>
          </p:cNvSpPr>
          <p:nvPr>
            <p:ph type="sldNum" sz="quarter" idx="12"/>
          </p:nvPr>
        </p:nvSpPr>
        <p:spPr>
          <a:noFill/>
        </p:spPr>
        <p:txBody>
          <a:bodyPr vert="horz" lIns="91440" tIns="45720" rIns="91440" bIns="45720" rtlCol="0" anchor="ctr"/>
          <a:lstStyle/>
          <a:p>
            <a:pPr marL="0" marR="0" lvl="0" indent="0" algn="r" defTabSz="914400" rtl="0" eaLnBrk="1" fontAlgn="base" latinLnBrk="0" hangingPunct="1">
              <a:lnSpc>
                <a:spcPct val="100000"/>
              </a:lnSpc>
              <a:spcBef>
                <a:spcPct val="0"/>
              </a:spcBef>
              <a:spcAft>
                <a:spcPct val="0"/>
              </a:spcAft>
              <a:buClrTx/>
              <a:buSzTx/>
              <a:buFontTx/>
              <a:buNone/>
              <a:defRPr/>
            </a:pPr>
            <a:fld id="{A514FA17-E12F-47EC-8B92-0BF429636BBB}" type="slidenum">
              <a:rPr kumimoji="0" lang="en-US" altLang="zh-CN" sz="1200" b="0" i="0" u="none" strike="noStrike" kern="1200" cap="none" spc="0" normalizeH="0" baseline="0" noProof="0">
                <a:ln>
                  <a:noFill/>
                </a:ln>
                <a:solidFill>
                  <a:schemeClr val="tx1">
                    <a:tint val="75000"/>
                  </a:schemeClr>
                </a:solidFill>
                <a:effectLst/>
                <a:uLnTx/>
                <a:uFillTx/>
                <a:latin typeface="Verdana" panose="020B0604030504040204" pitchFamily="34" charset="0"/>
                <a:ea typeface="宋体" panose="02010600030101010101" pitchFamily="2" charset="-122"/>
                <a:cs typeface="+mn-cs"/>
              </a:rPr>
              <a:t>94</a:t>
            </a:fld>
            <a:endParaRPr kumimoji="0" lang="en-US" altLang="zh-CN" sz="1200" b="0" i="0" u="none" strike="noStrike" kern="1200" cap="none" spc="0" normalizeH="0" baseline="0" noProof="0">
              <a:ln>
                <a:noFill/>
              </a:ln>
              <a:solidFill>
                <a:schemeClr val="tx1">
                  <a:tint val="75000"/>
                </a:schemeClr>
              </a:solidFill>
              <a:effectLst/>
              <a:uLnTx/>
              <a:uFillTx/>
              <a:latin typeface="Verdana" panose="020B0604030504040204" pitchFamily="34" charset="0"/>
              <a:ea typeface="宋体" panose="02010600030101010101" pitchFamily="2" charset="-122"/>
              <a:cs typeface="+mn-cs"/>
            </a:endParaRPr>
          </a:p>
        </p:txBody>
      </p:sp>
      <p:sp>
        <p:nvSpPr>
          <p:cNvPr id="5127" name="文本框 2"/>
          <p:cNvSpPr txBox="1"/>
          <p:nvPr/>
        </p:nvSpPr>
        <p:spPr>
          <a:xfrm>
            <a:off x="295275" y="6029325"/>
            <a:ext cx="8166100" cy="644525"/>
          </a:xfrm>
          <a:prstGeom prst="rect">
            <a:avLst/>
          </a:prstGeom>
          <a:noFill/>
          <a:ln w="9525">
            <a:noFill/>
          </a:ln>
        </p:spPr>
        <p:txBody>
          <a:bodyPr wrap="square" anchor="t" anchorCtr="0">
            <a:spAutoFit/>
          </a:bodyPr>
          <a:lstStyle/>
          <a:p>
            <a:r>
              <a:rPr lang="zh-CN" altLang="en-US">
                <a:latin typeface="Verdana" panose="020B0604030504040204" pitchFamily="34" charset="0"/>
                <a:ea typeface="宋体" panose="02010600030101010101" pitchFamily="2" charset="-122"/>
              </a:rPr>
              <a:t>在差模信号作用下，负载电阻仅</a:t>
            </a:r>
            <a:r>
              <a:rPr lang="en-US" altLang="zh-CN">
                <a:latin typeface="Verdana" panose="020B0604030504040204" pitchFamily="34" charset="0"/>
                <a:ea typeface="宋体" panose="02010600030101010101" pitchFamily="2" charset="-122"/>
              </a:rPr>
              <a:t>T1</a:t>
            </a:r>
            <a:r>
              <a:rPr lang="zh-CN" altLang="en-US">
                <a:latin typeface="Verdana" panose="020B0604030504040204" pitchFamily="34" charset="0"/>
                <a:ea typeface="宋体" panose="02010600030101010101" pitchFamily="2" charset="-122"/>
              </a:rPr>
              <a:t>管集电极电位的变化量，与双端输出电路相比，差模放大电路的放大倍数减小。</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5300"/>
                                        </p:tgtEl>
                                        <p:attrNameLst>
                                          <p:attrName>style.visibility</p:attrName>
                                        </p:attrNameLst>
                                      </p:cBhvr>
                                      <p:to>
                                        <p:strVal val="visible"/>
                                      </p:to>
                                    </p:set>
                                    <p:animEffect transition="in" filter="wipe(left)">
                                      <p:cBhvr>
                                        <p:cTn id="7" dur="500"/>
                                        <p:tgtEl>
                                          <p:spTgt spid="5530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5301"/>
                                        </p:tgtEl>
                                        <p:attrNameLst>
                                          <p:attrName>style.visibility</p:attrName>
                                        </p:attrNameLst>
                                      </p:cBhvr>
                                      <p:to>
                                        <p:strVal val="visible"/>
                                      </p:to>
                                    </p:set>
                                    <p:animEffect transition="in" filter="wipe(left)">
                                      <p:cBhvr>
                                        <p:cTn id="12" dur="500"/>
                                        <p:tgtEl>
                                          <p:spTgt spid="553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a:xfrm>
            <a:off x="468313" y="908050"/>
            <a:ext cx="8458200" cy="701675"/>
          </a:xfrm>
        </p:spPr>
        <p:txBody>
          <a:bodyPr vert="horz" wrap="square" lIns="91440" tIns="45720" rIns="91440" bIns="45720" numCol="1" rtlCol="0" anchor="ctr" anchorCtr="0" compatLnSpc="1">
            <a:normAutofit/>
          </a:body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zh-CN" altLang="en-US" sz="2800" b="1" i="0" u="none" strike="noStrike" kern="1200" cap="none" spc="0" normalizeH="0" baseline="0" noProof="0" dirty="0">
                <a:ln>
                  <a:noFill/>
                </a:ln>
                <a:solidFill>
                  <a:schemeClr val="tx1"/>
                </a:solidFill>
                <a:effectLst/>
                <a:uLnTx/>
                <a:uFillTx/>
                <a:latin typeface="+mn-ea"/>
                <a:ea typeface="+mn-ea"/>
                <a:cs typeface="+mj-cs"/>
              </a:rPr>
              <a:t>（</a:t>
            </a:r>
            <a:r>
              <a:rPr kumimoji="0" lang="en-US" altLang="zh-CN" sz="2800" b="1" i="0" u="none" strike="noStrike" kern="1200" cap="none" spc="0" normalizeH="0" baseline="0" noProof="0" dirty="0">
                <a:ln>
                  <a:noFill/>
                </a:ln>
                <a:solidFill>
                  <a:schemeClr val="tx1"/>
                </a:solidFill>
                <a:effectLst/>
                <a:uLnTx/>
                <a:uFillTx/>
                <a:latin typeface="+mn-ea"/>
                <a:ea typeface="+mn-ea"/>
                <a:cs typeface="+mj-cs"/>
              </a:rPr>
              <a:t>1</a:t>
            </a:r>
            <a:r>
              <a:rPr kumimoji="0" lang="zh-CN" altLang="en-US" sz="2800" b="1" i="0" u="none" strike="noStrike" kern="1200" cap="none" spc="0" normalizeH="0" baseline="0" noProof="0" dirty="0">
                <a:ln>
                  <a:noFill/>
                </a:ln>
                <a:solidFill>
                  <a:schemeClr val="tx1"/>
                </a:solidFill>
                <a:effectLst/>
                <a:uLnTx/>
                <a:uFillTx/>
                <a:latin typeface="+mn-ea"/>
                <a:ea typeface="+mn-ea"/>
                <a:cs typeface="+mj-cs"/>
              </a:rPr>
              <a:t>）双端输入单端输出：</a:t>
            </a:r>
            <a:r>
              <a:rPr kumimoji="0" lang="zh-CN" altLang="en-US" sz="2800" b="1" i="0" u="none" strike="noStrike" kern="1200" cap="none" spc="0" normalizeH="0" baseline="0" noProof="0" dirty="0">
                <a:ln>
                  <a:noFill/>
                </a:ln>
                <a:solidFill>
                  <a:schemeClr val="tx1"/>
                </a:solidFill>
                <a:effectLst/>
                <a:uLnTx/>
                <a:uFillTx/>
                <a:latin typeface="+mj-lt"/>
                <a:ea typeface="+mj-ea"/>
                <a:cs typeface="+mj-cs"/>
              </a:rPr>
              <a:t>共模信号作用下的分析</a:t>
            </a:r>
            <a:endParaRPr kumimoji="0" lang="zh-CN" altLang="zh-CN" sz="2800" b="1" i="0" u="none" strike="noStrike" kern="1200" cap="none" spc="0" normalizeH="0" baseline="0" noProof="0" dirty="0">
              <a:ln>
                <a:noFill/>
              </a:ln>
              <a:solidFill>
                <a:schemeClr val="tx1"/>
              </a:solidFill>
              <a:effectLst/>
              <a:uLnTx/>
              <a:uFillTx/>
              <a:latin typeface="+mj-lt"/>
              <a:ea typeface="+mj-ea"/>
              <a:cs typeface="+mj-cs"/>
            </a:endParaRPr>
          </a:p>
        </p:txBody>
      </p:sp>
      <p:graphicFrame>
        <p:nvGraphicFramePr>
          <p:cNvPr id="7170" name="Object 3"/>
          <p:cNvGraphicFramePr>
            <a:graphicFrameLocks noChangeAspect="1"/>
          </p:cNvGraphicFramePr>
          <p:nvPr/>
        </p:nvGraphicFramePr>
        <p:xfrm>
          <a:off x="1258888" y="4941888"/>
          <a:ext cx="2959100" cy="906462"/>
        </p:xfrm>
        <a:graphic>
          <a:graphicData uri="http://schemas.openxmlformats.org/presentationml/2006/ole">
            <mc:AlternateContent xmlns:mc="http://schemas.openxmlformats.org/markup-compatibility/2006">
              <mc:Choice xmlns:v="urn:schemas-microsoft-com:vml" Requires="v">
                <p:oleObj r:id="rId3" imgW="1409065" imgH="431800" progId="Equation.3">
                  <p:embed/>
                </p:oleObj>
              </mc:Choice>
              <mc:Fallback>
                <p:oleObj r:id="rId3" imgW="1409065" imgH="431800" progId="Equation.3">
                  <p:embed/>
                  <p:pic>
                    <p:nvPicPr>
                      <p:cNvPr id="0" name="图片 3090"/>
                      <p:cNvPicPr/>
                      <p:nvPr/>
                    </p:nvPicPr>
                    <p:blipFill>
                      <a:blip r:embed="rId4"/>
                      <a:stretch>
                        <a:fillRect/>
                      </a:stretch>
                    </p:blipFill>
                    <p:spPr>
                      <a:xfrm>
                        <a:off x="1258888" y="4941888"/>
                        <a:ext cx="2959100" cy="906462"/>
                      </a:xfrm>
                      <a:prstGeom prst="rect">
                        <a:avLst/>
                      </a:prstGeom>
                      <a:solidFill>
                        <a:srgbClr val="66FFFF"/>
                      </a:solidFill>
                      <a:ln w="9525" cap="flat" cmpd="sng">
                        <a:solidFill>
                          <a:srgbClr val="FF3300"/>
                        </a:solidFill>
                        <a:prstDash val="solid"/>
                        <a:miter/>
                        <a:headEnd type="none" w="med" len="med"/>
                        <a:tailEnd type="none" w="med" len="med"/>
                      </a:ln>
                    </p:spPr>
                  </p:pic>
                </p:oleObj>
              </mc:Fallback>
            </mc:AlternateContent>
          </a:graphicData>
        </a:graphic>
      </p:graphicFrame>
      <p:graphicFrame>
        <p:nvGraphicFramePr>
          <p:cNvPr id="56324" name="Object 4"/>
          <p:cNvGraphicFramePr>
            <a:graphicFrameLocks noChangeAspect="1"/>
          </p:cNvGraphicFramePr>
          <p:nvPr/>
        </p:nvGraphicFramePr>
        <p:xfrm>
          <a:off x="4787900" y="3862388"/>
          <a:ext cx="3659188" cy="935037"/>
        </p:xfrm>
        <a:graphic>
          <a:graphicData uri="http://schemas.openxmlformats.org/presentationml/2006/ole">
            <mc:AlternateContent xmlns:mc="http://schemas.openxmlformats.org/markup-compatibility/2006">
              <mc:Choice xmlns:v="urn:schemas-microsoft-com:vml" Requires="v">
                <p:oleObj r:id="rId5" imgW="1688465" imgH="431800" progId="Equation.3">
                  <p:embed/>
                </p:oleObj>
              </mc:Choice>
              <mc:Fallback>
                <p:oleObj r:id="rId5" imgW="1688465" imgH="431800" progId="Equation.3">
                  <p:embed/>
                  <p:pic>
                    <p:nvPicPr>
                      <p:cNvPr id="0" name="图片 3081"/>
                      <p:cNvPicPr/>
                      <p:nvPr/>
                    </p:nvPicPr>
                    <p:blipFill>
                      <a:blip r:embed="rId6"/>
                      <a:stretch>
                        <a:fillRect/>
                      </a:stretch>
                    </p:blipFill>
                    <p:spPr>
                      <a:xfrm>
                        <a:off x="4787900" y="3862388"/>
                        <a:ext cx="3659188" cy="935037"/>
                      </a:xfrm>
                      <a:prstGeom prst="rect">
                        <a:avLst/>
                      </a:prstGeom>
                      <a:solidFill>
                        <a:srgbClr val="66FFFF"/>
                      </a:solidFill>
                      <a:ln w="9525" cap="flat" cmpd="sng">
                        <a:solidFill>
                          <a:srgbClr val="FF3300"/>
                        </a:solidFill>
                        <a:prstDash val="solid"/>
                        <a:miter/>
                        <a:headEnd type="none" w="med" len="med"/>
                        <a:tailEnd type="none" w="med" len="med"/>
                      </a:ln>
                    </p:spPr>
                  </p:pic>
                </p:oleObj>
              </mc:Fallback>
            </mc:AlternateContent>
          </a:graphicData>
        </a:graphic>
      </p:graphicFrame>
      <p:graphicFrame>
        <p:nvGraphicFramePr>
          <p:cNvPr id="56325" name="Object 5"/>
          <p:cNvGraphicFramePr>
            <a:graphicFrameLocks noChangeAspect="1"/>
          </p:cNvGraphicFramePr>
          <p:nvPr/>
        </p:nvGraphicFramePr>
        <p:xfrm>
          <a:off x="4787900" y="4941888"/>
          <a:ext cx="3803650" cy="930275"/>
        </p:xfrm>
        <a:graphic>
          <a:graphicData uri="http://schemas.openxmlformats.org/presentationml/2006/ole">
            <mc:AlternateContent xmlns:mc="http://schemas.openxmlformats.org/markup-compatibility/2006">
              <mc:Choice xmlns:v="urn:schemas-microsoft-com:vml" Requires="v">
                <p:oleObj r:id="rId7" imgW="1765300" imgH="431800" progId="Equation.3">
                  <p:embed/>
                </p:oleObj>
              </mc:Choice>
              <mc:Fallback>
                <p:oleObj r:id="rId7" imgW="1765300" imgH="431800" progId="Equation.3">
                  <p:embed/>
                  <p:pic>
                    <p:nvPicPr>
                      <p:cNvPr id="0" name="图片 3082"/>
                      <p:cNvPicPr/>
                      <p:nvPr/>
                    </p:nvPicPr>
                    <p:blipFill>
                      <a:blip r:embed="rId8"/>
                      <a:stretch>
                        <a:fillRect/>
                      </a:stretch>
                    </p:blipFill>
                    <p:spPr>
                      <a:xfrm>
                        <a:off x="4787900" y="4941888"/>
                        <a:ext cx="3803650" cy="930275"/>
                      </a:xfrm>
                      <a:prstGeom prst="rect">
                        <a:avLst/>
                      </a:prstGeom>
                      <a:solidFill>
                        <a:srgbClr val="66FFFF"/>
                      </a:solidFill>
                      <a:ln w="9525" cap="flat" cmpd="sng">
                        <a:solidFill>
                          <a:srgbClr val="FF3300"/>
                        </a:solidFill>
                        <a:prstDash val="solid"/>
                        <a:miter/>
                        <a:headEnd type="none" w="med" len="med"/>
                        <a:tailEnd type="none" w="med" len="med"/>
                      </a:ln>
                    </p:spPr>
                  </p:pic>
                </p:oleObj>
              </mc:Fallback>
            </mc:AlternateContent>
          </a:graphicData>
        </a:graphic>
      </p:graphicFrame>
      <p:graphicFrame>
        <p:nvGraphicFramePr>
          <p:cNvPr id="56326" name="Object 6"/>
          <p:cNvGraphicFramePr>
            <a:graphicFrameLocks noChangeAspect="1"/>
          </p:cNvGraphicFramePr>
          <p:nvPr/>
        </p:nvGraphicFramePr>
        <p:xfrm>
          <a:off x="4876800" y="1728788"/>
          <a:ext cx="3367088" cy="1957387"/>
        </p:xfrm>
        <a:graphic>
          <a:graphicData uri="http://schemas.openxmlformats.org/presentationml/2006/ole">
            <mc:AlternateContent xmlns:mc="http://schemas.openxmlformats.org/markup-compatibility/2006">
              <mc:Choice xmlns:v="urn:schemas-microsoft-com:vml" Requires="v">
                <p:oleObj r:id="rId9" imgW="11477625" imgH="6677025" progId="">
                  <p:embed/>
                </p:oleObj>
              </mc:Choice>
              <mc:Fallback>
                <p:oleObj r:id="rId9" imgW="11477625" imgH="6677025" progId="">
                  <p:embed/>
                  <p:pic>
                    <p:nvPicPr>
                      <p:cNvPr id="0" name="图片 3087"/>
                      <p:cNvPicPr/>
                      <p:nvPr/>
                    </p:nvPicPr>
                    <p:blipFill>
                      <a:blip r:embed="rId10"/>
                      <a:stretch>
                        <a:fillRect/>
                      </a:stretch>
                    </p:blipFill>
                    <p:spPr>
                      <a:xfrm>
                        <a:off x="4876800" y="1728788"/>
                        <a:ext cx="3367088" cy="1957387"/>
                      </a:xfrm>
                      <a:prstGeom prst="rect">
                        <a:avLst/>
                      </a:prstGeom>
                      <a:noFill/>
                      <a:ln w="38100">
                        <a:noFill/>
                        <a:miter/>
                      </a:ln>
                    </p:spPr>
                  </p:pic>
                </p:oleObj>
              </mc:Fallback>
            </mc:AlternateContent>
          </a:graphicData>
        </a:graphic>
      </p:graphicFrame>
      <p:graphicFrame>
        <p:nvGraphicFramePr>
          <p:cNvPr id="7174" name="Object 7"/>
          <p:cNvGraphicFramePr>
            <a:graphicFrameLocks noChangeAspect="1"/>
          </p:cNvGraphicFramePr>
          <p:nvPr/>
        </p:nvGraphicFramePr>
        <p:xfrm>
          <a:off x="755650" y="1901825"/>
          <a:ext cx="3740150" cy="2720975"/>
        </p:xfrm>
        <a:graphic>
          <a:graphicData uri="http://schemas.openxmlformats.org/presentationml/2006/ole">
            <mc:AlternateContent xmlns:mc="http://schemas.openxmlformats.org/markup-compatibility/2006">
              <mc:Choice xmlns:v="urn:schemas-microsoft-com:vml" Requires="v">
                <p:oleObj r:id="rId11" imgW="12163425" imgH="8848725" progId="">
                  <p:embed/>
                </p:oleObj>
              </mc:Choice>
              <mc:Fallback>
                <p:oleObj r:id="rId11" imgW="12163425" imgH="8848725" progId="">
                  <p:embed/>
                  <p:pic>
                    <p:nvPicPr>
                      <p:cNvPr id="0" name="图片 3083"/>
                      <p:cNvPicPr/>
                      <p:nvPr/>
                    </p:nvPicPr>
                    <p:blipFill>
                      <a:blip r:embed="rId12"/>
                      <a:stretch>
                        <a:fillRect/>
                      </a:stretch>
                    </p:blipFill>
                    <p:spPr>
                      <a:xfrm>
                        <a:off x="755650" y="1901825"/>
                        <a:ext cx="3740150" cy="2720975"/>
                      </a:xfrm>
                      <a:prstGeom prst="rect">
                        <a:avLst/>
                      </a:prstGeom>
                      <a:noFill/>
                      <a:ln w="38100">
                        <a:noFill/>
                        <a:miter/>
                      </a:ln>
                    </p:spPr>
                  </p:pic>
                </p:oleObj>
              </mc:Fallback>
            </mc:AlternateContent>
          </a:graphicData>
        </a:graphic>
      </p:graphicFrame>
      <p:sp>
        <p:nvSpPr>
          <p:cNvPr id="2" name="灯片编号占位符 1"/>
          <p:cNvSpPr txBox="1">
            <a:spLocks noGrp="1"/>
          </p:cNvSpPr>
          <p:nvPr>
            <p:ph type="sldNum" sz="quarter" idx="12"/>
          </p:nvPr>
        </p:nvSpPr>
        <p:spPr>
          <a:noFill/>
        </p:spPr>
        <p:txBody>
          <a:bodyPr vert="horz" lIns="91440" tIns="45720" rIns="91440" bIns="45720" rtlCol="0" anchor="ctr"/>
          <a:lstStyle/>
          <a:p>
            <a:pPr marL="0" marR="0" lvl="0" indent="0" algn="r" defTabSz="914400" rtl="0" eaLnBrk="1" fontAlgn="base" latinLnBrk="0" hangingPunct="1">
              <a:lnSpc>
                <a:spcPct val="100000"/>
              </a:lnSpc>
              <a:spcBef>
                <a:spcPct val="0"/>
              </a:spcBef>
              <a:spcAft>
                <a:spcPct val="0"/>
              </a:spcAft>
              <a:buClrTx/>
              <a:buSzTx/>
              <a:buFontTx/>
              <a:buNone/>
              <a:defRPr/>
            </a:pPr>
            <a:fld id="{327EA143-6707-4FF8-A145-B6F2E6BB9224}" type="slidenum">
              <a:rPr kumimoji="0" lang="en-US" altLang="zh-CN" sz="1200" b="0" i="0" u="none" strike="noStrike" kern="1200" cap="none" spc="0" normalizeH="0" baseline="0" noProof="0">
                <a:ln>
                  <a:noFill/>
                </a:ln>
                <a:solidFill>
                  <a:schemeClr val="tx1">
                    <a:tint val="75000"/>
                  </a:schemeClr>
                </a:solidFill>
                <a:effectLst/>
                <a:uLnTx/>
                <a:uFillTx/>
                <a:latin typeface="Verdana" panose="020B0604030504040204" pitchFamily="34" charset="0"/>
                <a:ea typeface="宋体" panose="02010600030101010101" pitchFamily="2" charset="-122"/>
                <a:cs typeface="+mn-cs"/>
              </a:rPr>
              <a:t>95</a:t>
            </a:fld>
            <a:endParaRPr kumimoji="0" lang="en-US" altLang="zh-CN" sz="1200" b="0" i="0" u="none" strike="noStrike" kern="1200" cap="none" spc="0" normalizeH="0" baseline="0" noProof="0">
              <a:ln>
                <a:noFill/>
              </a:ln>
              <a:solidFill>
                <a:schemeClr val="tx1">
                  <a:tint val="75000"/>
                </a:schemeClr>
              </a:solidFill>
              <a:effectLst/>
              <a:uLnTx/>
              <a:uFillTx/>
              <a:latin typeface="Verdana" panose="020B0604030504040204" pitchFamily="34" charset="0"/>
              <a:ea typeface="宋体" panose="02010600030101010101" pitchFamily="2" charset="-122"/>
              <a:cs typeface="+mn-cs"/>
            </a:endParaRPr>
          </a:p>
        </p:txBody>
      </p:sp>
      <p:sp>
        <p:nvSpPr>
          <p:cNvPr id="3" name="椭圆 2"/>
          <p:cNvSpPr/>
          <p:nvPr/>
        </p:nvSpPr>
        <p:spPr>
          <a:xfrm>
            <a:off x="5867400" y="2924175"/>
            <a:ext cx="433388" cy="433388"/>
          </a:xfrm>
          <a:prstGeom prst="ellipse">
            <a:avLst/>
          </a:prstGeom>
          <a:noFill/>
          <a:ln>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7177" name="文本框 3"/>
          <p:cNvSpPr txBox="1"/>
          <p:nvPr/>
        </p:nvSpPr>
        <p:spPr>
          <a:xfrm>
            <a:off x="441325" y="6137275"/>
            <a:ext cx="6578600" cy="644525"/>
          </a:xfrm>
          <a:prstGeom prst="rect">
            <a:avLst/>
          </a:prstGeom>
          <a:noFill/>
          <a:ln w="9525">
            <a:noFill/>
          </a:ln>
        </p:spPr>
        <p:txBody>
          <a:bodyPr wrap="square" anchor="t" anchorCtr="0">
            <a:spAutoFit/>
          </a:bodyPr>
          <a:lstStyle/>
          <a:p>
            <a:r>
              <a:rPr lang="zh-CN" altLang="en-US">
                <a:latin typeface="Verdana" panose="020B0604030504040204" pitchFamily="34" charset="0"/>
                <a:ea typeface="宋体" panose="02010600030101010101" pitchFamily="2" charset="-122"/>
              </a:rPr>
              <a:t>两边电路的输入信号大小相等且极性相同，所以电流、电压变化量均</a:t>
            </a:r>
            <a:r>
              <a:rPr lang="en-US" altLang="zh-CN">
                <a:latin typeface="Verdana" panose="020B0604030504040204" pitchFamily="34" charset="0"/>
                <a:ea typeface="宋体" panose="02010600030101010101" pitchFamily="2" charset="-122"/>
              </a:rPr>
              <a:t>2</a:t>
            </a:r>
            <a:r>
              <a:rPr lang="zh-CN" altLang="en-US">
                <a:latin typeface="Verdana" panose="020B0604030504040204" pitchFamily="34" charset="0"/>
                <a:ea typeface="宋体" panose="02010600030101010101" pitchFamily="2" charset="-122"/>
              </a:rPr>
              <a:t>倍。</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6326"/>
                                        </p:tgtEl>
                                        <p:attrNameLst>
                                          <p:attrName>style.visibility</p:attrName>
                                        </p:attrNameLst>
                                      </p:cBhvr>
                                      <p:to>
                                        <p:strVal val="visible"/>
                                      </p:to>
                                    </p:set>
                                    <p:animEffect transition="in" filter="wipe(left)">
                                      <p:cBhvr>
                                        <p:cTn id="7" dur="500"/>
                                        <p:tgtEl>
                                          <p:spTgt spid="563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56324"/>
                                        </p:tgtEl>
                                        <p:attrNameLst>
                                          <p:attrName>style.visibility</p:attrName>
                                        </p:attrNameLst>
                                      </p:cBhvr>
                                      <p:to>
                                        <p:strVal val="visible"/>
                                      </p:to>
                                    </p:set>
                                    <p:animEffect transition="in" filter="wipe(left)">
                                      <p:cBhvr>
                                        <p:cTn id="17" dur="500"/>
                                        <p:tgtEl>
                                          <p:spTgt spid="5632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56325"/>
                                        </p:tgtEl>
                                        <p:attrNameLst>
                                          <p:attrName>style.visibility</p:attrName>
                                        </p:attrNameLst>
                                      </p:cBhvr>
                                      <p:to>
                                        <p:strVal val="visible"/>
                                      </p:to>
                                    </p:set>
                                    <p:animEffect transition="in" filter="wipe(left)">
                                      <p:cBhvr>
                                        <p:cTn id="22" dur="500"/>
                                        <p:tgtEl>
                                          <p:spTgt spid="563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a:xfrm>
            <a:off x="395288" y="908050"/>
            <a:ext cx="7073900" cy="701675"/>
          </a:xfrm>
        </p:spPr>
        <p:txBody>
          <a:bodyPr vert="horz" wrap="square" lIns="91440" tIns="45720" rIns="91440" bIns="45720" numCol="1" rtlCol="0" anchor="ctr" anchorCtr="0" compatLnSpc="1">
            <a:normAutofit/>
          </a:body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zh-CN" altLang="en-US" sz="2800" b="1" i="0" u="none" strike="noStrike" kern="1200" cap="none" spc="0" normalizeH="0" baseline="0" noProof="0" dirty="0">
                <a:ln>
                  <a:noFill/>
                </a:ln>
                <a:solidFill>
                  <a:schemeClr val="tx1"/>
                </a:solidFill>
                <a:effectLst/>
                <a:uLnTx/>
                <a:uFillTx/>
                <a:latin typeface="+mn-ea"/>
                <a:ea typeface="+mn-ea"/>
                <a:cs typeface="+mj-cs"/>
              </a:rPr>
              <a:t>（</a:t>
            </a:r>
            <a:r>
              <a:rPr kumimoji="0" lang="en-US" altLang="zh-CN" sz="2800" b="1" i="0" u="none" strike="noStrike" kern="1200" cap="none" spc="0" normalizeH="0" baseline="0" noProof="0" dirty="0">
                <a:ln>
                  <a:noFill/>
                </a:ln>
                <a:solidFill>
                  <a:schemeClr val="tx1"/>
                </a:solidFill>
                <a:effectLst/>
                <a:uLnTx/>
                <a:uFillTx/>
                <a:latin typeface="+mn-ea"/>
                <a:ea typeface="+mn-ea"/>
                <a:cs typeface="+mj-cs"/>
              </a:rPr>
              <a:t>1</a:t>
            </a:r>
            <a:r>
              <a:rPr kumimoji="0" lang="zh-CN" altLang="en-US" sz="2800" b="1" i="0" u="none" strike="noStrike" kern="1200" cap="none" spc="0" normalizeH="0" baseline="0" noProof="0" dirty="0">
                <a:ln>
                  <a:noFill/>
                </a:ln>
                <a:solidFill>
                  <a:schemeClr val="tx1"/>
                </a:solidFill>
                <a:effectLst/>
                <a:uLnTx/>
                <a:uFillTx/>
                <a:latin typeface="+mn-ea"/>
                <a:ea typeface="+mn-ea"/>
                <a:cs typeface="+mj-cs"/>
              </a:rPr>
              <a:t>）双端输入单端输出：</a:t>
            </a:r>
            <a:r>
              <a:rPr kumimoji="0" lang="zh-CN" altLang="en-US" sz="2800" b="1" i="0" u="none" strike="noStrike" kern="1200" cap="none" spc="0" normalizeH="0" baseline="0" noProof="0" dirty="0">
                <a:ln>
                  <a:noFill/>
                </a:ln>
                <a:solidFill>
                  <a:schemeClr val="tx1"/>
                </a:solidFill>
                <a:effectLst/>
                <a:uLnTx/>
                <a:uFillTx/>
                <a:latin typeface="+mj-lt"/>
                <a:ea typeface="+mj-ea"/>
                <a:cs typeface="+mj-cs"/>
              </a:rPr>
              <a:t>问题讨论</a:t>
            </a:r>
            <a:endParaRPr kumimoji="0" lang="zh-CN" altLang="zh-CN" sz="2800" b="1" i="0" u="none" strike="noStrike" kern="1200" cap="none" spc="0" normalizeH="0" baseline="0" noProof="0" dirty="0">
              <a:ln>
                <a:noFill/>
              </a:ln>
              <a:solidFill>
                <a:schemeClr val="tx1"/>
              </a:solidFill>
              <a:effectLst/>
              <a:uLnTx/>
              <a:uFillTx/>
              <a:latin typeface="+mj-lt"/>
              <a:ea typeface="+mj-ea"/>
              <a:cs typeface="+mj-cs"/>
            </a:endParaRPr>
          </a:p>
        </p:txBody>
      </p:sp>
      <p:graphicFrame>
        <p:nvGraphicFramePr>
          <p:cNvPr id="9218" name="Object 3"/>
          <p:cNvGraphicFramePr>
            <a:graphicFrameLocks noChangeAspect="1"/>
          </p:cNvGraphicFramePr>
          <p:nvPr/>
        </p:nvGraphicFramePr>
        <p:xfrm>
          <a:off x="4932363" y="1773238"/>
          <a:ext cx="3071812" cy="939800"/>
        </p:xfrm>
        <a:graphic>
          <a:graphicData uri="http://schemas.openxmlformats.org/presentationml/2006/ole">
            <mc:AlternateContent xmlns:mc="http://schemas.openxmlformats.org/markup-compatibility/2006">
              <mc:Choice xmlns:v="urn:schemas-microsoft-com:vml" Requires="v">
                <p:oleObj r:id="rId3" imgW="1409065" imgH="431800" progId="Equation.3">
                  <p:embed/>
                </p:oleObj>
              </mc:Choice>
              <mc:Fallback>
                <p:oleObj r:id="rId3" imgW="1409065" imgH="431800" progId="Equation.3">
                  <p:embed/>
                  <p:pic>
                    <p:nvPicPr>
                      <p:cNvPr id="0" name="图片 3084"/>
                      <p:cNvPicPr/>
                      <p:nvPr/>
                    </p:nvPicPr>
                    <p:blipFill>
                      <a:blip r:embed="rId4"/>
                      <a:stretch>
                        <a:fillRect/>
                      </a:stretch>
                    </p:blipFill>
                    <p:spPr>
                      <a:xfrm>
                        <a:off x="4932363" y="1773238"/>
                        <a:ext cx="3071812" cy="939800"/>
                      </a:xfrm>
                      <a:prstGeom prst="rect">
                        <a:avLst/>
                      </a:prstGeom>
                      <a:solidFill>
                        <a:srgbClr val="66FFFF"/>
                      </a:solidFill>
                      <a:ln w="9525" cap="flat" cmpd="sng">
                        <a:solidFill>
                          <a:srgbClr val="FF3300"/>
                        </a:solidFill>
                        <a:prstDash val="solid"/>
                        <a:miter/>
                        <a:headEnd type="none" w="med" len="med"/>
                        <a:tailEnd type="none" w="med" len="med"/>
                      </a:ln>
                    </p:spPr>
                  </p:pic>
                </p:oleObj>
              </mc:Fallback>
            </mc:AlternateContent>
          </a:graphicData>
        </a:graphic>
      </p:graphicFrame>
      <p:sp>
        <p:nvSpPr>
          <p:cNvPr id="57348" name="Text Box 4"/>
          <p:cNvSpPr txBox="1">
            <a:spLocks noChangeArrowheads="1"/>
          </p:cNvSpPr>
          <p:nvPr/>
        </p:nvSpPr>
        <p:spPr bwMode="auto">
          <a:xfrm>
            <a:off x="1187450" y="4652963"/>
            <a:ext cx="6934200" cy="693738"/>
          </a:xfrm>
          <a:prstGeom prst="rect">
            <a:avLst/>
          </a:prstGeom>
          <a:noFill/>
          <a:ln w="9525">
            <a:noFill/>
            <a:miter lim="800000"/>
          </a:ln>
          <a:effectLst/>
        </p:spPr>
        <p:txBody>
          <a:bodyPr>
            <a:spAutoFit/>
          </a:bodyPr>
          <a:lstStyle/>
          <a:p>
            <a:pPr marR="0" defTabSz="914400">
              <a:lnSpc>
                <a:spcPct val="120000"/>
              </a:lnSpc>
              <a:buClrTx/>
              <a:buSzTx/>
              <a:buFontTx/>
              <a:buNone/>
              <a:defRPr/>
            </a:pPr>
            <a:r>
              <a:rPr kumimoji="1" lang="en-US" altLang="zh-CN" sz="3600" b="1" kern="1200" cap="none" spc="0" normalizeH="0" baseline="0" noProof="0" dirty="0">
                <a:solidFill>
                  <a:srgbClr val="FF0000"/>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cs typeface="+mn-cs"/>
              </a:rPr>
              <a:t>Here we go~</a:t>
            </a:r>
            <a:r>
              <a:rPr kumimoji="1" lang="zh-CN" altLang="en-US" sz="3600" b="1" kern="1200" cap="none" spc="0" normalizeH="0" baseline="0" noProof="0" dirty="0">
                <a:solidFill>
                  <a:srgbClr val="FF0000"/>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cs typeface="+mn-cs"/>
              </a:rPr>
              <a:t>！</a:t>
            </a:r>
            <a:endParaRPr kumimoji="1" lang="zh-CN" altLang="en-US" sz="3600" b="1" kern="1200" cap="none" spc="0" normalizeH="0" baseline="-25000" noProof="0" dirty="0">
              <a:solidFill>
                <a:srgbClr val="FF0000"/>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cs typeface="+mn-cs"/>
            </a:endParaRPr>
          </a:p>
        </p:txBody>
      </p:sp>
      <p:graphicFrame>
        <p:nvGraphicFramePr>
          <p:cNvPr id="9220" name="Object 5"/>
          <p:cNvGraphicFramePr>
            <a:graphicFrameLocks noChangeAspect="1"/>
          </p:cNvGraphicFramePr>
          <p:nvPr/>
        </p:nvGraphicFramePr>
        <p:xfrm>
          <a:off x="4932363" y="2781300"/>
          <a:ext cx="3671887" cy="898525"/>
        </p:xfrm>
        <a:graphic>
          <a:graphicData uri="http://schemas.openxmlformats.org/presentationml/2006/ole">
            <mc:AlternateContent xmlns:mc="http://schemas.openxmlformats.org/markup-compatibility/2006">
              <mc:Choice xmlns:v="urn:schemas-microsoft-com:vml" Requires="v">
                <p:oleObj r:id="rId5" imgW="1765300" imgH="431800" progId="Equation.3">
                  <p:embed/>
                </p:oleObj>
              </mc:Choice>
              <mc:Fallback>
                <p:oleObj r:id="rId5" imgW="1765300" imgH="431800" progId="Equation.3">
                  <p:embed/>
                  <p:pic>
                    <p:nvPicPr>
                      <p:cNvPr id="0" name="图片 3085"/>
                      <p:cNvPicPr/>
                      <p:nvPr/>
                    </p:nvPicPr>
                    <p:blipFill>
                      <a:blip r:embed="rId6"/>
                      <a:stretch>
                        <a:fillRect/>
                      </a:stretch>
                    </p:blipFill>
                    <p:spPr>
                      <a:xfrm>
                        <a:off x="4932363" y="2781300"/>
                        <a:ext cx="3671887" cy="898525"/>
                      </a:xfrm>
                      <a:prstGeom prst="rect">
                        <a:avLst/>
                      </a:prstGeom>
                      <a:solidFill>
                        <a:srgbClr val="66FFFF"/>
                      </a:solidFill>
                      <a:ln w="9525" cap="flat" cmpd="sng">
                        <a:solidFill>
                          <a:srgbClr val="FF3300"/>
                        </a:solidFill>
                        <a:prstDash val="solid"/>
                        <a:miter/>
                        <a:headEnd type="none" w="med" len="med"/>
                        <a:tailEnd type="none" w="med" len="med"/>
                      </a:ln>
                    </p:spPr>
                  </p:pic>
                </p:oleObj>
              </mc:Fallback>
            </mc:AlternateContent>
          </a:graphicData>
        </a:graphic>
      </p:graphicFrame>
      <p:graphicFrame>
        <p:nvGraphicFramePr>
          <p:cNvPr id="9221" name="Object 6"/>
          <p:cNvGraphicFramePr>
            <a:graphicFrameLocks noChangeAspect="1"/>
          </p:cNvGraphicFramePr>
          <p:nvPr/>
        </p:nvGraphicFramePr>
        <p:xfrm>
          <a:off x="4932363" y="3789363"/>
          <a:ext cx="3575050" cy="533400"/>
        </p:xfrm>
        <a:graphic>
          <a:graphicData uri="http://schemas.openxmlformats.org/presentationml/2006/ole">
            <mc:AlternateContent xmlns:mc="http://schemas.openxmlformats.org/markup-compatibility/2006">
              <mc:Choice xmlns:v="urn:schemas-microsoft-com:vml" Requires="v">
                <p:oleObj r:id="rId7" imgW="1536700" imgH="228600" progId="Equation.3">
                  <p:embed/>
                </p:oleObj>
              </mc:Choice>
              <mc:Fallback>
                <p:oleObj r:id="rId7" imgW="1536700" imgH="228600" progId="Equation.3">
                  <p:embed/>
                  <p:pic>
                    <p:nvPicPr>
                      <p:cNvPr id="0" name="图片 3086"/>
                      <p:cNvPicPr/>
                      <p:nvPr/>
                    </p:nvPicPr>
                    <p:blipFill>
                      <a:blip r:embed="rId8"/>
                      <a:stretch>
                        <a:fillRect/>
                      </a:stretch>
                    </p:blipFill>
                    <p:spPr>
                      <a:xfrm>
                        <a:off x="4932363" y="3789363"/>
                        <a:ext cx="3575050" cy="533400"/>
                      </a:xfrm>
                      <a:prstGeom prst="rect">
                        <a:avLst/>
                      </a:prstGeom>
                      <a:solidFill>
                        <a:srgbClr val="66FFFF"/>
                      </a:solidFill>
                      <a:ln w="9525" cap="flat" cmpd="sng">
                        <a:solidFill>
                          <a:srgbClr val="FF3300"/>
                        </a:solidFill>
                        <a:prstDash val="solid"/>
                        <a:miter/>
                        <a:headEnd type="none" w="med" len="med"/>
                        <a:tailEnd type="none" w="med" len="med"/>
                      </a:ln>
                    </p:spPr>
                  </p:pic>
                </p:oleObj>
              </mc:Fallback>
            </mc:AlternateContent>
          </a:graphicData>
        </a:graphic>
      </p:graphicFrame>
      <p:graphicFrame>
        <p:nvGraphicFramePr>
          <p:cNvPr id="9222" name="Object 7"/>
          <p:cNvGraphicFramePr>
            <a:graphicFrameLocks noChangeAspect="1"/>
          </p:cNvGraphicFramePr>
          <p:nvPr/>
        </p:nvGraphicFramePr>
        <p:xfrm>
          <a:off x="900113" y="1773238"/>
          <a:ext cx="3505200" cy="2549525"/>
        </p:xfrm>
        <a:graphic>
          <a:graphicData uri="http://schemas.openxmlformats.org/presentationml/2006/ole">
            <mc:AlternateContent xmlns:mc="http://schemas.openxmlformats.org/markup-compatibility/2006">
              <mc:Choice xmlns:v="urn:schemas-microsoft-com:vml" Requires="v">
                <p:oleObj r:id="rId9" imgW="12163425" imgH="8848725" progId="">
                  <p:embed/>
                </p:oleObj>
              </mc:Choice>
              <mc:Fallback>
                <p:oleObj r:id="rId9" imgW="12163425" imgH="8848725" progId="">
                  <p:embed/>
                  <p:pic>
                    <p:nvPicPr>
                      <p:cNvPr id="0" name="图片 3088"/>
                      <p:cNvPicPr/>
                      <p:nvPr/>
                    </p:nvPicPr>
                    <p:blipFill>
                      <a:blip r:embed="rId10"/>
                      <a:stretch>
                        <a:fillRect/>
                      </a:stretch>
                    </p:blipFill>
                    <p:spPr>
                      <a:xfrm>
                        <a:off x="900113" y="1773238"/>
                        <a:ext cx="3505200" cy="2549525"/>
                      </a:xfrm>
                      <a:prstGeom prst="rect">
                        <a:avLst/>
                      </a:prstGeom>
                      <a:noFill/>
                      <a:ln w="38100">
                        <a:noFill/>
                        <a:miter/>
                      </a:ln>
                    </p:spPr>
                  </p:pic>
                </p:oleObj>
              </mc:Fallback>
            </mc:AlternateContent>
          </a:graphicData>
        </a:graphic>
      </p:graphicFrame>
      <p:sp>
        <p:nvSpPr>
          <p:cNvPr id="2" name="灯片编号占位符 1"/>
          <p:cNvSpPr txBox="1">
            <a:spLocks noGrp="1"/>
          </p:cNvSpPr>
          <p:nvPr>
            <p:ph type="sldNum" sz="quarter" idx="12"/>
          </p:nvPr>
        </p:nvSpPr>
        <p:spPr>
          <a:noFill/>
        </p:spPr>
        <p:txBody>
          <a:bodyPr vert="horz" lIns="91440" tIns="45720" rIns="91440" bIns="45720" rtlCol="0" anchor="ctr"/>
          <a:lstStyle/>
          <a:p>
            <a:pPr marL="0" marR="0" lvl="0" indent="0" algn="r" defTabSz="914400" rtl="0" eaLnBrk="1" fontAlgn="base" latinLnBrk="0" hangingPunct="1">
              <a:lnSpc>
                <a:spcPct val="100000"/>
              </a:lnSpc>
              <a:spcBef>
                <a:spcPct val="0"/>
              </a:spcBef>
              <a:spcAft>
                <a:spcPct val="0"/>
              </a:spcAft>
              <a:buClrTx/>
              <a:buSzTx/>
              <a:buFontTx/>
              <a:buNone/>
              <a:defRPr/>
            </a:pPr>
            <a:fld id="{CD3B46F2-0CCC-4C48-B087-2940F7886705}" type="slidenum">
              <a:rPr kumimoji="0" lang="en-US" altLang="zh-CN" sz="1200" b="0" i="0" u="none" strike="noStrike" kern="1200" cap="none" spc="0" normalizeH="0" baseline="0" noProof="0">
                <a:ln>
                  <a:noFill/>
                </a:ln>
                <a:solidFill>
                  <a:schemeClr val="tx1">
                    <a:tint val="75000"/>
                  </a:schemeClr>
                </a:solidFill>
                <a:effectLst/>
                <a:uLnTx/>
                <a:uFillTx/>
                <a:latin typeface="Verdana" panose="020B0604030504040204" pitchFamily="34" charset="0"/>
                <a:ea typeface="宋体" panose="02010600030101010101" pitchFamily="2" charset="-122"/>
                <a:cs typeface="+mn-cs"/>
              </a:rPr>
              <a:t>96</a:t>
            </a:fld>
            <a:endParaRPr kumimoji="0" lang="en-US" altLang="zh-CN" sz="1200" b="0" i="0" u="none" strike="noStrike" kern="1200" cap="none" spc="0" normalizeH="0" baseline="0" noProof="0">
              <a:ln>
                <a:noFill/>
              </a:ln>
              <a:solidFill>
                <a:schemeClr val="tx1">
                  <a:tint val="75000"/>
                </a:schemeClr>
              </a:solidFill>
              <a:effectLst/>
              <a:uLnTx/>
              <a:uFillTx/>
              <a:latin typeface="Verdana" panose="020B0604030504040204" pitchFamily="34" charset="0"/>
              <a:ea typeface="宋体" panose="02010600030101010101" pitchFamily="2" charset="-122"/>
              <a:cs typeface="+mn-cs"/>
            </a:endParaRPr>
          </a:p>
        </p:txBody>
      </p:sp>
      <p:pic>
        <p:nvPicPr>
          <p:cNvPr id="9224" name="Picture 7"/>
          <p:cNvPicPr>
            <a:picLocks noChangeAspect="1"/>
          </p:cNvPicPr>
          <p:nvPr/>
        </p:nvPicPr>
        <p:blipFill>
          <a:blip r:embed="rId11"/>
          <a:stretch>
            <a:fillRect/>
          </a:stretch>
        </p:blipFill>
        <p:spPr>
          <a:xfrm>
            <a:off x="8704263" y="50800"/>
            <a:ext cx="403225" cy="403225"/>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7348">
                                            <p:txEl>
                                              <p:pRg st="0" end="0"/>
                                            </p:txEl>
                                          </p:spTgt>
                                        </p:tgtEl>
                                        <p:attrNameLst>
                                          <p:attrName>style.visibility</p:attrName>
                                        </p:attrNameLst>
                                      </p:cBhvr>
                                      <p:to>
                                        <p:strVal val="visible"/>
                                      </p:to>
                                    </p:set>
                                    <p:animEffect transition="in" filter="wipe(left)">
                                      <p:cBhvr>
                                        <p:cTn id="7" dur="500"/>
                                        <p:tgtEl>
                                          <p:spTgt spid="5734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348" grpId="0" build="p"/>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txBox="1">
            <a:spLocks noGrp="1"/>
          </p:cNvSpPr>
          <p:nvPr>
            <p:ph type="sldNum" sz="quarter" idx="12"/>
          </p:nvPr>
        </p:nvSpPr>
        <p:spPr>
          <a:noFill/>
        </p:spPr>
        <p:txBody>
          <a:bodyPr vert="horz" lIns="91440" tIns="45720" rIns="91440" bIns="45720" rtlCol="0" anchor="ctr"/>
          <a:lstStyle/>
          <a:p>
            <a:pPr marL="0" marR="0" lvl="0" indent="0" algn="r" defTabSz="914400" rtl="0" eaLnBrk="1" fontAlgn="base" latinLnBrk="0" hangingPunct="1">
              <a:lnSpc>
                <a:spcPct val="100000"/>
              </a:lnSpc>
              <a:spcBef>
                <a:spcPct val="0"/>
              </a:spcBef>
              <a:spcAft>
                <a:spcPct val="0"/>
              </a:spcAft>
              <a:buClrTx/>
              <a:buSzTx/>
              <a:buFontTx/>
              <a:buNone/>
              <a:defRPr/>
            </a:pPr>
            <a:fld id="{544DE204-CE59-45C2-A499-F874CAB88819}" type="slidenum">
              <a:rPr kumimoji="0" lang="en-US" altLang="zh-CN" sz="1200" b="0" i="0" u="none" strike="noStrike" kern="1200" cap="none" spc="0" normalizeH="0" baseline="0" noProof="0">
                <a:ln>
                  <a:noFill/>
                </a:ln>
                <a:solidFill>
                  <a:schemeClr val="tx1">
                    <a:tint val="75000"/>
                  </a:schemeClr>
                </a:solidFill>
                <a:effectLst/>
                <a:uLnTx/>
                <a:uFillTx/>
                <a:latin typeface="Verdana" panose="020B0604030504040204" pitchFamily="34" charset="0"/>
                <a:ea typeface="宋体" panose="02010600030101010101" pitchFamily="2" charset="-122"/>
                <a:cs typeface="+mn-cs"/>
              </a:rPr>
              <a:t>97</a:t>
            </a:fld>
            <a:endParaRPr kumimoji="0" lang="en-US" altLang="zh-CN" sz="1200" b="0" i="0" u="none" strike="noStrike" kern="1200" cap="none" spc="0" normalizeH="0" baseline="0" noProof="0">
              <a:ln>
                <a:noFill/>
              </a:ln>
              <a:solidFill>
                <a:schemeClr val="tx1">
                  <a:tint val="75000"/>
                </a:schemeClr>
              </a:solidFill>
              <a:effectLst/>
              <a:uLnTx/>
              <a:uFillTx/>
              <a:latin typeface="Verdana" panose="020B0604030504040204" pitchFamily="34" charset="0"/>
              <a:ea typeface="宋体" panose="02010600030101010101" pitchFamily="2" charset="-122"/>
              <a:cs typeface="+mn-cs"/>
            </a:endParaRPr>
          </a:p>
        </p:txBody>
      </p:sp>
      <p:sp>
        <p:nvSpPr>
          <p:cNvPr id="4" name="矩形 3"/>
          <p:cNvSpPr/>
          <p:nvPr>
            <p:custDataLst>
              <p:tags r:id="rId2"/>
            </p:custDataLst>
          </p:nvPr>
        </p:nvSpPr>
        <p:spPr>
          <a:xfrm>
            <a:off x="827088" y="836613"/>
            <a:ext cx="7315200" cy="839788"/>
          </a:xfrm>
          <a:prstGeom prst="rect">
            <a:avLst/>
          </a:prstGeom>
          <a:noFill/>
          <a:ln w="25400" cap="flat" cmpd="sng" algn="ctr">
            <a:noFill/>
            <a:prstDash val="soli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l" defTabSz="914400" rtl="0" eaLnBrk="1" fontAlgn="base" latinLnBrk="0" hangingPunct="1">
              <a:lnSpc>
                <a:spcPct val="120000"/>
              </a:lnSpc>
              <a:spcBef>
                <a:spcPct val="0"/>
              </a:spcBef>
              <a:spcAft>
                <a:spcPct val="0"/>
              </a:spcAft>
              <a:buClrTx/>
              <a:buSzTx/>
              <a:buFontTx/>
              <a:buNone/>
              <a:defRPr/>
            </a:pPr>
            <a:r>
              <a:rPr kumimoji="0" lang="zh-CN" altLang="en-US" sz="3200" b="1"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a:t>
            </a:r>
            <a:r>
              <a:rPr kumimoji="0" lang="en-US" altLang="zh-CN" sz="3200" b="1"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1</a:t>
            </a:r>
            <a:r>
              <a:rPr kumimoji="0" lang="zh-CN" altLang="en-US" sz="3200" b="1"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a:t>
            </a:r>
            <a:r>
              <a:rPr kumimoji="0" lang="en-US" altLang="zh-CN" sz="3200" b="1"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T</a:t>
            </a:r>
            <a:r>
              <a:rPr kumimoji="0"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2 </a:t>
            </a:r>
            <a:r>
              <a:rPr kumimoji="0" lang="zh-CN" altLang="en-US" sz="3200" b="1"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的集电极电阻 </a:t>
            </a:r>
            <a:r>
              <a:rPr kumimoji="0" lang="en-US" altLang="zh-CN" sz="3200" b="1" i="1" u="none" strike="noStrike" kern="1200" cap="none" spc="0" normalizeH="0" baseline="0" noProof="0" dirty="0" err="1">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R</a:t>
            </a:r>
            <a:r>
              <a:rPr kumimoji="0" lang="en-US" altLang="zh-CN" sz="3200" b="1" i="0" u="none" strike="noStrike" kern="1200" cap="none" spc="0" normalizeH="0" baseline="0" noProof="0" dirty="0" err="1">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c</a:t>
            </a:r>
            <a:r>
              <a:rPr kumimoji="0" lang="en-US" altLang="zh-CN" sz="3200" b="1" i="0" u="none" strike="noStrike" kern="1200" cap="none" spc="0" normalizeH="0" baseline="0" noProof="0" dirty="0">
                <a:ln>
                  <a:noFill/>
                </a:ln>
                <a:solidFill>
                  <a:srgbClr val="00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 </a:t>
            </a:r>
            <a:r>
              <a:rPr kumimoji="0" lang="zh-CN" altLang="en-US" sz="3200" b="1"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可以短路吗？</a:t>
            </a:r>
          </a:p>
        </p:txBody>
      </p:sp>
      <p:sp>
        <p:nvSpPr>
          <p:cNvPr id="5" name="矩形 4"/>
          <p:cNvSpPr/>
          <p:nvPr>
            <p:custDataLst>
              <p:tags r:id="rId3"/>
            </p:custDataLst>
          </p:nvPr>
        </p:nvSpPr>
        <p:spPr>
          <a:xfrm>
            <a:off x="2274888" y="2103438"/>
            <a:ext cx="2527300" cy="641350"/>
          </a:xfrm>
          <a:prstGeom prst="rect">
            <a:avLst/>
          </a:prstGeom>
          <a:noFill/>
          <a:ln w="25400" cap="flat" cmpd="sng" algn="ctr">
            <a:noFill/>
            <a:prstDash val="soli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可以</a:t>
            </a:r>
          </a:p>
        </p:txBody>
      </p:sp>
      <p:sp>
        <p:nvSpPr>
          <p:cNvPr id="6" name="矩形 5"/>
          <p:cNvSpPr/>
          <p:nvPr>
            <p:custDataLst>
              <p:tags r:id="rId4"/>
            </p:custDataLst>
          </p:nvPr>
        </p:nvSpPr>
        <p:spPr>
          <a:xfrm>
            <a:off x="2274888" y="2960688"/>
            <a:ext cx="2527300" cy="641350"/>
          </a:xfrm>
          <a:prstGeom prst="rect">
            <a:avLst/>
          </a:prstGeom>
          <a:noFill/>
          <a:ln w="25400" cap="flat" cmpd="sng" algn="ctr">
            <a:noFill/>
            <a:prstDash val="soli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不可以</a:t>
            </a:r>
          </a:p>
        </p:txBody>
      </p:sp>
      <p:sp>
        <p:nvSpPr>
          <p:cNvPr id="9" name="椭圆 8"/>
          <p:cNvSpPr>
            <a:spLocks noChangeAspect="1"/>
          </p:cNvSpPr>
          <p:nvPr>
            <p:custDataLst>
              <p:tags r:id="rId5"/>
            </p:custDataLst>
          </p:nvPr>
        </p:nvSpPr>
        <p:spPr>
          <a:xfrm>
            <a:off x="1560513" y="2166938"/>
            <a:ext cx="514350" cy="514350"/>
          </a:xfrm>
          <a:prstGeom prst="ellipse">
            <a:avLst/>
          </a:prstGeom>
          <a:solidFill>
            <a:srgbClr val="00FF00"/>
          </a:solidFill>
          <a:ln w="254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anchor="ctr" anchorCtr="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2000" b="0" i="0" u="none" strike="noStrike" kern="1200" cap="none" spc="0" normalizeH="0" baseline="0" noProof="0">
                <a:ln>
                  <a:noFill/>
                </a:ln>
                <a:solidFill>
                  <a:srgbClr val="FFFFFF"/>
                </a:solidFill>
                <a:effectLst/>
                <a:uLnTx/>
                <a:uFillTx/>
                <a:latin typeface="+mn-lt"/>
                <a:ea typeface="+mn-ea"/>
                <a:cs typeface="+mn-cs"/>
              </a:rPr>
              <a:t>A</a:t>
            </a:r>
            <a:endParaRPr kumimoji="0" lang="zh-CN" altLang="en-US" sz="2000" b="0" i="0" u="none" strike="noStrike" kern="1200" cap="none" spc="0" normalizeH="0" baseline="0" noProof="0">
              <a:ln>
                <a:noFill/>
              </a:ln>
              <a:solidFill>
                <a:srgbClr val="FFFFFF"/>
              </a:solidFill>
              <a:effectLst/>
              <a:uLnTx/>
              <a:uFillTx/>
              <a:latin typeface="+mn-lt"/>
              <a:ea typeface="+mn-ea"/>
              <a:cs typeface="+mn-cs"/>
            </a:endParaRPr>
          </a:p>
        </p:txBody>
      </p:sp>
      <p:sp>
        <p:nvSpPr>
          <p:cNvPr id="10" name="椭圆 9"/>
          <p:cNvSpPr>
            <a:spLocks noChangeAspect="1"/>
          </p:cNvSpPr>
          <p:nvPr>
            <p:custDataLst>
              <p:tags r:id="rId6"/>
            </p:custDataLst>
          </p:nvPr>
        </p:nvSpPr>
        <p:spPr>
          <a:xfrm>
            <a:off x="1560513" y="3024188"/>
            <a:ext cx="514350" cy="514350"/>
          </a:xfrm>
          <a:prstGeom prst="ellipse">
            <a:avLst/>
          </a:prstGeom>
          <a:solidFill>
            <a:srgbClr val="808080"/>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anchor="ctr" anchorCtr="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2000" b="0" i="0" u="none" strike="noStrike" kern="1200" cap="none" spc="0" normalizeH="0" baseline="0" noProof="0">
                <a:ln>
                  <a:noFill/>
                </a:ln>
                <a:solidFill>
                  <a:srgbClr val="FFFFFF"/>
                </a:solidFill>
                <a:effectLst/>
                <a:uLnTx/>
                <a:uFillTx/>
                <a:latin typeface="+mn-lt"/>
                <a:ea typeface="+mn-ea"/>
                <a:cs typeface="+mn-cs"/>
              </a:rPr>
              <a:t>B</a:t>
            </a:r>
            <a:endParaRPr kumimoji="0" lang="zh-CN" altLang="en-US" sz="2000" b="0" i="0" u="none" strike="noStrike" kern="1200" cap="none" spc="0" normalizeH="0" baseline="0" noProof="0">
              <a:ln>
                <a:noFill/>
              </a:ln>
              <a:solidFill>
                <a:srgbClr val="FFFFFF"/>
              </a:solidFill>
              <a:effectLst/>
              <a:uLnTx/>
              <a:uFillTx/>
              <a:latin typeface="+mn-lt"/>
              <a:ea typeface="+mn-ea"/>
              <a:cs typeface="+mn-cs"/>
            </a:endParaRPr>
          </a:p>
        </p:txBody>
      </p:sp>
      <p:sp>
        <p:nvSpPr>
          <p:cNvPr id="13" name="圆角矩形 12"/>
          <p:cNvSpPr/>
          <p:nvPr>
            <p:custDataLst>
              <p:tags r:id="rId7"/>
            </p:custDataLst>
          </p:nvPr>
        </p:nvSpPr>
        <p:spPr>
          <a:xfrm>
            <a:off x="6172200" y="6215063"/>
            <a:ext cx="1543050" cy="411163"/>
          </a:xfrm>
          <a:prstGeom prst="roundRect">
            <a:avLst/>
          </a:prstGeom>
          <a:solidFill>
            <a:srgbClr val="808080"/>
          </a:solidFill>
          <a:ln w="381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anchor="ctr" anchorCtr="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600" b="0" i="0" u="none" strike="noStrike" kern="1200" cap="none" spc="0" normalizeH="0" baseline="0" noProof="0" dirty="0">
                <a:ln>
                  <a:noFill/>
                </a:ln>
                <a:solidFill>
                  <a:srgbClr val="FFFFFF"/>
                </a:solidFill>
                <a:effectLst/>
                <a:uLnTx/>
                <a:uFillTx/>
                <a:latin typeface="+mn-lt"/>
                <a:ea typeface="+mn-ea"/>
                <a:cs typeface="+mn-cs"/>
              </a:rPr>
              <a:t>提交</a:t>
            </a:r>
          </a:p>
        </p:txBody>
      </p:sp>
      <p:graphicFrame>
        <p:nvGraphicFramePr>
          <p:cNvPr id="11272" name="对象 20"/>
          <p:cNvGraphicFramePr>
            <a:graphicFrameLocks noChangeAspect="1"/>
          </p:cNvGraphicFramePr>
          <p:nvPr/>
        </p:nvGraphicFramePr>
        <p:xfrm>
          <a:off x="5181600" y="2006600"/>
          <a:ext cx="3505200" cy="2549525"/>
        </p:xfrm>
        <a:graphic>
          <a:graphicData uri="http://schemas.openxmlformats.org/presentationml/2006/ole">
            <mc:AlternateContent xmlns:mc="http://schemas.openxmlformats.org/markup-compatibility/2006">
              <mc:Choice xmlns:v="urn:schemas-microsoft-com:vml" Requires="v">
                <p:oleObj r:id="rId15" imgW="12163425" imgH="8848725" progId="">
                  <p:embed/>
                </p:oleObj>
              </mc:Choice>
              <mc:Fallback>
                <p:oleObj r:id="rId15" imgW="12163425" imgH="8848725" progId="">
                  <p:embed/>
                  <p:pic>
                    <p:nvPicPr>
                      <p:cNvPr id="0" name="图片 3093"/>
                      <p:cNvPicPr/>
                      <p:nvPr/>
                    </p:nvPicPr>
                    <p:blipFill>
                      <a:blip r:embed="rId16"/>
                      <a:stretch>
                        <a:fillRect/>
                      </a:stretch>
                    </p:blipFill>
                    <p:spPr>
                      <a:xfrm>
                        <a:off x="5181600" y="2006600"/>
                        <a:ext cx="3505200" cy="2549525"/>
                      </a:xfrm>
                      <a:prstGeom prst="rect">
                        <a:avLst/>
                      </a:prstGeom>
                      <a:noFill/>
                      <a:ln w="38100">
                        <a:noFill/>
                        <a:miter/>
                      </a:ln>
                    </p:spPr>
                  </p:pic>
                </p:oleObj>
              </mc:Fallback>
            </mc:AlternateContent>
          </a:graphicData>
        </a:graphic>
      </p:graphicFrame>
      <p:graphicFrame>
        <p:nvGraphicFramePr>
          <p:cNvPr id="11273" name="Object 6"/>
          <p:cNvGraphicFramePr>
            <a:graphicFrameLocks noChangeAspect="1"/>
          </p:cNvGraphicFramePr>
          <p:nvPr/>
        </p:nvGraphicFramePr>
        <p:xfrm>
          <a:off x="1100138" y="3946525"/>
          <a:ext cx="3384550" cy="2592388"/>
        </p:xfrm>
        <a:graphic>
          <a:graphicData uri="http://schemas.openxmlformats.org/presentationml/2006/ole">
            <mc:AlternateContent xmlns:mc="http://schemas.openxmlformats.org/markup-compatibility/2006">
              <mc:Choice xmlns:v="urn:schemas-microsoft-com:vml" Requires="v">
                <p:oleObj r:id="rId17" imgW="11934825" imgH="9144000" progId="">
                  <p:embed/>
                </p:oleObj>
              </mc:Choice>
              <mc:Fallback>
                <p:oleObj r:id="rId17" imgW="11934825" imgH="9144000" progId="">
                  <p:embed/>
                  <p:pic>
                    <p:nvPicPr>
                      <p:cNvPr id="0" name="图片 3095"/>
                      <p:cNvPicPr/>
                      <p:nvPr/>
                    </p:nvPicPr>
                    <p:blipFill>
                      <a:blip r:embed="rId18"/>
                      <a:stretch>
                        <a:fillRect/>
                      </a:stretch>
                    </p:blipFill>
                    <p:spPr>
                      <a:xfrm>
                        <a:off x="1100138" y="3946525"/>
                        <a:ext cx="3384550" cy="2592388"/>
                      </a:xfrm>
                      <a:prstGeom prst="rect">
                        <a:avLst/>
                      </a:prstGeom>
                      <a:noFill/>
                      <a:ln w="38100">
                        <a:noFill/>
                        <a:miter/>
                      </a:ln>
                    </p:spPr>
                  </p:pic>
                </p:oleObj>
              </mc:Fallback>
            </mc:AlternateContent>
          </a:graphicData>
        </a:graphic>
      </p:graphicFrame>
      <p:grpSp>
        <p:nvGrpSpPr>
          <p:cNvPr id="11274" name="组合 19"/>
          <p:cNvGrpSpPr/>
          <p:nvPr/>
        </p:nvGrpSpPr>
        <p:grpSpPr>
          <a:xfrm>
            <a:off x="0" y="0"/>
            <a:ext cx="9144000" cy="635000"/>
            <a:chOff x="0" y="0"/>
            <a:chExt cx="9144000" cy="635000"/>
          </a:xfrm>
        </p:grpSpPr>
        <p:sp>
          <p:nvSpPr>
            <p:cNvPr id="16" name="TitleBackground"/>
            <p:cNvSpPr/>
            <p:nvPr>
              <p:custDataLst>
                <p:tags r:id="rId9"/>
              </p:custDataLst>
            </p:nvPr>
          </p:nvSpPr>
          <p:spPr>
            <a:xfrm>
              <a:off x="0" y="0"/>
              <a:ext cx="9144000" cy="635000"/>
            </a:xfrm>
            <a:prstGeom prst="rect">
              <a:avLst/>
            </a:prstGeom>
            <a:solidFill>
              <a:srgbClr val="F6F7F8"/>
            </a:solidFill>
            <a:ln w="25400" cap="flat" cmpd="sng" algn="ctr">
              <a:noFill/>
              <a:prstDash val="solid"/>
            </a:ln>
            <a:effectLst/>
            <a:extLst>
              <a:ext uri="{91240B29-F687-4F45-9708-019B960494DF}">
                <a14:hiddenLine xmlns:a14="http://schemas.microsoft.com/office/drawing/2010/main" w="25400">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4" name="ColorBlock"/>
            <p:cNvSpPr/>
            <p:nvPr>
              <p:custDataLst>
                <p:tags r:id="rId10"/>
              </p:custDataLst>
            </p:nvPr>
          </p:nvSpPr>
          <p:spPr>
            <a:xfrm>
              <a:off x="0" y="0"/>
              <a:ext cx="254000" cy="635000"/>
            </a:xfrm>
            <a:prstGeom prst="rect">
              <a:avLst/>
            </a:prstGeom>
            <a:solidFill>
              <a:srgbClr val="639EF4"/>
            </a:solidFill>
            <a:ln w="25400" cap="flat" cmpd="sng" algn="ctr">
              <a:noFill/>
              <a:prstDash val="solid"/>
            </a:ln>
            <a:effectLst/>
            <a:extLst>
              <a:ext uri="{91240B29-F687-4F45-9708-019B960494DF}">
                <a14:hiddenLine xmlns:a14="http://schemas.microsoft.com/office/drawing/2010/main" w="25400">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8" name="TypeText"/>
            <p:cNvSpPr/>
            <p:nvPr>
              <p:custDataLst>
                <p:tags r:id="rId11"/>
              </p:custDataLst>
            </p:nvPr>
          </p:nvSpPr>
          <p:spPr>
            <a:xfrm>
              <a:off x="254000" y="0"/>
              <a:ext cx="1905000" cy="635000"/>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6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单选题</a:t>
              </a:r>
            </a:p>
          </p:txBody>
        </p:sp>
        <p:sp>
          <p:nvSpPr>
            <p:cNvPr id="19" name="TipText"/>
            <p:cNvSpPr/>
            <p:nvPr>
              <p:custDataLst>
                <p:tags r:id="rId12"/>
              </p:custDataLst>
            </p:nvPr>
          </p:nvSpPr>
          <p:spPr>
            <a:xfrm>
              <a:off x="1525905" y="109220"/>
              <a:ext cx="2286000" cy="508000"/>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000" b="0" i="0" u="none" strike="noStrike" kern="1200" cap="none" spc="0" normalizeH="0" baseline="0" noProof="0">
                  <a:ln>
                    <a:noFill/>
                  </a:ln>
                  <a:solidFill>
                    <a:srgbClr val="80808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1</a:t>
              </a:r>
              <a:r>
                <a:rPr kumimoji="0" lang="zh-CN" altLang="en-US" sz="2000" b="0" i="0" u="none" strike="noStrike" kern="1200" cap="none" spc="0" normalizeH="0" baseline="0" noProof="0">
                  <a:ln>
                    <a:noFill/>
                  </a:ln>
                  <a:solidFill>
                    <a:srgbClr val="80808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分</a:t>
              </a:r>
            </a:p>
          </p:txBody>
        </p:sp>
      </p:grpSp>
      <p:pic>
        <p:nvPicPr>
          <p:cNvPr id="11279" name="图片 14"/>
          <p:cNvPicPr/>
          <p:nvPr>
            <p:custDataLst>
              <p:tags r:id="rId8"/>
            </p:custDataLst>
          </p:nvPr>
        </p:nvPicPr>
        <p:blipFill>
          <a:blip r:embed="rId19"/>
          <a:stretch>
            <a:fillRect/>
          </a:stretch>
        </p:blipFill>
        <p:spPr>
          <a:xfrm>
            <a:off x="7594600" y="63500"/>
            <a:ext cx="1422400" cy="508000"/>
          </a:xfrm>
          <a:prstGeom prst="rect">
            <a:avLst/>
          </a:prstGeom>
          <a:noFill/>
          <a:ln w="9525">
            <a:noFill/>
          </a:ln>
        </p:spPr>
      </p:pic>
    </p:spTree>
    <p:custDataLst>
      <p:tags r:id="rId1"/>
    </p:custDataLst>
  </p:cSld>
  <p:clrMapOvr>
    <a:masterClrMapping/>
  </p:clrMapOvr>
  <p:transition spd="slow"/>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313" name="对象 20"/>
          <p:cNvGraphicFramePr>
            <a:graphicFrameLocks noChangeAspect="1"/>
          </p:cNvGraphicFramePr>
          <p:nvPr/>
        </p:nvGraphicFramePr>
        <p:xfrm>
          <a:off x="5292725" y="3452813"/>
          <a:ext cx="3505200" cy="2549525"/>
        </p:xfrm>
        <a:graphic>
          <a:graphicData uri="http://schemas.openxmlformats.org/presentationml/2006/ole">
            <mc:AlternateContent xmlns:mc="http://schemas.openxmlformats.org/markup-compatibility/2006">
              <mc:Choice xmlns:v="urn:schemas-microsoft-com:vml" Requires="v">
                <p:oleObj r:id="rId19" imgW="12163425" imgH="8848725" progId="">
                  <p:embed/>
                </p:oleObj>
              </mc:Choice>
              <mc:Fallback>
                <p:oleObj r:id="rId19" imgW="12163425" imgH="8848725" progId="">
                  <p:embed/>
                  <p:pic>
                    <p:nvPicPr>
                      <p:cNvPr id="0" name="图片 3094"/>
                      <p:cNvPicPr/>
                      <p:nvPr/>
                    </p:nvPicPr>
                    <p:blipFill>
                      <a:blip r:embed="rId20"/>
                      <a:stretch>
                        <a:fillRect/>
                      </a:stretch>
                    </p:blipFill>
                    <p:spPr>
                      <a:xfrm>
                        <a:off x="5292725" y="3452813"/>
                        <a:ext cx="3505200" cy="2549525"/>
                      </a:xfrm>
                      <a:prstGeom prst="rect">
                        <a:avLst/>
                      </a:prstGeom>
                      <a:noFill/>
                      <a:ln w="38100">
                        <a:noFill/>
                        <a:miter/>
                      </a:ln>
                    </p:spPr>
                  </p:pic>
                </p:oleObj>
              </mc:Fallback>
            </mc:AlternateContent>
          </a:graphicData>
        </a:graphic>
      </p:graphicFrame>
      <p:sp>
        <p:nvSpPr>
          <p:cNvPr id="2" name="灯片编号占位符 1"/>
          <p:cNvSpPr txBox="1">
            <a:spLocks noGrp="1"/>
          </p:cNvSpPr>
          <p:nvPr>
            <p:ph type="sldNum" sz="quarter" idx="12"/>
          </p:nvPr>
        </p:nvSpPr>
        <p:spPr>
          <a:noFill/>
        </p:spPr>
        <p:txBody>
          <a:bodyPr vert="horz" lIns="91440" tIns="45720" rIns="91440" bIns="45720" rtlCol="0" anchor="ctr"/>
          <a:lstStyle/>
          <a:p>
            <a:pPr marL="0" marR="0" lvl="0" indent="0" algn="r" defTabSz="914400" rtl="0" eaLnBrk="1" fontAlgn="base" latinLnBrk="0" hangingPunct="1">
              <a:lnSpc>
                <a:spcPct val="100000"/>
              </a:lnSpc>
              <a:spcBef>
                <a:spcPct val="0"/>
              </a:spcBef>
              <a:spcAft>
                <a:spcPct val="0"/>
              </a:spcAft>
              <a:buClrTx/>
              <a:buSzTx/>
              <a:buFontTx/>
              <a:buNone/>
              <a:defRPr/>
            </a:pPr>
            <a:fld id="{A00F12FD-E889-4495-99B7-A6216312D12D}" type="slidenum">
              <a:rPr kumimoji="0" lang="en-US" altLang="zh-CN" sz="1200" b="0" i="0" u="none" strike="noStrike" kern="1200" cap="none" spc="0" normalizeH="0" baseline="0" noProof="0">
                <a:ln>
                  <a:noFill/>
                </a:ln>
                <a:solidFill>
                  <a:schemeClr val="tx1">
                    <a:tint val="75000"/>
                  </a:schemeClr>
                </a:solidFill>
                <a:effectLst/>
                <a:uLnTx/>
                <a:uFillTx/>
                <a:latin typeface="Verdana" panose="020B0604030504040204" pitchFamily="34" charset="0"/>
                <a:ea typeface="宋体" panose="02010600030101010101" pitchFamily="2" charset="-122"/>
                <a:cs typeface="+mn-cs"/>
              </a:rPr>
              <a:t>98</a:t>
            </a:fld>
            <a:endParaRPr kumimoji="0" lang="en-US" altLang="zh-CN" sz="1200" b="0" i="0" u="none" strike="noStrike" kern="1200" cap="none" spc="0" normalizeH="0" baseline="0" noProof="0">
              <a:ln>
                <a:noFill/>
              </a:ln>
              <a:solidFill>
                <a:schemeClr val="tx1">
                  <a:tint val="75000"/>
                </a:schemeClr>
              </a:solidFill>
              <a:effectLst/>
              <a:uLnTx/>
              <a:uFillTx/>
              <a:latin typeface="Verdana" panose="020B0604030504040204" pitchFamily="34" charset="0"/>
              <a:ea typeface="宋体" panose="02010600030101010101" pitchFamily="2" charset="-122"/>
              <a:cs typeface="+mn-cs"/>
            </a:endParaRPr>
          </a:p>
        </p:txBody>
      </p:sp>
      <p:sp>
        <p:nvSpPr>
          <p:cNvPr id="4" name="矩形 3"/>
          <p:cNvSpPr/>
          <p:nvPr>
            <p:custDataLst>
              <p:tags r:id="rId2"/>
            </p:custDataLst>
          </p:nvPr>
        </p:nvSpPr>
        <p:spPr>
          <a:xfrm>
            <a:off x="827088" y="836613"/>
            <a:ext cx="7315200" cy="839788"/>
          </a:xfrm>
          <a:prstGeom prst="rect">
            <a:avLst/>
          </a:prstGeom>
          <a:noFill/>
          <a:ln w="25400" cap="flat" cmpd="sng" algn="ctr">
            <a:noFill/>
            <a:prstDash val="soli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l" defTabSz="914400" rtl="0" eaLnBrk="1" fontAlgn="base" latinLnBrk="0" hangingPunct="1">
              <a:lnSpc>
                <a:spcPct val="120000"/>
              </a:lnSpc>
              <a:spcBef>
                <a:spcPct val="0"/>
              </a:spcBef>
              <a:spcAft>
                <a:spcPct val="0"/>
              </a:spcAft>
              <a:buClrTx/>
              <a:buSzTx/>
              <a:buFontTx/>
              <a:buNone/>
              <a:defRPr/>
            </a:pPr>
            <a:r>
              <a:rPr kumimoji="0" lang="zh-CN" altLang="en-US" sz="3200" b="1"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a:t>
            </a:r>
            <a:r>
              <a:rPr kumimoji="0" lang="en-US" altLang="zh-CN" sz="3200" b="1"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2</a:t>
            </a:r>
            <a:r>
              <a:rPr kumimoji="0" lang="zh-CN" altLang="en-US" sz="3200" b="1"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）什么情况下</a:t>
            </a:r>
            <a:r>
              <a:rPr kumimoji="0" lang="en-US" altLang="zh-CN" sz="3200" b="1"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Ad</a:t>
            </a:r>
            <a:r>
              <a:rPr kumimoji="0" lang="zh-CN" altLang="en-US" sz="3200" b="1"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为“＋”</a:t>
            </a:r>
          </a:p>
        </p:txBody>
      </p:sp>
      <p:sp>
        <p:nvSpPr>
          <p:cNvPr id="5" name="矩形 4"/>
          <p:cNvSpPr/>
          <p:nvPr>
            <p:custDataLst>
              <p:tags r:id="rId3"/>
            </p:custDataLst>
          </p:nvPr>
        </p:nvSpPr>
        <p:spPr>
          <a:xfrm>
            <a:off x="1908175" y="2132013"/>
            <a:ext cx="3494088" cy="642938"/>
          </a:xfrm>
          <a:prstGeom prst="rect">
            <a:avLst/>
          </a:prstGeom>
          <a:noFill/>
          <a:ln w="25400" cap="flat" cmpd="sng" algn="ctr">
            <a:noFill/>
            <a:prstDash val="soli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将</a:t>
            </a:r>
            <a:r>
              <a:rPr kumimoji="0" lang="en-US" altLang="zh-CN" sz="3200" b="1" i="0" u="none" strike="noStrike" kern="1200" cap="none" spc="0" normalizeH="0" baseline="0" noProof="0" dirty="0" err="1">
                <a:ln>
                  <a:noFill/>
                </a:ln>
                <a:solidFill>
                  <a:srgbClr val="000000"/>
                </a:solidFill>
                <a:effectLst/>
                <a:uLnTx/>
                <a:uFillTx/>
                <a:latin typeface="楷体" panose="02010609060101010101" pitchFamily="49" charset="-122"/>
                <a:ea typeface="楷体" panose="02010609060101010101" pitchFamily="49" charset="-122"/>
                <a:cs typeface="+mn-cs"/>
              </a:rPr>
              <a:t>ui</a:t>
            </a:r>
            <a:r>
              <a:rPr kumimoji="0" lang="zh-CN" altLang="en-US" sz="3200" b="1"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极性反接</a:t>
            </a:r>
          </a:p>
        </p:txBody>
      </p:sp>
      <p:sp>
        <p:nvSpPr>
          <p:cNvPr id="6" name="矩形 5"/>
          <p:cNvSpPr/>
          <p:nvPr>
            <p:custDataLst>
              <p:tags r:id="rId4"/>
            </p:custDataLst>
          </p:nvPr>
        </p:nvSpPr>
        <p:spPr>
          <a:xfrm>
            <a:off x="1908175" y="2989263"/>
            <a:ext cx="4286250" cy="642938"/>
          </a:xfrm>
          <a:prstGeom prst="rect">
            <a:avLst/>
          </a:prstGeom>
          <a:noFill/>
          <a:ln w="25400" cap="flat" cmpd="sng" algn="ctr">
            <a:noFill/>
            <a:prstDash val="soli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负载接在对侧集电极上</a:t>
            </a:r>
          </a:p>
        </p:txBody>
      </p:sp>
      <p:sp>
        <p:nvSpPr>
          <p:cNvPr id="9" name="椭圆 8"/>
          <p:cNvSpPr>
            <a:spLocks noChangeAspect="1"/>
          </p:cNvSpPr>
          <p:nvPr>
            <p:custDataLst>
              <p:tags r:id="rId5"/>
            </p:custDataLst>
          </p:nvPr>
        </p:nvSpPr>
        <p:spPr>
          <a:xfrm>
            <a:off x="1193800" y="2197100"/>
            <a:ext cx="514350" cy="514350"/>
          </a:xfrm>
          <a:prstGeom prst="ellipse">
            <a:avLst/>
          </a:prstGeom>
          <a:solidFill>
            <a:srgbClr val="808080"/>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anchor="ctr" anchorCtr="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2000" b="0" i="0" u="none" strike="noStrike" kern="1200" cap="none" spc="0" normalizeH="0" baseline="0" noProof="0">
                <a:ln>
                  <a:noFill/>
                </a:ln>
                <a:solidFill>
                  <a:srgbClr val="FFFFFF"/>
                </a:solidFill>
                <a:effectLst/>
                <a:uLnTx/>
                <a:uFillTx/>
                <a:latin typeface="+mn-lt"/>
                <a:ea typeface="+mn-ea"/>
                <a:cs typeface="+mn-cs"/>
              </a:rPr>
              <a:t>A</a:t>
            </a:r>
            <a:endParaRPr kumimoji="0" lang="zh-CN" altLang="en-US" sz="2000" b="0" i="0" u="none" strike="noStrike" kern="1200" cap="none" spc="0" normalizeH="0" baseline="0" noProof="0">
              <a:ln>
                <a:noFill/>
              </a:ln>
              <a:solidFill>
                <a:srgbClr val="FFFFFF"/>
              </a:solidFill>
              <a:effectLst/>
              <a:uLnTx/>
              <a:uFillTx/>
              <a:latin typeface="+mn-lt"/>
              <a:ea typeface="+mn-ea"/>
              <a:cs typeface="+mn-cs"/>
            </a:endParaRPr>
          </a:p>
        </p:txBody>
      </p:sp>
      <p:sp>
        <p:nvSpPr>
          <p:cNvPr id="10" name="椭圆 9"/>
          <p:cNvSpPr>
            <a:spLocks noChangeAspect="1"/>
          </p:cNvSpPr>
          <p:nvPr>
            <p:custDataLst>
              <p:tags r:id="rId6"/>
            </p:custDataLst>
          </p:nvPr>
        </p:nvSpPr>
        <p:spPr>
          <a:xfrm>
            <a:off x="1193800" y="3054350"/>
            <a:ext cx="514350" cy="514350"/>
          </a:xfrm>
          <a:prstGeom prst="ellipse">
            <a:avLst/>
          </a:prstGeom>
          <a:solidFill>
            <a:srgbClr val="808080"/>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anchor="ctr" anchorCtr="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2000" b="0" i="0" u="none" strike="noStrike" kern="1200" cap="none" spc="0" normalizeH="0" baseline="0" noProof="0">
                <a:ln>
                  <a:noFill/>
                </a:ln>
                <a:solidFill>
                  <a:srgbClr val="FFFFFF"/>
                </a:solidFill>
                <a:effectLst/>
                <a:uLnTx/>
                <a:uFillTx/>
                <a:latin typeface="+mn-lt"/>
                <a:ea typeface="+mn-ea"/>
                <a:cs typeface="+mn-cs"/>
              </a:rPr>
              <a:t>B</a:t>
            </a:r>
            <a:endParaRPr kumimoji="0" lang="zh-CN" altLang="en-US" sz="2000" b="0" i="0" u="none" strike="noStrike" kern="1200" cap="none" spc="0" normalizeH="0" baseline="0" noProof="0">
              <a:ln>
                <a:noFill/>
              </a:ln>
              <a:solidFill>
                <a:srgbClr val="FFFFFF"/>
              </a:solidFill>
              <a:effectLst/>
              <a:uLnTx/>
              <a:uFillTx/>
              <a:latin typeface="+mn-lt"/>
              <a:ea typeface="+mn-ea"/>
              <a:cs typeface="+mn-cs"/>
            </a:endParaRPr>
          </a:p>
        </p:txBody>
      </p:sp>
      <p:sp>
        <p:nvSpPr>
          <p:cNvPr id="13" name="圆角矩形 12"/>
          <p:cNvSpPr/>
          <p:nvPr>
            <p:custDataLst>
              <p:tags r:id="rId7"/>
            </p:custDataLst>
          </p:nvPr>
        </p:nvSpPr>
        <p:spPr>
          <a:xfrm>
            <a:off x="6172200" y="6215063"/>
            <a:ext cx="1543050" cy="411163"/>
          </a:xfrm>
          <a:prstGeom prst="roundRect">
            <a:avLst/>
          </a:prstGeom>
          <a:solidFill>
            <a:srgbClr val="808080"/>
          </a:solidFill>
          <a:ln w="381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anchor="ctr" anchorCtr="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600" b="0" i="0" u="none" strike="noStrike" kern="1200" cap="none" spc="0" normalizeH="0" baseline="0" noProof="0">
                <a:ln>
                  <a:noFill/>
                </a:ln>
                <a:solidFill>
                  <a:srgbClr val="FFFFFF"/>
                </a:solidFill>
                <a:effectLst/>
                <a:uLnTx/>
                <a:uFillTx/>
                <a:latin typeface="+mn-lt"/>
                <a:ea typeface="+mn-ea"/>
                <a:cs typeface="+mn-cs"/>
              </a:rPr>
              <a:t>提交</a:t>
            </a:r>
          </a:p>
        </p:txBody>
      </p:sp>
      <p:sp>
        <p:nvSpPr>
          <p:cNvPr id="17" name="矩形 16"/>
          <p:cNvSpPr/>
          <p:nvPr>
            <p:custDataLst>
              <p:tags r:id="rId8"/>
            </p:custDataLst>
          </p:nvPr>
        </p:nvSpPr>
        <p:spPr>
          <a:xfrm>
            <a:off x="1908175" y="3938588"/>
            <a:ext cx="4286250" cy="642938"/>
          </a:xfrm>
          <a:prstGeom prst="rect">
            <a:avLst/>
          </a:prstGeom>
          <a:noFill/>
          <a:ln w="25400" cap="flat" cmpd="sng" algn="ctr">
            <a:noFill/>
            <a:prstDash val="soli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3200" b="1"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A</a:t>
            </a:r>
            <a:r>
              <a:rPr kumimoji="0" lang="zh-CN" altLang="en-US" sz="3200" b="1"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和</a:t>
            </a:r>
            <a:r>
              <a:rPr kumimoji="0" lang="en-US" altLang="zh-CN" sz="3200" b="1"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B</a:t>
            </a:r>
            <a:r>
              <a:rPr kumimoji="0" lang="zh-CN" altLang="en-US" sz="3200" b="1"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均可以</a:t>
            </a:r>
          </a:p>
        </p:txBody>
      </p:sp>
      <p:sp>
        <p:nvSpPr>
          <p:cNvPr id="22" name="椭圆 21"/>
          <p:cNvSpPr>
            <a:spLocks noChangeAspect="1"/>
          </p:cNvSpPr>
          <p:nvPr>
            <p:custDataLst>
              <p:tags r:id="rId9"/>
            </p:custDataLst>
          </p:nvPr>
        </p:nvSpPr>
        <p:spPr>
          <a:xfrm>
            <a:off x="1193800" y="4002088"/>
            <a:ext cx="514350" cy="514350"/>
          </a:xfrm>
          <a:prstGeom prst="ellipse">
            <a:avLst/>
          </a:prstGeom>
          <a:solidFill>
            <a:srgbClr val="00FF00"/>
          </a:solidFill>
          <a:ln w="254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anchor="ctr" anchorCtr="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2000" b="0" i="0" u="none" strike="noStrike" kern="1200" cap="none" spc="0" normalizeH="0" baseline="0" noProof="0" dirty="0">
                <a:ln>
                  <a:noFill/>
                </a:ln>
                <a:solidFill>
                  <a:srgbClr val="FFFFFF"/>
                </a:solidFill>
                <a:effectLst/>
                <a:uLnTx/>
                <a:uFillTx/>
                <a:latin typeface="+mn-lt"/>
                <a:ea typeface="+mn-ea"/>
                <a:cs typeface="+mn-cs"/>
              </a:rPr>
              <a:t>C</a:t>
            </a:r>
            <a:endParaRPr kumimoji="0" lang="zh-CN" altLang="en-US" sz="2000" b="0" i="0" u="none" strike="noStrike" kern="1200" cap="none" spc="0" normalizeH="0" baseline="0" noProof="0" dirty="0">
              <a:ln>
                <a:noFill/>
              </a:ln>
              <a:solidFill>
                <a:srgbClr val="FFFFFF"/>
              </a:solidFill>
              <a:effectLst/>
              <a:uLnTx/>
              <a:uFillTx/>
              <a:latin typeface="+mn-lt"/>
              <a:ea typeface="+mn-ea"/>
              <a:cs typeface="+mn-cs"/>
            </a:endParaRPr>
          </a:p>
        </p:txBody>
      </p:sp>
      <p:sp>
        <p:nvSpPr>
          <p:cNvPr id="23" name="矩形 22"/>
          <p:cNvSpPr/>
          <p:nvPr>
            <p:custDataLst>
              <p:tags r:id="rId10"/>
            </p:custDataLst>
          </p:nvPr>
        </p:nvSpPr>
        <p:spPr>
          <a:xfrm>
            <a:off x="1908175" y="4730750"/>
            <a:ext cx="4286250" cy="642938"/>
          </a:xfrm>
          <a:prstGeom prst="rect">
            <a:avLst/>
          </a:prstGeom>
          <a:noFill/>
          <a:ln w="25400" cap="flat" cmpd="sng" algn="ctr">
            <a:noFill/>
            <a:prstDash val="soli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3200" b="1"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A</a:t>
            </a:r>
            <a:r>
              <a:rPr kumimoji="0" lang="zh-CN" altLang="en-US" sz="3200" b="1"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和</a:t>
            </a:r>
            <a:r>
              <a:rPr kumimoji="0" lang="en-US" altLang="zh-CN" sz="3200" b="1"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B</a:t>
            </a:r>
            <a:r>
              <a:rPr kumimoji="0" lang="zh-CN" altLang="en-US" sz="3200" b="1"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均不可</a:t>
            </a:r>
          </a:p>
        </p:txBody>
      </p:sp>
      <p:sp>
        <p:nvSpPr>
          <p:cNvPr id="24" name="椭圆 23"/>
          <p:cNvSpPr>
            <a:spLocks noChangeAspect="1"/>
          </p:cNvSpPr>
          <p:nvPr>
            <p:custDataLst>
              <p:tags r:id="rId11"/>
            </p:custDataLst>
          </p:nvPr>
        </p:nvSpPr>
        <p:spPr>
          <a:xfrm>
            <a:off x="1193800" y="4794250"/>
            <a:ext cx="514350" cy="514350"/>
          </a:xfrm>
          <a:prstGeom prst="ellipse">
            <a:avLst/>
          </a:prstGeom>
          <a:solidFill>
            <a:srgbClr val="808080"/>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anchor="ctr" anchorCtr="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2000" b="0" i="0" u="none" strike="noStrike" kern="1200" cap="none" spc="0" normalizeH="0" baseline="0" noProof="0">
                <a:ln>
                  <a:noFill/>
                </a:ln>
                <a:solidFill>
                  <a:srgbClr val="FFFFFF"/>
                </a:solidFill>
                <a:effectLst/>
                <a:uLnTx/>
                <a:uFillTx/>
                <a:latin typeface="+mn-lt"/>
                <a:ea typeface="+mn-ea"/>
                <a:cs typeface="+mn-cs"/>
              </a:rPr>
              <a:t>D</a:t>
            </a:r>
            <a:endParaRPr kumimoji="0" lang="zh-CN" altLang="en-US" sz="2000" b="0" i="0" u="none" strike="noStrike" kern="1200" cap="none" spc="0" normalizeH="0" baseline="0" noProof="0" dirty="0">
              <a:ln>
                <a:noFill/>
              </a:ln>
              <a:solidFill>
                <a:srgbClr val="FFFFFF"/>
              </a:solidFill>
              <a:effectLst/>
              <a:uLnTx/>
              <a:uFillTx/>
              <a:latin typeface="+mn-lt"/>
              <a:ea typeface="+mn-ea"/>
              <a:cs typeface="+mn-cs"/>
            </a:endParaRPr>
          </a:p>
        </p:txBody>
      </p:sp>
      <p:grpSp>
        <p:nvGrpSpPr>
          <p:cNvPr id="13325" name="组合 19"/>
          <p:cNvGrpSpPr/>
          <p:nvPr/>
        </p:nvGrpSpPr>
        <p:grpSpPr>
          <a:xfrm>
            <a:off x="0" y="0"/>
            <a:ext cx="9144000" cy="635000"/>
            <a:chOff x="0" y="0"/>
            <a:chExt cx="9144000" cy="635000"/>
          </a:xfrm>
        </p:grpSpPr>
        <p:sp>
          <p:nvSpPr>
            <p:cNvPr id="16" name="TitleBackground"/>
            <p:cNvSpPr/>
            <p:nvPr>
              <p:custDataLst>
                <p:tags r:id="rId13"/>
              </p:custDataLst>
            </p:nvPr>
          </p:nvSpPr>
          <p:spPr>
            <a:xfrm>
              <a:off x="0" y="0"/>
              <a:ext cx="9144000" cy="635000"/>
            </a:xfrm>
            <a:prstGeom prst="rect">
              <a:avLst/>
            </a:prstGeom>
            <a:solidFill>
              <a:srgbClr val="F6F7F8"/>
            </a:solidFill>
            <a:ln w="25400" cap="flat" cmpd="sng" algn="ctr">
              <a:noFill/>
              <a:prstDash val="solid"/>
            </a:ln>
            <a:effectLst/>
            <a:extLst>
              <a:ext uri="{91240B29-F687-4F45-9708-019B960494DF}">
                <a14:hiddenLine xmlns:a14="http://schemas.microsoft.com/office/drawing/2010/main" w="25400">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4" name="ColorBlock"/>
            <p:cNvSpPr/>
            <p:nvPr>
              <p:custDataLst>
                <p:tags r:id="rId14"/>
              </p:custDataLst>
            </p:nvPr>
          </p:nvSpPr>
          <p:spPr>
            <a:xfrm>
              <a:off x="0" y="0"/>
              <a:ext cx="254000" cy="635000"/>
            </a:xfrm>
            <a:prstGeom prst="rect">
              <a:avLst/>
            </a:prstGeom>
            <a:solidFill>
              <a:srgbClr val="639EF4"/>
            </a:solidFill>
            <a:ln w="25400" cap="flat" cmpd="sng" algn="ctr">
              <a:noFill/>
              <a:prstDash val="solid"/>
            </a:ln>
            <a:effectLst/>
            <a:extLst>
              <a:ext uri="{91240B29-F687-4F45-9708-019B960494DF}">
                <a14:hiddenLine xmlns:a14="http://schemas.microsoft.com/office/drawing/2010/main" w="25400">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8" name="TypeText"/>
            <p:cNvSpPr/>
            <p:nvPr>
              <p:custDataLst>
                <p:tags r:id="rId15"/>
              </p:custDataLst>
            </p:nvPr>
          </p:nvSpPr>
          <p:spPr>
            <a:xfrm>
              <a:off x="254000" y="0"/>
              <a:ext cx="1905000" cy="635000"/>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6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单选题</a:t>
              </a:r>
            </a:p>
          </p:txBody>
        </p:sp>
        <p:sp>
          <p:nvSpPr>
            <p:cNvPr id="19" name="TipText"/>
            <p:cNvSpPr/>
            <p:nvPr>
              <p:custDataLst>
                <p:tags r:id="rId16"/>
              </p:custDataLst>
            </p:nvPr>
          </p:nvSpPr>
          <p:spPr>
            <a:xfrm>
              <a:off x="1525905" y="109220"/>
              <a:ext cx="2286000" cy="508000"/>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000" b="0" i="0" u="none" strike="noStrike" kern="1200" cap="none" spc="0" normalizeH="0" baseline="0" noProof="0">
                  <a:ln>
                    <a:noFill/>
                  </a:ln>
                  <a:solidFill>
                    <a:srgbClr val="80808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1</a:t>
              </a:r>
              <a:r>
                <a:rPr kumimoji="0" lang="zh-CN" altLang="en-US" sz="2000" b="0" i="0" u="none" strike="noStrike" kern="1200" cap="none" spc="0" normalizeH="0" baseline="0" noProof="0">
                  <a:ln>
                    <a:noFill/>
                  </a:ln>
                  <a:solidFill>
                    <a:srgbClr val="80808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分</a:t>
              </a:r>
            </a:p>
          </p:txBody>
        </p:sp>
      </p:grpSp>
      <p:pic>
        <p:nvPicPr>
          <p:cNvPr id="13330" name="图片 14"/>
          <p:cNvPicPr/>
          <p:nvPr>
            <p:custDataLst>
              <p:tags r:id="rId12"/>
            </p:custDataLst>
          </p:nvPr>
        </p:nvPicPr>
        <p:blipFill>
          <a:blip r:embed="rId21"/>
          <a:stretch>
            <a:fillRect/>
          </a:stretch>
        </p:blipFill>
        <p:spPr>
          <a:xfrm>
            <a:off x="7594600" y="63500"/>
            <a:ext cx="1422400" cy="508000"/>
          </a:xfrm>
          <a:prstGeom prst="rect">
            <a:avLst/>
          </a:prstGeom>
          <a:noFill/>
          <a:ln w="9525">
            <a:noFill/>
          </a:ln>
        </p:spPr>
      </p:pic>
    </p:spTree>
    <p:custDataLst>
      <p:tags r:id="rId1"/>
    </p:custData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361" name="对象 20"/>
          <p:cNvGraphicFramePr>
            <a:graphicFrameLocks noChangeAspect="1"/>
          </p:cNvGraphicFramePr>
          <p:nvPr/>
        </p:nvGraphicFramePr>
        <p:xfrm>
          <a:off x="5219700" y="3538538"/>
          <a:ext cx="3505200" cy="2549525"/>
        </p:xfrm>
        <a:graphic>
          <a:graphicData uri="http://schemas.openxmlformats.org/presentationml/2006/ole">
            <mc:AlternateContent xmlns:mc="http://schemas.openxmlformats.org/markup-compatibility/2006">
              <mc:Choice xmlns:v="urn:schemas-microsoft-com:vml" Requires="v">
                <p:oleObj r:id="rId17" imgW="12163425" imgH="8848725" progId="">
                  <p:embed/>
                </p:oleObj>
              </mc:Choice>
              <mc:Fallback>
                <p:oleObj r:id="rId17" imgW="12163425" imgH="8848725" progId="">
                  <p:embed/>
                  <p:pic>
                    <p:nvPicPr>
                      <p:cNvPr id="0" name="图片 3092"/>
                      <p:cNvPicPr/>
                      <p:nvPr/>
                    </p:nvPicPr>
                    <p:blipFill>
                      <a:blip r:embed="rId18"/>
                      <a:stretch>
                        <a:fillRect/>
                      </a:stretch>
                    </p:blipFill>
                    <p:spPr>
                      <a:xfrm>
                        <a:off x="5219700" y="3538538"/>
                        <a:ext cx="3505200" cy="2549525"/>
                      </a:xfrm>
                      <a:prstGeom prst="rect">
                        <a:avLst/>
                      </a:prstGeom>
                      <a:noFill/>
                      <a:ln w="38100">
                        <a:noFill/>
                        <a:miter/>
                      </a:ln>
                    </p:spPr>
                  </p:pic>
                </p:oleObj>
              </mc:Fallback>
            </mc:AlternateContent>
          </a:graphicData>
        </a:graphic>
      </p:graphicFrame>
      <p:sp>
        <p:nvSpPr>
          <p:cNvPr id="2" name="灯片编号占位符 1"/>
          <p:cNvSpPr txBox="1">
            <a:spLocks noGrp="1"/>
          </p:cNvSpPr>
          <p:nvPr>
            <p:ph type="sldNum" sz="quarter" idx="12"/>
          </p:nvPr>
        </p:nvSpPr>
        <p:spPr>
          <a:noFill/>
        </p:spPr>
        <p:txBody>
          <a:bodyPr vert="horz" lIns="91440" tIns="45720" rIns="91440" bIns="45720" rtlCol="0" anchor="ctr"/>
          <a:lstStyle/>
          <a:p>
            <a:pPr marL="0" marR="0" lvl="0" indent="0" algn="r" defTabSz="914400" rtl="0" eaLnBrk="1" fontAlgn="base" latinLnBrk="0" hangingPunct="1">
              <a:lnSpc>
                <a:spcPct val="100000"/>
              </a:lnSpc>
              <a:spcBef>
                <a:spcPct val="0"/>
              </a:spcBef>
              <a:spcAft>
                <a:spcPct val="0"/>
              </a:spcAft>
              <a:buClrTx/>
              <a:buSzTx/>
              <a:buFontTx/>
              <a:buNone/>
              <a:defRPr/>
            </a:pPr>
            <a:fld id="{89BF7E8C-CFEF-4FC6-B0BF-FF04EF11D961}" type="slidenum">
              <a:rPr kumimoji="0" lang="en-US" altLang="zh-CN" sz="1200" b="0" i="0" u="none" strike="noStrike" kern="1200" cap="none" spc="0" normalizeH="0" baseline="0" noProof="0">
                <a:ln>
                  <a:noFill/>
                </a:ln>
                <a:solidFill>
                  <a:schemeClr val="tx1">
                    <a:tint val="75000"/>
                  </a:schemeClr>
                </a:solidFill>
                <a:effectLst/>
                <a:uLnTx/>
                <a:uFillTx/>
                <a:latin typeface="Verdana" panose="020B0604030504040204" pitchFamily="34" charset="0"/>
                <a:ea typeface="宋体" panose="02010600030101010101" pitchFamily="2" charset="-122"/>
                <a:cs typeface="+mn-cs"/>
              </a:rPr>
              <a:t>99</a:t>
            </a:fld>
            <a:endParaRPr kumimoji="0" lang="en-US" altLang="zh-CN" sz="1200" b="0" i="0" u="none" strike="noStrike" kern="1200" cap="none" spc="0" normalizeH="0" baseline="0" noProof="0">
              <a:ln>
                <a:noFill/>
              </a:ln>
              <a:solidFill>
                <a:schemeClr val="tx1">
                  <a:tint val="75000"/>
                </a:schemeClr>
              </a:solidFill>
              <a:effectLst/>
              <a:uLnTx/>
              <a:uFillTx/>
              <a:latin typeface="Verdana" panose="020B0604030504040204" pitchFamily="34" charset="0"/>
              <a:ea typeface="宋体" panose="02010600030101010101" pitchFamily="2" charset="-122"/>
              <a:cs typeface="+mn-cs"/>
            </a:endParaRPr>
          </a:p>
        </p:txBody>
      </p:sp>
      <p:sp>
        <p:nvSpPr>
          <p:cNvPr id="4" name="矩形 3"/>
          <p:cNvSpPr/>
          <p:nvPr>
            <p:custDataLst>
              <p:tags r:id="rId2"/>
            </p:custDataLst>
          </p:nvPr>
        </p:nvSpPr>
        <p:spPr>
          <a:xfrm>
            <a:off x="477838" y="752475"/>
            <a:ext cx="8188325" cy="841375"/>
          </a:xfrm>
          <a:prstGeom prst="rect">
            <a:avLst/>
          </a:prstGeom>
          <a:noFill/>
          <a:ln w="25400" cap="flat" cmpd="sng" algn="ctr">
            <a:noFill/>
            <a:prstDash val="soli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l" defTabSz="914400" rtl="0" eaLnBrk="1" fontAlgn="base" latinLnBrk="0" hangingPunct="1">
              <a:lnSpc>
                <a:spcPct val="120000"/>
              </a:lnSpc>
              <a:spcBef>
                <a:spcPct val="0"/>
              </a:spcBef>
              <a:spcAft>
                <a:spcPct val="0"/>
              </a:spcAft>
              <a:buClrTx/>
              <a:buSzTx/>
              <a:buFontTx/>
              <a:buNone/>
              <a:defRPr/>
            </a:pPr>
            <a:r>
              <a:rPr kumimoji="0" lang="zh-CN" altLang="en-US" sz="3200" b="1"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a:t>
            </a:r>
            <a:r>
              <a:rPr kumimoji="0" lang="en-US" altLang="zh-CN" sz="3200" b="1"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3</a:t>
            </a:r>
            <a:r>
              <a:rPr kumimoji="0" lang="zh-CN" altLang="en-US" sz="3200" b="1"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）双端输出时和单端输出时的</a:t>
            </a:r>
            <a:r>
              <a:rPr kumimoji="0" lang="en-US" altLang="zh-CN" sz="3200" b="1"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|Ad|</a:t>
            </a:r>
            <a:r>
              <a:rPr kumimoji="0" lang="zh-CN" altLang="en-US" sz="3200" b="1"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的关系？</a:t>
            </a:r>
            <a:endParaRPr kumimoji="0" lang="en-US" altLang="zh-CN" sz="3200" b="1"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endParaRPr>
          </a:p>
        </p:txBody>
      </p:sp>
      <p:sp>
        <p:nvSpPr>
          <p:cNvPr id="5" name="矩形 4"/>
          <p:cNvSpPr/>
          <p:nvPr>
            <p:custDataLst>
              <p:tags r:id="rId3"/>
            </p:custDataLst>
          </p:nvPr>
        </p:nvSpPr>
        <p:spPr>
          <a:xfrm>
            <a:off x="1547813" y="1700213"/>
            <a:ext cx="7108825" cy="642938"/>
          </a:xfrm>
          <a:prstGeom prst="rect">
            <a:avLst/>
          </a:prstGeom>
          <a:noFill/>
          <a:ln w="25400" cap="flat" cmpd="sng" algn="ctr">
            <a:noFill/>
            <a:prstDash val="soli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双端输出时的</a:t>
            </a:r>
            <a:r>
              <a:rPr kumimoji="0" lang="en-US" altLang="zh-CN" sz="3200" b="1"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|Ad|</a:t>
            </a:r>
            <a:r>
              <a:rPr kumimoji="0" lang="zh-CN" altLang="en-US" sz="3200" b="1"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是单端输出时的</a:t>
            </a:r>
            <a:r>
              <a:rPr kumimoji="0" lang="en-US" altLang="zh-CN" sz="3200" b="1"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2</a:t>
            </a:r>
            <a:r>
              <a:rPr kumimoji="0" lang="zh-CN" altLang="en-US" sz="3200" b="1"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倍</a:t>
            </a:r>
          </a:p>
        </p:txBody>
      </p:sp>
      <p:sp>
        <p:nvSpPr>
          <p:cNvPr id="6" name="矩形 5"/>
          <p:cNvSpPr/>
          <p:nvPr>
            <p:custDataLst>
              <p:tags r:id="rId4"/>
            </p:custDataLst>
          </p:nvPr>
        </p:nvSpPr>
        <p:spPr>
          <a:xfrm>
            <a:off x="1541463" y="2557463"/>
            <a:ext cx="7632700" cy="642938"/>
          </a:xfrm>
          <a:prstGeom prst="rect">
            <a:avLst/>
          </a:prstGeom>
          <a:noFill/>
          <a:ln w="25400" cap="flat" cmpd="sng" algn="ctr">
            <a:noFill/>
            <a:prstDash val="soli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双端输出时的</a:t>
            </a:r>
            <a:r>
              <a:rPr kumimoji="0" lang="en-US" altLang="zh-CN" sz="3200" b="1"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|Ad|</a:t>
            </a:r>
            <a:r>
              <a:rPr kumimoji="0" lang="zh-CN" altLang="en-US" sz="3200" b="1"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小于单端输出时的</a:t>
            </a:r>
            <a:r>
              <a:rPr kumimoji="0" lang="en-US" altLang="zh-CN" sz="3200" b="1"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2</a:t>
            </a:r>
            <a:r>
              <a:rPr kumimoji="0" lang="zh-CN" altLang="en-US" sz="3200" b="1"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倍</a:t>
            </a:r>
          </a:p>
        </p:txBody>
      </p:sp>
      <p:sp>
        <p:nvSpPr>
          <p:cNvPr id="9" name="椭圆 8"/>
          <p:cNvSpPr>
            <a:spLocks noChangeAspect="1"/>
          </p:cNvSpPr>
          <p:nvPr>
            <p:custDataLst>
              <p:tags r:id="rId5"/>
            </p:custDataLst>
          </p:nvPr>
        </p:nvSpPr>
        <p:spPr>
          <a:xfrm>
            <a:off x="827088" y="1765300"/>
            <a:ext cx="514350" cy="514350"/>
          </a:xfrm>
          <a:prstGeom prst="ellipse">
            <a:avLst/>
          </a:prstGeom>
          <a:solidFill>
            <a:srgbClr val="808080"/>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anchor="ctr" anchorCtr="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2000" b="0" i="0" u="none" strike="noStrike" kern="1200" cap="none" spc="0" normalizeH="0" baseline="0" noProof="0">
                <a:ln>
                  <a:noFill/>
                </a:ln>
                <a:solidFill>
                  <a:srgbClr val="FFFFFF"/>
                </a:solidFill>
                <a:effectLst/>
                <a:uLnTx/>
                <a:uFillTx/>
                <a:latin typeface="+mn-lt"/>
                <a:ea typeface="+mn-ea"/>
                <a:cs typeface="+mn-cs"/>
              </a:rPr>
              <a:t>A</a:t>
            </a:r>
            <a:endParaRPr kumimoji="0" lang="zh-CN" altLang="en-US" sz="2000" b="0" i="0" u="none" strike="noStrike" kern="1200" cap="none" spc="0" normalizeH="0" baseline="0" noProof="0">
              <a:ln>
                <a:noFill/>
              </a:ln>
              <a:solidFill>
                <a:srgbClr val="FFFFFF"/>
              </a:solidFill>
              <a:effectLst/>
              <a:uLnTx/>
              <a:uFillTx/>
              <a:latin typeface="+mn-lt"/>
              <a:ea typeface="+mn-ea"/>
              <a:cs typeface="+mn-cs"/>
            </a:endParaRPr>
          </a:p>
        </p:txBody>
      </p:sp>
      <p:sp>
        <p:nvSpPr>
          <p:cNvPr id="10" name="椭圆 9"/>
          <p:cNvSpPr>
            <a:spLocks noChangeAspect="1"/>
          </p:cNvSpPr>
          <p:nvPr>
            <p:custDataLst>
              <p:tags r:id="rId6"/>
            </p:custDataLst>
          </p:nvPr>
        </p:nvSpPr>
        <p:spPr>
          <a:xfrm>
            <a:off x="827088" y="2622550"/>
            <a:ext cx="514350" cy="514350"/>
          </a:xfrm>
          <a:prstGeom prst="ellipse">
            <a:avLst/>
          </a:prstGeom>
          <a:solidFill>
            <a:srgbClr val="00FF00"/>
          </a:solidFill>
          <a:ln w="254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anchor="ctr" anchorCtr="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2000" b="0" i="0" u="none" strike="noStrike" kern="1200" cap="none" spc="0" normalizeH="0" baseline="0" noProof="0">
                <a:ln>
                  <a:noFill/>
                </a:ln>
                <a:solidFill>
                  <a:srgbClr val="FFFFFF"/>
                </a:solidFill>
                <a:effectLst/>
                <a:uLnTx/>
                <a:uFillTx/>
                <a:latin typeface="+mn-lt"/>
                <a:ea typeface="+mn-ea"/>
                <a:cs typeface="+mn-cs"/>
              </a:rPr>
              <a:t>B</a:t>
            </a:r>
            <a:endParaRPr kumimoji="0" lang="zh-CN" altLang="en-US" sz="2000" b="0" i="0" u="none" strike="noStrike" kern="1200" cap="none" spc="0" normalizeH="0" baseline="0" noProof="0">
              <a:ln>
                <a:noFill/>
              </a:ln>
              <a:solidFill>
                <a:srgbClr val="FFFFFF"/>
              </a:solidFill>
              <a:effectLst/>
              <a:uLnTx/>
              <a:uFillTx/>
              <a:latin typeface="+mn-lt"/>
              <a:ea typeface="+mn-ea"/>
              <a:cs typeface="+mn-cs"/>
            </a:endParaRPr>
          </a:p>
        </p:txBody>
      </p:sp>
      <p:sp>
        <p:nvSpPr>
          <p:cNvPr id="13" name="圆角矩形 12"/>
          <p:cNvSpPr/>
          <p:nvPr>
            <p:custDataLst>
              <p:tags r:id="rId7"/>
            </p:custDataLst>
          </p:nvPr>
        </p:nvSpPr>
        <p:spPr>
          <a:xfrm>
            <a:off x="6172200" y="6215063"/>
            <a:ext cx="1543050" cy="411163"/>
          </a:xfrm>
          <a:prstGeom prst="roundRect">
            <a:avLst/>
          </a:prstGeom>
          <a:solidFill>
            <a:srgbClr val="808080"/>
          </a:solidFill>
          <a:ln w="381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anchor="ctr" anchorCtr="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600" b="0" i="0" u="none" strike="noStrike" kern="1200" cap="none" spc="0" normalizeH="0" baseline="0" noProof="0">
                <a:ln>
                  <a:noFill/>
                </a:ln>
                <a:solidFill>
                  <a:srgbClr val="FFFFFF"/>
                </a:solidFill>
                <a:effectLst/>
                <a:uLnTx/>
                <a:uFillTx/>
                <a:latin typeface="+mn-lt"/>
                <a:ea typeface="+mn-ea"/>
                <a:cs typeface="+mn-cs"/>
              </a:rPr>
              <a:t>提交</a:t>
            </a:r>
          </a:p>
        </p:txBody>
      </p:sp>
      <p:sp>
        <p:nvSpPr>
          <p:cNvPr id="17" name="矩形 16"/>
          <p:cNvSpPr/>
          <p:nvPr>
            <p:custDataLst>
              <p:tags r:id="rId8"/>
            </p:custDataLst>
          </p:nvPr>
        </p:nvSpPr>
        <p:spPr>
          <a:xfrm>
            <a:off x="1541463" y="3506788"/>
            <a:ext cx="4286250" cy="642938"/>
          </a:xfrm>
          <a:prstGeom prst="rect">
            <a:avLst/>
          </a:prstGeom>
          <a:noFill/>
          <a:ln w="25400" cap="flat" cmpd="sng" algn="ctr">
            <a:noFill/>
            <a:prstDash val="soli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双端输出时的</a:t>
            </a:r>
            <a:r>
              <a:rPr kumimoji="0" lang="en-US" altLang="zh-CN" sz="3200" b="1"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|Ad|</a:t>
            </a:r>
            <a:r>
              <a:rPr kumimoji="0" lang="zh-CN" altLang="en-US" sz="3200" b="1"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大于单端输出时的</a:t>
            </a:r>
            <a:r>
              <a:rPr kumimoji="0" lang="en-US" altLang="zh-CN" sz="3200" b="1"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2</a:t>
            </a:r>
            <a:r>
              <a:rPr kumimoji="0" lang="zh-CN" altLang="en-US" sz="3200" b="1"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倍</a:t>
            </a:r>
          </a:p>
        </p:txBody>
      </p:sp>
      <p:sp>
        <p:nvSpPr>
          <p:cNvPr id="22" name="椭圆 21"/>
          <p:cNvSpPr>
            <a:spLocks noChangeAspect="1"/>
          </p:cNvSpPr>
          <p:nvPr>
            <p:custDataLst>
              <p:tags r:id="rId9"/>
            </p:custDataLst>
          </p:nvPr>
        </p:nvSpPr>
        <p:spPr>
          <a:xfrm>
            <a:off x="827088" y="3570288"/>
            <a:ext cx="514350" cy="514350"/>
          </a:xfrm>
          <a:prstGeom prst="ellipse">
            <a:avLst/>
          </a:prstGeom>
          <a:solidFill>
            <a:srgbClr val="808080"/>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anchor="ctr" anchorCtr="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2000" b="0" i="0" u="none" strike="noStrike" kern="1200" cap="none" spc="0" normalizeH="0" baseline="0" noProof="0" dirty="0">
                <a:ln>
                  <a:noFill/>
                </a:ln>
                <a:solidFill>
                  <a:srgbClr val="FFFFFF"/>
                </a:solidFill>
                <a:effectLst/>
                <a:uLnTx/>
                <a:uFillTx/>
                <a:latin typeface="+mn-lt"/>
                <a:ea typeface="+mn-ea"/>
                <a:cs typeface="+mn-cs"/>
              </a:rPr>
              <a:t>C</a:t>
            </a:r>
            <a:endParaRPr kumimoji="0" lang="zh-CN" altLang="en-US" sz="2000" b="0" i="0" u="none" strike="noStrike" kern="1200" cap="none" spc="0" normalizeH="0" baseline="0" noProof="0" dirty="0">
              <a:ln>
                <a:noFill/>
              </a:ln>
              <a:solidFill>
                <a:srgbClr val="FFFFFF"/>
              </a:solidFill>
              <a:effectLst/>
              <a:uLnTx/>
              <a:uFillTx/>
              <a:latin typeface="+mn-lt"/>
              <a:ea typeface="+mn-ea"/>
              <a:cs typeface="+mn-cs"/>
            </a:endParaRPr>
          </a:p>
        </p:txBody>
      </p:sp>
      <p:grpSp>
        <p:nvGrpSpPr>
          <p:cNvPr id="15371" name="组合 19"/>
          <p:cNvGrpSpPr/>
          <p:nvPr/>
        </p:nvGrpSpPr>
        <p:grpSpPr>
          <a:xfrm>
            <a:off x="0" y="0"/>
            <a:ext cx="9144000" cy="635000"/>
            <a:chOff x="0" y="0"/>
            <a:chExt cx="9144000" cy="635000"/>
          </a:xfrm>
        </p:grpSpPr>
        <p:sp>
          <p:nvSpPr>
            <p:cNvPr id="16" name="TitleBackground"/>
            <p:cNvSpPr/>
            <p:nvPr>
              <p:custDataLst>
                <p:tags r:id="rId11"/>
              </p:custDataLst>
            </p:nvPr>
          </p:nvSpPr>
          <p:spPr>
            <a:xfrm>
              <a:off x="0" y="0"/>
              <a:ext cx="9144000" cy="635000"/>
            </a:xfrm>
            <a:prstGeom prst="rect">
              <a:avLst/>
            </a:prstGeom>
            <a:solidFill>
              <a:srgbClr val="F6F7F8"/>
            </a:solidFill>
            <a:ln w="25400" cap="flat" cmpd="sng" algn="ctr">
              <a:noFill/>
              <a:prstDash val="solid"/>
            </a:ln>
            <a:effectLst/>
            <a:extLst>
              <a:ext uri="{91240B29-F687-4F45-9708-019B960494DF}">
                <a14:hiddenLine xmlns:a14="http://schemas.microsoft.com/office/drawing/2010/main" w="25400">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4" name="ColorBlock"/>
            <p:cNvSpPr/>
            <p:nvPr>
              <p:custDataLst>
                <p:tags r:id="rId12"/>
              </p:custDataLst>
            </p:nvPr>
          </p:nvSpPr>
          <p:spPr>
            <a:xfrm>
              <a:off x="0" y="0"/>
              <a:ext cx="254000" cy="635000"/>
            </a:xfrm>
            <a:prstGeom prst="rect">
              <a:avLst/>
            </a:prstGeom>
            <a:solidFill>
              <a:srgbClr val="639EF4"/>
            </a:solidFill>
            <a:ln w="25400" cap="flat" cmpd="sng" algn="ctr">
              <a:noFill/>
              <a:prstDash val="solid"/>
            </a:ln>
            <a:effectLst/>
            <a:extLst>
              <a:ext uri="{91240B29-F687-4F45-9708-019B960494DF}">
                <a14:hiddenLine xmlns:a14="http://schemas.microsoft.com/office/drawing/2010/main" w="25400">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8" name="TypeText"/>
            <p:cNvSpPr/>
            <p:nvPr>
              <p:custDataLst>
                <p:tags r:id="rId13"/>
              </p:custDataLst>
            </p:nvPr>
          </p:nvSpPr>
          <p:spPr>
            <a:xfrm>
              <a:off x="254000" y="0"/>
              <a:ext cx="1905000" cy="635000"/>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6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单选题</a:t>
              </a:r>
            </a:p>
          </p:txBody>
        </p:sp>
        <p:sp>
          <p:nvSpPr>
            <p:cNvPr id="19" name="TipText"/>
            <p:cNvSpPr/>
            <p:nvPr>
              <p:custDataLst>
                <p:tags r:id="rId14"/>
              </p:custDataLst>
            </p:nvPr>
          </p:nvSpPr>
          <p:spPr>
            <a:xfrm>
              <a:off x="1525905" y="109220"/>
              <a:ext cx="2286000" cy="508000"/>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000" b="0" i="0" u="none" strike="noStrike" kern="1200" cap="none" spc="0" normalizeH="0" baseline="0" noProof="0">
                  <a:ln>
                    <a:noFill/>
                  </a:ln>
                  <a:solidFill>
                    <a:srgbClr val="80808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1</a:t>
              </a:r>
              <a:r>
                <a:rPr kumimoji="0" lang="zh-CN" altLang="en-US" sz="2000" b="0" i="0" u="none" strike="noStrike" kern="1200" cap="none" spc="0" normalizeH="0" baseline="0" noProof="0">
                  <a:ln>
                    <a:noFill/>
                  </a:ln>
                  <a:solidFill>
                    <a:srgbClr val="80808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分</a:t>
              </a:r>
            </a:p>
          </p:txBody>
        </p:sp>
      </p:grpSp>
      <p:pic>
        <p:nvPicPr>
          <p:cNvPr id="15376" name="图片 14"/>
          <p:cNvPicPr/>
          <p:nvPr>
            <p:custDataLst>
              <p:tags r:id="rId10"/>
            </p:custDataLst>
          </p:nvPr>
        </p:nvPicPr>
        <p:blipFill>
          <a:blip r:embed="rId19"/>
          <a:stretch>
            <a:fillRect/>
          </a:stretch>
        </p:blipFill>
        <p:spPr>
          <a:xfrm>
            <a:off x="7594600" y="63500"/>
            <a:ext cx="1422400" cy="508000"/>
          </a:xfrm>
          <a:prstGeom prst="rect">
            <a:avLst/>
          </a:prstGeom>
          <a:noFill/>
          <a:ln w="9525">
            <a:noFill/>
          </a:ln>
        </p:spPr>
      </p:pic>
      <p:graphicFrame>
        <p:nvGraphicFramePr>
          <p:cNvPr id="56324" name="Object 4"/>
          <p:cNvGraphicFramePr>
            <a:graphicFrameLocks noChangeAspect="1"/>
          </p:cNvGraphicFramePr>
          <p:nvPr/>
        </p:nvGraphicFramePr>
        <p:xfrm>
          <a:off x="827088" y="4292600"/>
          <a:ext cx="3659187" cy="935038"/>
        </p:xfrm>
        <a:graphic>
          <a:graphicData uri="http://schemas.openxmlformats.org/presentationml/2006/ole">
            <mc:AlternateContent xmlns:mc="http://schemas.openxmlformats.org/markup-compatibility/2006">
              <mc:Choice xmlns:v="urn:schemas-microsoft-com:vml" Requires="v">
                <p:oleObj r:id="rId20" imgW="1688465" imgH="431800" progId="Equation.3">
                  <p:embed/>
                </p:oleObj>
              </mc:Choice>
              <mc:Fallback>
                <p:oleObj r:id="rId20" imgW="1688465" imgH="431800" progId="Equation.3">
                  <p:embed/>
                  <p:pic>
                    <p:nvPicPr>
                      <p:cNvPr id="0" name="图片 3098"/>
                      <p:cNvPicPr/>
                      <p:nvPr/>
                    </p:nvPicPr>
                    <p:blipFill>
                      <a:blip r:embed="rId21"/>
                      <a:stretch>
                        <a:fillRect/>
                      </a:stretch>
                    </p:blipFill>
                    <p:spPr>
                      <a:xfrm>
                        <a:off x="827088" y="4292600"/>
                        <a:ext cx="3659187" cy="935038"/>
                      </a:xfrm>
                      <a:prstGeom prst="rect">
                        <a:avLst/>
                      </a:prstGeom>
                      <a:solidFill>
                        <a:srgbClr val="66FFFF"/>
                      </a:solidFill>
                      <a:ln w="9525" cap="flat" cmpd="sng">
                        <a:solidFill>
                          <a:srgbClr val="FF3300"/>
                        </a:solidFill>
                        <a:prstDash val="solid"/>
                        <a:miter/>
                        <a:headEnd type="none" w="med" len="med"/>
                        <a:tailEnd type="none" w="med" len="med"/>
                      </a:ln>
                    </p:spPr>
                  </p:pic>
                </p:oleObj>
              </mc:Fallback>
            </mc:AlternateContent>
          </a:graphicData>
        </a:graphic>
      </p:graphicFrame>
      <p:graphicFrame>
        <p:nvGraphicFramePr>
          <p:cNvPr id="15378" name="Object 3"/>
          <p:cNvGraphicFramePr>
            <a:graphicFrameLocks noChangeAspect="1"/>
          </p:cNvGraphicFramePr>
          <p:nvPr/>
        </p:nvGraphicFramePr>
        <p:xfrm>
          <a:off x="898525" y="5516563"/>
          <a:ext cx="3071813" cy="939800"/>
        </p:xfrm>
        <a:graphic>
          <a:graphicData uri="http://schemas.openxmlformats.org/presentationml/2006/ole">
            <mc:AlternateContent xmlns:mc="http://schemas.openxmlformats.org/markup-compatibility/2006">
              <mc:Choice xmlns:v="urn:schemas-microsoft-com:vml" Requires="v">
                <p:oleObj r:id="rId22" imgW="1409065" imgH="431800" progId="Equation.3">
                  <p:embed/>
                </p:oleObj>
              </mc:Choice>
              <mc:Fallback>
                <p:oleObj r:id="rId22" imgW="1409065" imgH="431800" progId="Equation.3">
                  <p:embed/>
                  <p:pic>
                    <p:nvPicPr>
                      <p:cNvPr id="0" name="图片 3097"/>
                      <p:cNvPicPr/>
                      <p:nvPr/>
                    </p:nvPicPr>
                    <p:blipFill>
                      <a:blip r:embed="rId23"/>
                      <a:stretch>
                        <a:fillRect/>
                      </a:stretch>
                    </p:blipFill>
                    <p:spPr>
                      <a:xfrm>
                        <a:off x="898525" y="5516563"/>
                        <a:ext cx="3071813" cy="939800"/>
                      </a:xfrm>
                      <a:prstGeom prst="rect">
                        <a:avLst/>
                      </a:prstGeom>
                      <a:solidFill>
                        <a:srgbClr val="66FFFF"/>
                      </a:solidFill>
                      <a:ln w="9525" cap="flat" cmpd="sng">
                        <a:solidFill>
                          <a:srgbClr val="FF3300"/>
                        </a:solidFill>
                        <a:prstDash val="solid"/>
                        <a:miter/>
                        <a:headEnd type="none" w="med" len="med"/>
                        <a:tailEnd type="none" w="med" len="med"/>
                      </a:ln>
                    </p:spPr>
                  </p:pic>
                </p:oleObj>
              </mc:Fallback>
            </mc:AlternateContent>
          </a:graphicData>
        </a:graphic>
      </p:graphicFrame>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6324"/>
                                        </p:tgtEl>
                                        <p:attrNameLst>
                                          <p:attrName>style.visibility</p:attrName>
                                        </p:attrNameLst>
                                      </p:cBhvr>
                                      <p:to>
                                        <p:strVal val="visible"/>
                                      </p:to>
                                    </p:set>
                                    <p:anim calcmode="lin" valueType="num">
                                      <p:cBhvr additive="base">
                                        <p:cTn id="7" dur="500" fill="hold"/>
                                        <p:tgtEl>
                                          <p:spTgt spid="56324"/>
                                        </p:tgtEl>
                                        <p:attrNameLst>
                                          <p:attrName>ppt_x</p:attrName>
                                        </p:attrNameLst>
                                      </p:cBhvr>
                                      <p:tavLst>
                                        <p:tav tm="0">
                                          <p:val>
                                            <p:strVal val="#ppt_x"/>
                                          </p:val>
                                        </p:tav>
                                        <p:tav tm="100000">
                                          <p:val>
                                            <p:strVal val="#ppt_x"/>
                                          </p:val>
                                        </p:tav>
                                      </p:tavLst>
                                    </p:anim>
                                    <p:anim calcmode="lin" valueType="num">
                                      <p:cBhvr additive="base">
                                        <p:cTn id="8" dur="500" fill="hold"/>
                                        <p:tgtEl>
                                          <p:spTgt spid="563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COMMONDATA" val="eyJoZGlkIjoiZWNiZTExMzRkYTllYTY3YjY2Mjc4Mjk5YWM0MTA1OTcifQ=="/>
</p:tagLst>
</file>

<file path=ppt/tags/tag10.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100.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101.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10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0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0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0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06.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107.xml><?xml version="1.0" encoding="utf-8"?>
<p:tagLst xmlns:a="http://schemas.openxmlformats.org/drawingml/2006/main" xmlns:r="http://schemas.openxmlformats.org/officeDocument/2006/relationships" xmlns:p="http://schemas.openxmlformats.org/presentationml/2006/main">
  <p:tag name="PROBLEMSCORE" val="1"/>
  <p:tag name="RAINPROBLEMTYPE" val="MultipleChoiceMA"/>
  <p:tag name="RAINPROBLEM" val="MultipleChoiceMA"/>
  <p:tag name="PROBLEMSCORE_HALF" val="0.5"/>
</p:tagLst>
</file>

<file path=ppt/tags/tag108.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109.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1.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110.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11.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12.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Wrong"/>
</p:tagLst>
</file>

<file path=ppt/tags/tag113.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114.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Wrong"/>
</p:tagLst>
</file>

<file path=ppt/tags/tag115.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MA"/>
</p:tagLst>
</file>

<file path=ppt/tags/tag116.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17.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Wrong"/>
</p:tagLst>
</file>

<file path=ppt/tags/tag118.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19.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Wrong"/>
</p:tagLst>
</file>

<file path=ppt/tags/tag1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20.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121.xml><?xml version="1.0" encoding="utf-8"?>
<p:tagLst xmlns:a="http://schemas.openxmlformats.org/drawingml/2006/main" xmlns:r="http://schemas.openxmlformats.org/officeDocument/2006/relationships" xmlns:p="http://schemas.openxmlformats.org/presentationml/2006/main">
  <p:tag name="RAINPROBLEM" val="ProblemBullet"/>
  <p:tag name="RAINBULLET" val="Wrong"/>
  <p:tag name="RAINPROBLEMTYPE" val="MultipleChoiceMA"/>
</p:tagLst>
</file>

<file path=ppt/tags/tag122.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23.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124.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25.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26.xml><?xml version="1.0" encoding="utf-8"?>
<p:tagLst xmlns:a="http://schemas.openxmlformats.org/drawingml/2006/main" xmlns:r="http://schemas.openxmlformats.org/officeDocument/2006/relationships" xmlns:p="http://schemas.openxmlformats.org/presentationml/2006/main">
  <p:tag name="RAINPROBLEM" val="ProblemBullet"/>
  <p:tag name="RAINBULLET" val="Wrong"/>
  <p:tag name="RAINPROBLEMTYPE" val="MultipleChoiceMA"/>
</p:tagLst>
</file>

<file path=ppt/tags/tag127.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28.xml><?xml version="1.0" encoding="utf-8"?>
<p:tagLst xmlns:a="http://schemas.openxmlformats.org/drawingml/2006/main" xmlns:r="http://schemas.openxmlformats.org/officeDocument/2006/relationships" xmlns:p="http://schemas.openxmlformats.org/presentationml/2006/main">
  <p:tag name="RAINPROBLEM" val="ProblemBullet"/>
  <p:tag name="RAINBULLET" val="Wrong"/>
  <p:tag name="RAINPROBLEMTYPE" val="MultipleChoiceMA"/>
</p:tagLst>
</file>

<file path=ppt/tags/tag129.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30.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MA"/>
</p:tagLst>
</file>

<file path=ppt/tags/tag13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3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3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3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35.xml><?xml version="1.0" encoding="utf-8"?>
<p:tagLst xmlns:a="http://schemas.openxmlformats.org/drawingml/2006/main" xmlns:r="http://schemas.openxmlformats.org/officeDocument/2006/relationships" xmlns:p="http://schemas.openxmlformats.org/presentationml/2006/main">
  <p:tag name="RAINPROBLEM" val="MultipleChoice"/>
  <p:tag name="PROBLEMSCORE" val="1"/>
</p:tagLst>
</file>

<file path=ppt/tags/tag136.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37.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138.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39.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40.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41.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142.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143.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44.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45.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4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47.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14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4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5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5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52.xml><?xml version="1.0" encoding="utf-8"?>
<p:tagLst xmlns:a="http://schemas.openxmlformats.org/drawingml/2006/main" xmlns:r="http://schemas.openxmlformats.org/officeDocument/2006/relationships" xmlns:p="http://schemas.openxmlformats.org/presentationml/2006/main">
  <p:tag name="RAINPROBLEM" val="MultipleChoice"/>
  <p:tag name="PROBLEMSCORE" val="1"/>
</p:tagLst>
</file>

<file path=ppt/tags/tag153.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154.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55.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56.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57.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58.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59.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6.xml><?xml version="1.0" encoding="utf-8"?>
<p:tagLst xmlns:a="http://schemas.openxmlformats.org/drawingml/2006/main" xmlns:r="http://schemas.openxmlformats.org/officeDocument/2006/relationships" xmlns:p="http://schemas.openxmlformats.org/presentationml/2006/main">
  <p:tag name="RAINPROBLEM" val="MultipleChoice"/>
  <p:tag name="PROBLEMSCORE" val="1"/>
</p:tagLst>
</file>

<file path=ppt/tags/tag160.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61.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162.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163.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16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6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6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6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68.xml><?xml version="1.0" encoding="utf-8"?>
<p:tagLst xmlns:a="http://schemas.openxmlformats.org/drawingml/2006/main" xmlns:r="http://schemas.openxmlformats.org/officeDocument/2006/relationships" xmlns:p="http://schemas.openxmlformats.org/presentationml/2006/main">
  <p:tag name="PROBLEMSCORE" val="1"/>
  <p:tag name="ANONYMOUSPOLLING" val="False"/>
  <p:tag name="RAINPROBLEMTYPE" val="MultipleChoiceMA"/>
  <p:tag name="RAINPROBLEM" val="MultipleChoiceMA"/>
  <p:tag name="PROBLEMSCORE_HALF" val="0.5"/>
</p:tagLst>
</file>

<file path=ppt/tags/tag169.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17.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170.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71.xml><?xml version="1.0" encoding="utf-8"?>
<p:tagLst xmlns:a="http://schemas.openxmlformats.org/drawingml/2006/main" xmlns:r="http://schemas.openxmlformats.org/officeDocument/2006/relationships" xmlns:p="http://schemas.openxmlformats.org/presentationml/2006/main">
  <p:tag name="RAINPROBLEM" val="ProblemBullet"/>
  <p:tag name="RAINBULLET" val="Wrong"/>
  <p:tag name="RAINPROBLEMTYPE" val="MultipleChoiceMA"/>
</p:tagLst>
</file>

<file path=ppt/tags/tag172.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MA"/>
</p:tagLst>
</file>

<file path=ppt/tags/tag173.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74.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175.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76.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177.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78.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179.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MA"/>
</p:tagLst>
</file>

<file path=ppt/tags/tag18.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8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8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8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8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84.xml><?xml version="1.0" encoding="utf-8"?>
<p:tagLst xmlns:a="http://schemas.openxmlformats.org/drawingml/2006/main" xmlns:r="http://schemas.openxmlformats.org/officeDocument/2006/relationships" xmlns:p="http://schemas.openxmlformats.org/presentationml/2006/main">
  <p:tag name="RAINPROBLEM" val="MultipleChoice"/>
  <p:tag name="PROBLEMSCORE" val="1"/>
</p:tagLst>
</file>

<file path=ppt/tags/tag185.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186.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87.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88.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89.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9.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90.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91.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92.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193.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94.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19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96.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19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9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9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xml><?xml version="1.0" encoding="utf-8"?>
<p:tagLst xmlns:a="http://schemas.openxmlformats.org/drawingml/2006/main" xmlns:r="http://schemas.openxmlformats.org/officeDocument/2006/relationships" xmlns:p="http://schemas.openxmlformats.org/presentationml/2006/main">
  <p:tag name="RAINPROBLEM" val="MultipleChoice"/>
  <p:tag name="PROBLEMSCORE" val="1"/>
</p:tagLst>
</file>

<file path=ppt/tags/tag20.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0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01.xml><?xml version="1.0" encoding="utf-8"?>
<p:tagLst xmlns:a="http://schemas.openxmlformats.org/drawingml/2006/main" xmlns:r="http://schemas.openxmlformats.org/officeDocument/2006/relationships" xmlns:p="http://schemas.openxmlformats.org/presentationml/2006/main">
  <p:tag name="RAINPROBLEM" val="MultipleChoice"/>
  <p:tag name="PROBLEMSCORE" val="1"/>
</p:tagLst>
</file>

<file path=ppt/tags/tag202.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203.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04.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05.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206.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207.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208.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20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1.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1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1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1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13.xml><?xml version="1.0" encoding="utf-8"?>
<p:tagLst xmlns:a="http://schemas.openxmlformats.org/drawingml/2006/main" xmlns:r="http://schemas.openxmlformats.org/officeDocument/2006/relationships" xmlns:p="http://schemas.openxmlformats.org/presentationml/2006/main">
  <p:tag name="RAINPROBLEM" val="MultipleChoice"/>
  <p:tag name="PROBLEMSCORE" val="1"/>
</p:tagLst>
</file>

<file path=ppt/tags/tag214.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215.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16.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17.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218.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219.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22.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20.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21.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222.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23.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224.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22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2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2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2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29.xml><?xml version="1.0" encoding="utf-8"?>
<p:tagLst xmlns:a="http://schemas.openxmlformats.org/drawingml/2006/main" xmlns:r="http://schemas.openxmlformats.org/officeDocument/2006/relationships" xmlns:p="http://schemas.openxmlformats.org/presentationml/2006/main">
  <p:tag name="RAINPROBLEM" val="MultipleChoice"/>
  <p:tag name="PROBLEMSCORE" val="1"/>
</p:tagLst>
</file>

<file path=ppt/tags/tag23.xml><?xml version="1.0" encoding="utf-8"?>
<p:tagLst xmlns:a="http://schemas.openxmlformats.org/drawingml/2006/main" xmlns:r="http://schemas.openxmlformats.org/officeDocument/2006/relationships" xmlns:p="http://schemas.openxmlformats.org/presentationml/2006/main">
  <p:tag name="RAINPROBLEM" val="MultipleChoice"/>
  <p:tag name="PROBLEMSCORE" val="1"/>
</p:tagLst>
</file>

<file path=ppt/tags/tag230.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231.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32.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33.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234.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235.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236.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37.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238.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23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4.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24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4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4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43.xml><?xml version="1.0" encoding="utf-8"?>
<p:tagLst xmlns:a="http://schemas.openxmlformats.org/drawingml/2006/main" xmlns:r="http://schemas.openxmlformats.org/officeDocument/2006/relationships" xmlns:p="http://schemas.openxmlformats.org/presentationml/2006/main">
  <p:tag name="RAINPROBLEM" val="MultipleChoice"/>
  <p:tag name="PROBLEMSCORE" val="1"/>
</p:tagLst>
</file>

<file path=ppt/tags/tag244.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245.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46.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47.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248.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249.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25.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50.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51.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252.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25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5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5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5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57.xml><?xml version="1.0" encoding="utf-8"?>
<p:tagLst xmlns:a="http://schemas.openxmlformats.org/drawingml/2006/main" xmlns:r="http://schemas.openxmlformats.org/officeDocument/2006/relationships" xmlns:p="http://schemas.openxmlformats.org/presentationml/2006/main">
  <p:tag name="RAINPROBLEM" val="MultipleChoiceMA"/>
  <p:tag name="PROBLEMSCORE" val="1"/>
  <p:tag name="PROBLEMSCORE_HALF" val="0.0"/>
</p:tagLst>
</file>

<file path=ppt/tags/tag258.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259.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6.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60.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61.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62.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63.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Wrong"/>
</p:tagLst>
</file>

<file path=ppt/tags/tag264.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Wrong"/>
</p:tagLst>
</file>

<file path=ppt/tags/tag265.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Wrong"/>
</p:tagLst>
</file>

<file path=ppt/tags/tag266.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267.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MA"/>
</p:tagLst>
</file>

<file path=ppt/tags/tag268.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69.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7.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70.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Wrong"/>
</p:tagLst>
</file>

<file path=ppt/tags/tag271.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Wrong"/>
</p:tagLst>
</file>

<file path=ppt/tags/tag272.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73.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Wrong"/>
</p:tagLst>
</file>

<file path=ppt/tags/tag274.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75.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276.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77.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Wrong"/>
</p:tagLst>
</file>

<file path=ppt/tags/tag27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79.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MA"/>
</p:tagLst>
</file>

<file path=ppt/tags/tag28.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8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8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8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8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84.xml><?xml version="1.0" encoding="utf-8"?>
<p:tagLst xmlns:a="http://schemas.openxmlformats.org/drawingml/2006/main" xmlns:r="http://schemas.openxmlformats.org/officeDocument/2006/relationships" xmlns:p="http://schemas.openxmlformats.org/presentationml/2006/main">
  <p:tag name="RAINPROBLEM" val="MultipleChoice"/>
  <p:tag name="PROBLEMSCORE" val="1"/>
</p:tagLst>
</file>

<file path=ppt/tags/tag285.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286.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87.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88.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289.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29.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290.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291.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92.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93.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294.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295.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96.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29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98.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29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30.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30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0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0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03.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304.xml><?xml version="1.0" encoding="utf-8"?>
<p:tagLst xmlns:a="http://schemas.openxmlformats.org/drawingml/2006/main" xmlns:r="http://schemas.openxmlformats.org/officeDocument/2006/relationships" xmlns:p="http://schemas.openxmlformats.org/presentationml/2006/main">
  <p:tag name="RAINPROBLEM" val="MultipleChoiceMA"/>
  <p:tag name="PROBLEMSCORE" val="1"/>
  <p:tag name="PROBLEMSCORE_HALF" val="0.5"/>
</p:tagLst>
</file>

<file path=ppt/tags/tag305.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306.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307.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308.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MA"/>
</p:tagLst>
</file>

<file path=ppt/tags/tag309.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Wrong"/>
</p:tagLst>
</file>

<file path=ppt/tags/tag31.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310.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311.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312.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313.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314.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315.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Wrong"/>
</p:tagLst>
</file>

<file path=ppt/tags/tag316.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31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18.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MA"/>
</p:tagLst>
</file>

<file path=ppt/tags/tag31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2.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32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2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2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23.xml><?xml version="1.0" encoding="utf-8"?>
<p:tagLst xmlns:a="http://schemas.openxmlformats.org/drawingml/2006/main" xmlns:r="http://schemas.openxmlformats.org/officeDocument/2006/relationships" xmlns:p="http://schemas.openxmlformats.org/presentationml/2006/main">
  <p:tag name="PROBLEMSCORE" val="1"/>
  <p:tag name="RAINPROBLEMTYPE" val="MultipleChoiceMA"/>
  <p:tag name="RAINPROBLEM" val="MultipleChoiceMA"/>
  <p:tag name="PROBLEMSCORE_HALF" val="0.0"/>
</p:tagLst>
</file>

<file path=ppt/tags/tag324.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325.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MA"/>
</p:tagLst>
</file>

<file path=ppt/tags/tag32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27.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MA"/>
</p:tagLst>
</file>

<file path=ppt/tags/tag32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2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3.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33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3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32.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333.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334.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335.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336.xml><?xml version="1.0" encoding="utf-8"?>
<p:tagLst xmlns:a="http://schemas.openxmlformats.org/drawingml/2006/main" xmlns:r="http://schemas.openxmlformats.org/officeDocument/2006/relationships" xmlns:p="http://schemas.openxmlformats.org/presentationml/2006/main">
  <p:tag name="RAINPROBLEM" val="ProblemBullet"/>
  <p:tag name="RAINBULLET" val="Wrong"/>
  <p:tag name="RAINPROBLEMTYPE" val="MultipleChoiceMA"/>
</p:tagLst>
</file>

<file path=ppt/tags/tag337.xml><?xml version="1.0" encoding="utf-8"?>
<p:tagLst xmlns:a="http://schemas.openxmlformats.org/drawingml/2006/main" xmlns:r="http://schemas.openxmlformats.org/officeDocument/2006/relationships" xmlns:p="http://schemas.openxmlformats.org/presentationml/2006/main">
  <p:tag name="RAINPROBLEM" val="ProblemBullet"/>
  <p:tag name="RAINBULLET" val="Wrong"/>
  <p:tag name="RAINPROBLEMTYPE" val="MultipleChoiceMA"/>
</p:tagLst>
</file>

<file path=ppt/tags/tag338.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339.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Wrong"/>
</p:tagLst>
</file>

<file path=ppt/tags/tag34.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340.xml><?xml version="1.0" encoding="utf-8"?>
<p:tagLst xmlns:a="http://schemas.openxmlformats.org/drawingml/2006/main" xmlns:r="http://schemas.openxmlformats.org/officeDocument/2006/relationships" xmlns:p="http://schemas.openxmlformats.org/presentationml/2006/main">
  <p:tag name="RAINPROBLEM" val="ProblemBullet"/>
  <p:tag name="RAINBULLET" val="Wrong"/>
  <p:tag name="RAINPROBLEMTYPE" val="MultipleChoiceMA"/>
</p:tagLst>
</file>

<file path=ppt/tags/tag341.xml><?xml version="1.0" encoding="utf-8"?>
<p:tagLst xmlns:a="http://schemas.openxmlformats.org/drawingml/2006/main" xmlns:r="http://schemas.openxmlformats.org/officeDocument/2006/relationships" xmlns:p="http://schemas.openxmlformats.org/presentationml/2006/main">
  <p:tag name="RAINPROBLEM" val="ProblemBullet"/>
  <p:tag name="RAINBULLET" val="Wrong"/>
  <p:tag name="RAINPROBLEMTYPE" val="MultipleChoiceMA"/>
</p:tagLst>
</file>

<file path=ppt/tags/tag342.xml><?xml version="1.0" encoding="utf-8"?>
<p:tagLst xmlns:a="http://schemas.openxmlformats.org/drawingml/2006/main" xmlns:r="http://schemas.openxmlformats.org/officeDocument/2006/relationships" xmlns:p="http://schemas.openxmlformats.org/presentationml/2006/main">
  <p:tag name="RAINPROBLEM" val="ProblemBullet"/>
  <p:tag name="RAINBULLET" val="Wrong"/>
  <p:tag name="RAINPROBLEMTYPE" val="MultipleChoiceMA"/>
</p:tagLst>
</file>

<file path=ppt/tags/tag343.xml><?xml version="1.0" encoding="utf-8"?>
<p:tagLst xmlns:a="http://schemas.openxmlformats.org/drawingml/2006/main" xmlns:r="http://schemas.openxmlformats.org/officeDocument/2006/relationships" xmlns:p="http://schemas.openxmlformats.org/presentationml/2006/main">
  <p:tag name="RAINPROBLEM" val="ProblemBullet"/>
  <p:tag name="RAINBULLET" val="Wrong"/>
  <p:tag name="RAINPROBLEMTYPE" val="MultipleChoiceMA"/>
</p:tagLst>
</file>

<file path=ppt/tags/tag344.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345.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346.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347.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348.xml><?xml version="1.0" encoding="utf-8"?>
<p:tagLst xmlns:a="http://schemas.openxmlformats.org/drawingml/2006/main" xmlns:r="http://schemas.openxmlformats.org/officeDocument/2006/relationships" xmlns:p="http://schemas.openxmlformats.org/presentationml/2006/main">
  <p:tag name="PROBLEMSCORE" val="1"/>
  <p:tag name="RAINPROBLEMTYPE" val="MultipleChoiceMA"/>
  <p:tag name="RAINPROBLEM" val="MultipleChoiceMA"/>
  <p:tag name="PROBLEMSCORE_HALF" val="0.0"/>
</p:tagLst>
</file>

<file path=ppt/tags/tag349.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35.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350.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MA"/>
</p:tagLst>
</file>

<file path=ppt/tags/tag35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52.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MA"/>
</p:tagLst>
</file>

<file path=ppt/tags/tag35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5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5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5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57.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358.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359.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3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60.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361.xml><?xml version="1.0" encoding="utf-8"?>
<p:tagLst xmlns:a="http://schemas.openxmlformats.org/drawingml/2006/main" xmlns:r="http://schemas.openxmlformats.org/officeDocument/2006/relationships" xmlns:p="http://schemas.openxmlformats.org/presentationml/2006/main">
  <p:tag name="RAINPROBLEM" val="ProblemBullet"/>
  <p:tag name="RAINBULLET" val="Wrong"/>
  <p:tag name="RAINPROBLEMTYPE" val="MultipleChoiceMA"/>
</p:tagLst>
</file>

<file path=ppt/tags/tag362.xml><?xml version="1.0" encoding="utf-8"?>
<p:tagLst xmlns:a="http://schemas.openxmlformats.org/drawingml/2006/main" xmlns:r="http://schemas.openxmlformats.org/officeDocument/2006/relationships" xmlns:p="http://schemas.openxmlformats.org/presentationml/2006/main">
  <p:tag name="RAINPROBLEM" val="ProblemBullet"/>
  <p:tag name="RAINBULLET" val="Wrong"/>
  <p:tag name="RAINPROBLEMTYPE" val="MultipleChoiceMA"/>
</p:tagLst>
</file>

<file path=ppt/tags/tag363.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364.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365.xml><?xml version="1.0" encoding="utf-8"?>
<p:tagLst xmlns:a="http://schemas.openxmlformats.org/drawingml/2006/main" xmlns:r="http://schemas.openxmlformats.org/officeDocument/2006/relationships" xmlns:p="http://schemas.openxmlformats.org/presentationml/2006/main">
  <p:tag name="RAINPROBLEM" val="ProblemBullet"/>
  <p:tag name="RAINBULLET" val="Wrong"/>
  <p:tag name="RAINPROBLEMTYPE" val="MultipleChoiceMA"/>
</p:tagLst>
</file>

<file path=ppt/tags/tag366.xml><?xml version="1.0" encoding="utf-8"?>
<p:tagLst xmlns:a="http://schemas.openxmlformats.org/drawingml/2006/main" xmlns:r="http://schemas.openxmlformats.org/officeDocument/2006/relationships" xmlns:p="http://schemas.openxmlformats.org/presentationml/2006/main">
  <p:tag name="RAINPROBLEM" val="ProblemBullet"/>
  <p:tag name="RAINBULLET" val="Wrong"/>
  <p:tag name="RAINPROBLEMTYPE" val="MultipleChoiceMA"/>
</p:tagLst>
</file>

<file path=ppt/tags/tag367.xml><?xml version="1.0" encoding="utf-8"?>
<p:tagLst xmlns:a="http://schemas.openxmlformats.org/drawingml/2006/main" xmlns:r="http://schemas.openxmlformats.org/officeDocument/2006/relationships" xmlns:p="http://schemas.openxmlformats.org/presentationml/2006/main">
  <p:tag name="RAINPROBLEM" val="ProblemBullet"/>
  <p:tag name="RAINBULLET" val="Wrong"/>
  <p:tag name="RAINPROBLEMTYPE" val="MultipleChoiceMA"/>
</p:tagLst>
</file>

<file path=ppt/tags/tag368.xml><?xml version="1.0" encoding="utf-8"?>
<p:tagLst xmlns:a="http://schemas.openxmlformats.org/drawingml/2006/main" xmlns:r="http://schemas.openxmlformats.org/officeDocument/2006/relationships" xmlns:p="http://schemas.openxmlformats.org/presentationml/2006/main">
  <p:tag name="RAINPROBLEM" val="ProblemBullet"/>
  <p:tag name="RAINBULLET" val="Wrong"/>
  <p:tag name="RAINPROBLEMTYPE" val="MultipleChoiceMA"/>
</p:tagLst>
</file>

<file path=ppt/tags/tag369.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3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70.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371.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372.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373.xml><?xml version="1.0" encoding="utf-8"?>
<p:tagLst xmlns:a="http://schemas.openxmlformats.org/drawingml/2006/main" xmlns:r="http://schemas.openxmlformats.org/officeDocument/2006/relationships" xmlns:p="http://schemas.openxmlformats.org/presentationml/2006/main">
  <p:tag name="PROBLEMSCORE" val="1"/>
  <p:tag name="RAINPROBLEMTYPE" val="MultipleChoiceMA"/>
  <p:tag name="RAINPROBLEM" val="MultipleChoiceMA"/>
  <p:tag name="PROBLEMSCORE_HALF" val="0.0"/>
</p:tagLst>
</file>

<file path=ppt/tags/tag374.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375.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376.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377.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378.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379.xml><?xml version="1.0" encoding="utf-8"?>
<p:tagLst xmlns:a="http://schemas.openxmlformats.org/drawingml/2006/main" xmlns:r="http://schemas.openxmlformats.org/officeDocument/2006/relationships" xmlns:p="http://schemas.openxmlformats.org/presentationml/2006/main">
  <p:tag name="RAINPROBLEM" val="ProblemBullet"/>
  <p:tag name="RAINBULLET" val="Correct"/>
  <p:tag name="RAINPROBLEMTYPE" val="MultipleChoiceMA"/>
</p:tagLst>
</file>

<file path=ppt/tags/tag3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80.xml><?xml version="1.0" encoding="utf-8"?>
<p:tagLst xmlns:a="http://schemas.openxmlformats.org/drawingml/2006/main" xmlns:r="http://schemas.openxmlformats.org/officeDocument/2006/relationships" xmlns:p="http://schemas.openxmlformats.org/presentationml/2006/main">
  <p:tag name="RAINPROBLEM" val="ProblemBullet"/>
  <p:tag name="RAINBULLET" val="Wrong"/>
  <p:tag name="RAINPROBLEMTYPE" val="MultipleChoiceMA"/>
</p:tagLst>
</file>

<file path=ppt/tags/tag381.xml><?xml version="1.0" encoding="utf-8"?>
<p:tagLst xmlns:a="http://schemas.openxmlformats.org/drawingml/2006/main" xmlns:r="http://schemas.openxmlformats.org/officeDocument/2006/relationships" xmlns:p="http://schemas.openxmlformats.org/presentationml/2006/main">
  <p:tag name="RAINPROBLEM" val="ProblemBullet"/>
  <p:tag name="RAINBULLET" val="Wrong"/>
  <p:tag name="RAINPROBLEMTYPE" val="MultipleChoiceMA"/>
</p:tagLst>
</file>

<file path=ppt/tags/tag382.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Wrong"/>
</p:tagLst>
</file>

<file path=ppt/tags/tag383.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MA"/>
</p:tagLst>
</file>

<file path=ppt/tags/tag384.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385.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386.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387.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388.xml><?xml version="1.0" encoding="utf-8"?>
<p:tagLst xmlns:a="http://schemas.openxmlformats.org/drawingml/2006/main" xmlns:r="http://schemas.openxmlformats.org/officeDocument/2006/relationships" xmlns:p="http://schemas.openxmlformats.org/presentationml/2006/main">
  <p:tag name="RAINPROBLEM" val="ProblemBullet"/>
  <p:tag name="RAINBULLET" val="Wrong"/>
  <p:tag name="RAINPROBLEMTYPE" val="MultipleChoiceMA"/>
</p:tagLst>
</file>

<file path=ppt/tags/tag389.xml><?xml version="1.0" encoding="utf-8"?>
<p:tagLst xmlns:a="http://schemas.openxmlformats.org/drawingml/2006/main" xmlns:r="http://schemas.openxmlformats.org/officeDocument/2006/relationships" xmlns:p="http://schemas.openxmlformats.org/presentationml/2006/main">
  <p:tag name="RAINPROBLEM" val="ProblemBullet"/>
  <p:tag name="RAINBULLET" val="Wrong"/>
  <p:tag name="RAINPROBLEMTYPE" val="MultipleChoiceMA"/>
</p:tagLst>
</file>

<file path=ppt/tags/tag3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90.xml><?xml version="1.0" encoding="utf-8"?>
<p:tagLst xmlns:a="http://schemas.openxmlformats.org/drawingml/2006/main" xmlns:r="http://schemas.openxmlformats.org/officeDocument/2006/relationships" xmlns:p="http://schemas.openxmlformats.org/presentationml/2006/main">
  <p:tag name="RAINPROBLEM" val="ProblemBullet"/>
  <p:tag name="RAINBULLET" val="Wrong"/>
  <p:tag name="RAINPROBLEMTYPE" val="MultipleChoiceMA"/>
</p:tagLst>
</file>

<file path=ppt/tags/tag391.xml><?xml version="1.0" encoding="utf-8"?>
<p:tagLst xmlns:a="http://schemas.openxmlformats.org/drawingml/2006/main" xmlns:r="http://schemas.openxmlformats.org/officeDocument/2006/relationships" xmlns:p="http://schemas.openxmlformats.org/presentationml/2006/main">
  <p:tag name="RAINPROBLEM" val="ProblemBullet"/>
  <p:tag name="RAINBULLET" val="Wrong"/>
  <p:tag name="RAINPROBLEMTYPE" val="MultipleChoiceMA"/>
</p:tagLst>
</file>

<file path=ppt/tags/tag39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93.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MA"/>
</p:tagLst>
</file>

<file path=ppt/tags/tag39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9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9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9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98.xml><?xml version="1.0" encoding="utf-8"?>
<p:tagLst xmlns:a="http://schemas.openxmlformats.org/drawingml/2006/main" xmlns:r="http://schemas.openxmlformats.org/officeDocument/2006/relationships" xmlns:p="http://schemas.openxmlformats.org/presentationml/2006/main">
  <p:tag name="PROBLEMSCORE" val="1"/>
  <p:tag name="RAINPROBLEMTYPE" val="MultipleChoiceMA"/>
  <p:tag name="RAINPROBLEM" val="MultipleChoiceMA"/>
  <p:tag name="PROBLEMSCORE_HALF" val="0.5"/>
</p:tagLst>
</file>

<file path=ppt/tags/tag399.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4.xml><?xml version="1.0" encoding="utf-8"?>
<p:tagLst xmlns:a="http://schemas.openxmlformats.org/drawingml/2006/main" xmlns:r="http://schemas.openxmlformats.org/officeDocument/2006/relationships" xmlns:p="http://schemas.openxmlformats.org/presentationml/2006/main">
  <p:tag name="RAINPROBLEM" val="MultipleChoice"/>
  <p:tag name="PROBLEMSCORE" val="1"/>
</p:tagLst>
</file>

<file path=ppt/tags/tag40.xml><?xml version="1.0" encoding="utf-8"?>
<p:tagLst xmlns:a="http://schemas.openxmlformats.org/drawingml/2006/main" xmlns:r="http://schemas.openxmlformats.org/officeDocument/2006/relationships" xmlns:p="http://schemas.openxmlformats.org/presentationml/2006/main">
  <p:tag name="RAINPROBLEM" val="MultipleChoice"/>
  <p:tag name="PROBLEMSCORE" val="1"/>
</p:tagLst>
</file>

<file path=ppt/tags/tag400.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401.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402.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403.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404.xml><?xml version="1.0" encoding="utf-8"?>
<p:tagLst xmlns:a="http://schemas.openxmlformats.org/drawingml/2006/main" xmlns:r="http://schemas.openxmlformats.org/officeDocument/2006/relationships" xmlns:p="http://schemas.openxmlformats.org/presentationml/2006/main">
  <p:tag name="RAINPROBLEM" val="ProblemBullet"/>
  <p:tag name="RAINBULLET" val="Wrong"/>
  <p:tag name="RAINPROBLEMTYPE" val="MultipleChoiceMA"/>
</p:tagLst>
</file>

<file path=ppt/tags/tag405.xml><?xml version="1.0" encoding="utf-8"?>
<p:tagLst xmlns:a="http://schemas.openxmlformats.org/drawingml/2006/main" xmlns:r="http://schemas.openxmlformats.org/officeDocument/2006/relationships" xmlns:p="http://schemas.openxmlformats.org/presentationml/2006/main">
  <p:tag name="RAINPROBLEM" val="ProblemBullet"/>
  <p:tag name="RAINBULLET" val="Correct"/>
  <p:tag name="RAINPROBLEMTYPE" val="MultipleChoiceMA"/>
</p:tagLst>
</file>

<file path=ppt/tags/tag406.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407.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408.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MA"/>
</p:tagLst>
</file>

<file path=ppt/tags/tag409.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41.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410.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411.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412.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413.xml><?xml version="1.0" encoding="utf-8"?>
<p:tagLst xmlns:a="http://schemas.openxmlformats.org/drawingml/2006/main" xmlns:r="http://schemas.openxmlformats.org/officeDocument/2006/relationships" xmlns:p="http://schemas.openxmlformats.org/presentationml/2006/main">
  <p:tag name="RAINPROBLEM" val="ProblemBullet"/>
  <p:tag name="RAINBULLET" val="Wrong"/>
  <p:tag name="RAINPROBLEMTYPE" val="MultipleChoiceMA"/>
</p:tagLst>
</file>

<file path=ppt/tags/tag414.xml><?xml version="1.0" encoding="utf-8"?>
<p:tagLst xmlns:a="http://schemas.openxmlformats.org/drawingml/2006/main" xmlns:r="http://schemas.openxmlformats.org/officeDocument/2006/relationships" xmlns:p="http://schemas.openxmlformats.org/presentationml/2006/main">
  <p:tag name="RAINPROBLEM" val="ProblemBullet"/>
  <p:tag name="RAINBULLET" val="Wrong"/>
  <p:tag name="RAINPROBLEMTYPE" val="MultipleChoiceMA"/>
</p:tagLst>
</file>

<file path=ppt/tags/tag415.xml><?xml version="1.0" encoding="utf-8"?>
<p:tagLst xmlns:a="http://schemas.openxmlformats.org/drawingml/2006/main" xmlns:r="http://schemas.openxmlformats.org/officeDocument/2006/relationships" xmlns:p="http://schemas.openxmlformats.org/presentationml/2006/main">
  <p:tag name="RAINPROBLEM" val="ProblemBullet"/>
  <p:tag name="RAINBULLET" val="Wrong"/>
  <p:tag name="RAINPROBLEMTYPE" val="MultipleChoiceMA"/>
</p:tagLst>
</file>

<file path=ppt/tags/tag416.xml><?xml version="1.0" encoding="utf-8"?>
<p:tagLst xmlns:a="http://schemas.openxmlformats.org/drawingml/2006/main" xmlns:r="http://schemas.openxmlformats.org/officeDocument/2006/relationships" xmlns:p="http://schemas.openxmlformats.org/presentationml/2006/main">
  <p:tag name="RAINPROBLEM" val="ProblemBullet"/>
  <p:tag name="RAINBULLET" val="Wrong"/>
  <p:tag name="RAINPROBLEMTYPE" val="MultipleChoiceMA"/>
</p:tagLst>
</file>

<file path=ppt/tags/tag41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418.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MA"/>
</p:tagLst>
</file>

<file path=ppt/tags/tag41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42.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42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42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42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43.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44.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45.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46.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47.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48.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49.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5.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50.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51.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5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6.xml><?xml version="1.0" encoding="utf-8"?>
<p:tagLst xmlns:a="http://schemas.openxmlformats.org/drawingml/2006/main" xmlns:r="http://schemas.openxmlformats.org/officeDocument/2006/relationships" xmlns:p="http://schemas.openxmlformats.org/presentationml/2006/main">
  <p:tag name="RAINPROBLEM" val="MultipleChoice"/>
  <p:tag name="PROBLEMSCORE" val="1"/>
</p:tagLst>
</file>

<file path=ppt/tags/tag57.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58.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59.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6.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60.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61.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62.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63.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64.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65.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66.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67.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68.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69.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7.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7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7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7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7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74.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Lst>
</file>

<file path=ppt/tags/tag75.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76.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77.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78.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79.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8.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80.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81.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82.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83.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84.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85.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8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8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8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8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9.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90.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Lst>
</file>

<file path=ppt/tags/tag91.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92.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93.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94.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95.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96.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97.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98.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99.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heme/_rels/theme3.xml.rels><?xml version="1.0" encoding="UTF-8" standalone="yes"?>
<Relationships xmlns="http://schemas.openxmlformats.org/package/2006/relationships"><Relationship Id="rId1" Type="http://schemas.openxmlformats.org/officeDocument/2006/relationships/image" Target="../media/image3.jpeg"/></Relationships>
</file>

<file path=ppt/theme/theme1.xml><?xml version="1.0" encoding="utf-8"?>
<a:theme xmlns:a="http://schemas.openxmlformats.org/drawingml/2006/main" name="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rgbClr val="FF0000"/>
          </a:solidFill>
          <a:prstDash val="solid"/>
          <a:round/>
          <a:headEnd type="none" w="med" len="med"/>
          <a:tailEnd type="none" w="med" len="med"/>
        </a:ln>
      </a:spPr>
      <a:bodyPr vert="horz" wrap="square" lIns="91440" tIns="45720" rIns="91440" bIns="45720" numCol="1" anchor="t"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0" lang="zh-CN" altLang="en-US"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rgbClr val="FF0000"/>
          </a:solidFill>
          <a:prstDash val="solid"/>
          <a:round/>
          <a:headEnd type="none" w="med" len="med"/>
          <a:tailEnd type="none" w="med" len="med"/>
        </a:ln>
      </a:spPr>
      <a:bodyPr vert="horz" wrap="square" lIns="91440" tIns="45720" rIns="91440" bIns="45720" numCol="1" anchor="t"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0" lang="zh-CN" altLang="en-US"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基本">
  <a:themeElements>
    <a:clrScheme name="基本">
      <a:dk1>
        <a:srgbClr val="000000"/>
      </a:dk1>
      <a:lt1>
        <a:srgbClr val="FFFFFF"/>
      </a:lt1>
      <a:dk2>
        <a:srgbClr val="D1282E"/>
      </a:dk2>
      <a:lt2>
        <a:srgbClr val="C8C8B1"/>
      </a:lt2>
      <a:accent1>
        <a:srgbClr val="7A7A7A"/>
      </a:accent1>
      <a:accent2>
        <a:srgbClr val="F5C201"/>
      </a:accent2>
      <a:accent3>
        <a:srgbClr val="526DB0"/>
      </a:accent3>
      <a:accent4>
        <a:srgbClr val="989AAC"/>
      </a:accent4>
      <a:accent5>
        <a:srgbClr val="DC5924"/>
      </a:accent5>
      <a:accent6>
        <a:srgbClr val="B4B392"/>
      </a:accent6>
      <a:hlink>
        <a:srgbClr val="CC9900"/>
      </a:hlink>
      <a:folHlink>
        <a:srgbClr val="969696"/>
      </a:folHlink>
    </a:clrScheme>
    <a:fontScheme name="基本">
      <a:majorFont>
        <a:latin typeface="Arial Black"/>
        <a:ea typeface=""/>
        <a:cs typeface=""/>
        <a:font script="Jpan" typeface="ＭＳ Ｐゴシック"/>
        <a:font script="Hang" typeface="HY견고딕"/>
        <a:font script="Hans" typeface="微软雅黑"/>
        <a:font script="Hant" typeface="微軟正黑體"/>
        <a:font script="Arab" typeface="Tahoma"/>
        <a:font script="Hebr" typeface="Tahoma"/>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基本">
      <a:fillStyleLst>
        <a:solidFill>
          <a:schemeClr val="phClr"/>
        </a:solidFill>
        <a:gradFill rotWithShape="1">
          <a:gsLst>
            <a:gs pos="0">
              <a:schemeClr val="phClr">
                <a:tint val="60000"/>
                <a:satMod val="250000"/>
              </a:schemeClr>
            </a:gs>
            <a:gs pos="35000">
              <a:schemeClr val="phClr">
                <a:tint val="47000"/>
                <a:satMod val="275000"/>
              </a:schemeClr>
            </a:gs>
            <a:gs pos="100000">
              <a:schemeClr val="phClr">
                <a:tint val="25000"/>
                <a:satMod val="300000"/>
              </a:schemeClr>
            </a:gs>
          </a:gsLst>
          <a:lin ang="16200000" scaled="1"/>
        </a:gradFill>
        <a:solidFill>
          <a:schemeClr val="phClr">
            <a:satMod val="110000"/>
          </a:schemeClr>
        </a:solidFill>
      </a:fillStyleLst>
      <a:lnStyleLst>
        <a:ln w="12700" cap="flat" cmpd="sng" algn="ctr">
          <a:solidFill>
            <a:schemeClr val="phClr">
              <a:shade val="95000"/>
              <a:satMod val="105000"/>
            </a:schemeClr>
          </a:solidFill>
          <a:prstDash val="solid"/>
        </a:ln>
        <a:ln w="28575" cap="flat" cmpd="sng" algn="ctr">
          <a:solidFill>
            <a:schemeClr val="phClr"/>
          </a:solidFill>
          <a:prstDash val="solid"/>
        </a:ln>
        <a:ln w="41275" cap="flat" cmpd="sng" algn="ctr">
          <a:solidFill>
            <a:schemeClr val="phClr"/>
          </a:solidFill>
          <a:prstDash val="solid"/>
        </a:ln>
      </a:lnStyleLst>
      <a:effectStyleLst>
        <a:effectStyle>
          <a:effectLst/>
        </a:effectStyle>
        <a:effectStyle>
          <a:effectLst>
            <a:outerShdw blurRad="39999" dist="23000" algn="bl" rotWithShape="0">
              <a:srgbClr val="000000">
                <a:alpha val="40000"/>
              </a:srgbClr>
            </a:outerShdw>
          </a:effectLst>
        </a:effectStyle>
        <a:effectStyle>
          <a:effectLst>
            <a:outerShdw blurRad="38100" dist="19050" algn="bl" rotWithShape="0">
              <a:srgbClr val="000000">
                <a:alpha val="60000"/>
              </a:srgbClr>
            </a:outerShdw>
          </a:effectLst>
          <a:scene3d>
            <a:camera prst="orthographicFront">
              <a:rot lat="0" lon="0" rev="0"/>
            </a:camera>
            <a:lightRig rig="balanced" dir="l"/>
          </a:scene3d>
          <a:sp3d prstMaterial="plastic">
            <a:bevelT w="38100" h="31750"/>
          </a:sp3d>
        </a:effectStyle>
      </a:effectStyleLst>
      <a:bgFillStyleLst>
        <a:solidFill>
          <a:schemeClr val="phClr"/>
        </a:solidFill>
        <a:blipFill rotWithShape="1">
          <a:blip xmlns:r="http://schemas.openxmlformats.org/officeDocument/2006/relationships" r:embed="rId1">
            <a:duotone>
              <a:schemeClr val="phClr">
                <a:tint val="96000"/>
              </a:schemeClr>
              <a:schemeClr val="phClr">
                <a:shade val="94000"/>
              </a:schemeClr>
            </a:duotone>
          </a:blip>
          <a:tile tx="0" ty="0" sx="100000" sy="100000" flip="none" algn="tl"/>
        </a:blipFill>
        <a:gradFill rotWithShape="1">
          <a:gsLst>
            <a:gs pos="0">
              <a:schemeClr val="phClr">
                <a:tint val="84000"/>
                <a:satMod val="110000"/>
              </a:schemeClr>
            </a:gs>
            <a:gs pos="44000">
              <a:schemeClr val="phClr">
                <a:tint val="93000"/>
                <a:satMod val="115000"/>
              </a:schemeClr>
            </a:gs>
            <a:gs pos="100000">
              <a:schemeClr val="phClr">
                <a:tint val="100000"/>
                <a:shade val="59000"/>
                <a:satMod val="120000"/>
              </a:schemeClr>
            </a:gs>
          </a:gsLst>
          <a:path path="circle">
            <a:fillToRect l="40000" t="60000" r="60000" b="4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8518</Words>
  <Application>Microsoft Office PowerPoint</Application>
  <PresentationFormat>全屏显示(4:3)</PresentationFormat>
  <Paragraphs>1399</Paragraphs>
  <Slides>160</Slides>
  <Notes>48</Notes>
  <HiddenSlides>0</HiddenSlides>
  <MMClips>0</MMClips>
  <ScaleCrop>false</ScaleCrop>
  <HeadingPairs>
    <vt:vector size="8" baseType="variant">
      <vt:variant>
        <vt:lpstr>已用的字体</vt:lpstr>
      </vt:variant>
      <vt:variant>
        <vt:i4>19</vt:i4>
      </vt:variant>
      <vt:variant>
        <vt:lpstr>主题</vt:lpstr>
      </vt:variant>
      <vt:variant>
        <vt:i4>3</vt:i4>
      </vt:variant>
      <vt:variant>
        <vt:lpstr>嵌入 OLE 服务器</vt:lpstr>
      </vt:variant>
      <vt:variant>
        <vt:i4>10</vt:i4>
      </vt:variant>
      <vt:variant>
        <vt:lpstr>幻灯片标题</vt:lpstr>
      </vt:variant>
      <vt:variant>
        <vt:i4>160</vt:i4>
      </vt:variant>
    </vt:vector>
  </HeadingPairs>
  <TitlesOfParts>
    <vt:vector size="192" baseType="lpstr">
      <vt:lpstr>Microsoft YaHei UI</vt:lpstr>
      <vt:lpstr>Monotype Sorts</vt:lpstr>
      <vt:lpstr>黑体</vt:lpstr>
      <vt:lpstr>华文楷体</vt:lpstr>
      <vt:lpstr>华文隶书</vt:lpstr>
      <vt:lpstr>华文新魏</vt:lpstr>
      <vt:lpstr>华文行楷</vt:lpstr>
      <vt:lpstr>楷体</vt:lpstr>
      <vt:lpstr>隶书</vt:lpstr>
      <vt:lpstr>宋体</vt:lpstr>
      <vt:lpstr>微软雅黑</vt:lpstr>
      <vt:lpstr>新宋体</vt:lpstr>
      <vt:lpstr>Arial</vt:lpstr>
      <vt:lpstr>Arial Black</vt:lpstr>
      <vt:lpstr>Cambria Math</vt:lpstr>
      <vt:lpstr>Tahoma</vt:lpstr>
      <vt:lpstr>Times New Roman</vt:lpstr>
      <vt:lpstr>Verdana</vt:lpstr>
      <vt:lpstr>Wingdings</vt:lpstr>
      <vt:lpstr>默认设计模板</vt:lpstr>
      <vt:lpstr>1_默认设计模板</vt:lpstr>
      <vt:lpstr>基本</vt:lpstr>
      <vt:lpstr>MSPhotoEd.3</vt:lpstr>
      <vt:lpstr>Equation.3</vt:lpstr>
      <vt:lpstr>Equation.DSMT4</vt:lpstr>
      <vt:lpstr>Visio.Drawing.5</vt:lpstr>
      <vt:lpstr>公式</vt:lpstr>
      <vt:lpstr>Photo Editor 照片</vt:lpstr>
      <vt:lpstr>Equation</vt:lpstr>
      <vt:lpstr>VISIO</vt:lpstr>
      <vt:lpstr>MS_ClipArt_Gallery.5</vt:lpstr>
      <vt:lpstr>Multisim 7</vt:lpstr>
      <vt:lpstr>L1  半导体二极管</vt:lpstr>
      <vt:lpstr>§1  半导体基础知识</vt:lpstr>
      <vt:lpstr>2、本征半导体的结构</vt:lpstr>
      <vt:lpstr>3、本征半导体中的两种载流子</vt:lpstr>
      <vt:lpstr>二、杂质半导体</vt:lpstr>
      <vt:lpstr>PowerPoint 演示文稿</vt:lpstr>
      <vt:lpstr>PowerPoint 演示文稿</vt:lpstr>
      <vt:lpstr>三、PN结的形成及其单向导电性</vt:lpstr>
      <vt:lpstr>PN 结的形成</vt:lpstr>
      <vt:lpstr>PN 结的单向导电性</vt:lpstr>
      <vt:lpstr>PowerPoint 演示文稿</vt:lpstr>
      <vt:lpstr>PowerPoint 演示文稿</vt:lpstr>
      <vt:lpstr>PN 结的单向导电性</vt:lpstr>
      <vt:lpstr>四、PN 结的电容效应</vt:lpstr>
      <vt:lpstr>§1.2  半导体二极管</vt:lpstr>
      <vt:lpstr>二、二极管的伏安特性及电流方程</vt:lpstr>
      <vt:lpstr>三、二极管的等效电路(静态电路)</vt:lpstr>
      <vt:lpstr>2. 微变等效电路</vt:lpstr>
      <vt:lpstr>2. 微变等效电路-小信号模型</vt:lpstr>
      <vt:lpstr>PowerPoint 演示文稿</vt:lpstr>
      <vt:lpstr>讨论：</vt:lpstr>
      <vt:lpstr>PowerPoint 演示文稿</vt:lpstr>
      <vt:lpstr>讨论：</vt:lpstr>
      <vt:lpstr>五、稳压二极管</vt:lpstr>
      <vt:lpstr>PowerPoint 演示文稿</vt:lpstr>
      <vt:lpstr>PowerPoint 演示文稿</vt:lpstr>
      <vt:lpstr>PowerPoint 演示文稿</vt:lpstr>
      <vt:lpstr>§1.3    晶体三极管</vt:lpstr>
      <vt:lpstr>二、晶体管的放大原理（以NPN为例）</vt:lpstr>
      <vt:lpstr>PowerPoint 演示文稿</vt:lpstr>
      <vt:lpstr>2. 输出特性</vt:lpstr>
      <vt:lpstr>晶体管的三个工作区域</vt:lpstr>
      <vt:lpstr>PowerPoint 演示文稿</vt:lpstr>
      <vt:lpstr>PowerPoint 演示文稿</vt:lpstr>
      <vt:lpstr>第二章  基本放大电路</vt:lpstr>
      <vt:lpstr>二、性能指标</vt:lpstr>
      <vt:lpstr>PowerPoint 演示文稿</vt:lpstr>
      <vt:lpstr>3. 通频带</vt:lpstr>
      <vt:lpstr>一、电路的组成及各元件的作用</vt:lpstr>
      <vt:lpstr>二、设置静态工作点的必要性</vt:lpstr>
      <vt:lpstr>三、基本共射放大电路的波形分析</vt:lpstr>
      <vt:lpstr>两种实用放大电路：（1）直接耦合放大电路</vt:lpstr>
      <vt:lpstr>两种实用放大电路：（2）阻容耦合放大电路</vt:lpstr>
      <vt:lpstr>PowerPoint 演示文稿</vt:lpstr>
      <vt:lpstr>L5    图解法</vt:lpstr>
      <vt:lpstr>PowerPoint 演示文稿</vt:lpstr>
      <vt:lpstr>图解法    应实测特性曲线 </vt:lpstr>
      <vt:lpstr>2.  电压放大倍数的分析</vt:lpstr>
      <vt:lpstr>3.  失真分析（图解法）</vt:lpstr>
      <vt:lpstr>PowerPoint 演示文稿</vt:lpstr>
      <vt:lpstr>PowerPoint 演示文稿</vt:lpstr>
      <vt:lpstr>讨论二：基本共射放大电路（带载）的静态分析</vt:lpstr>
      <vt:lpstr>L6  等效电路法</vt:lpstr>
      <vt:lpstr>L6  等效电路法</vt:lpstr>
      <vt:lpstr>2. 晶体管的h参数等效模型（交流等效模型）</vt:lpstr>
      <vt:lpstr>在低频、小信号作用下的关系式</vt:lpstr>
      <vt:lpstr>PowerPoint 演示文稿</vt:lpstr>
      <vt:lpstr>L7  静态工作点的稳定</vt:lpstr>
      <vt:lpstr>一、温度对静态工作点的影响</vt:lpstr>
      <vt:lpstr>Re 的作用</vt:lpstr>
      <vt:lpstr>2.  稳定原理</vt:lpstr>
      <vt:lpstr>PowerPoint 演示文稿</vt:lpstr>
      <vt:lpstr>PowerPoint 演示文稿</vt:lpstr>
      <vt:lpstr>PowerPoint 演示文稿</vt:lpstr>
      <vt:lpstr>PowerPoint 演示文稿</vt:lpstr>
      <vt:lpstr>PowerPoint 演示文稿</vt:lpstr>
      <vt:lpstr>§2.6 场效应管及其基本放大电路</vt:lpstr>
      <vt:lpstr>一、场效应管（以N沟道为例）</vt:lpstr>
      <vt:lpstr>PowerPoint 演示文稿</vt:lpstr>
      <vt:lpstr>PowerPoint 演示文稿</vt:lpstr>
      <vt:lpstr>PowerPoint 演示文稿</vt:lpstr>
      <vt:lpstr>PowerPoint 演示文稿</vt:lpstr>
      <vt:lpstr>PowerPoint 演示文稿</vt:lpstr>
      <vt:lpstr>输出特性</vt:lpstr>
      <vt:lpstr>2.  绝缘栅型场效应管</vt:lpstr>
      <vt:lpstr>二、场效应管静态工作点的设置方法</vt:lpstr>
      <vt:lpstr>三、场效应管放大电路的动态分析</vt:lpstr>
      <vt:lpstr>2.  基本共源放大电路的动态分析</vt:lpstr>
      <vt:lpstr>3.  基本共漏放大电路的动态分析</vt:lpstr>
      <vt:lpstr>基本共漏放大电路输出电阻的分析</vt:lpstr>
      <vt:lpstr>PowerPoint 演示文稿</vt:lpstr>
      <vt:lpstr>§3.1 多级放大电路的一般问题</vt:lpstr>
      <vt:lpstr>1、直接耦合</vt:lpstr>
      <vt:lpstr>2.阻容耦合</vt:lpstr>
      <vt:lpstr>二、多级放大电路的动态分析</vt:lpstr>
      <vt:lpstr>§3.2  集成运算放大电路概述</vt:lpstr>
      <vt:lpstr>二、集成运放电路的组成和各部分的作用</vt:lpstr>
      <vt:lpstr>三、集成运放的电压传输特性</vt:lpstr>
      <vt:lpstr>二、差分放大电路</vt:lpstr>
      <vt:lpstr>1.长尾式差分放大电路的组成</vt:lpstr>
      <vt:lpstr>PowerPoint 演示文稿</vt:lpstr>
      <vt:lpstr>2.长尾式差分放大电路的分析 </vt:lpstr>
      <vt:lpstr>3. 差分放大电路的四种接法</vt:lpstr>
      <vt:lpstr>（1）双端输入单端输出：差模信号作用下的分析</vt:lpstr>
      <vt:lpstr>（1）双端输入单端输出：共模信号作用下的分析</vt:lpstr>
      <vt:lpstr>（1）双端输入单端输出：问题讨论</vt:lpstr>
      <vt:lpstr>PowerPoint 演示文稿</vt:lpstr>
      <vt:lpstr>PowerPoint 演示文稿</vt:lpstr>
      <vt:lpstr>PowerPoint 演示文稿</vt:lpstr>
      <vt:lpstr>PowerPoint 演示文稿</vt:lpstr>
      <vt:lpstr>第五章 放大电路中的反馈</vt:lpstr>
      <vt:lpstr>3. 直流反馈和交流反馈</vt:lpstr>
      <vt:lpstr>2.  串联反馈和并联反馈</vt:lpstr>
      <vt:lpstr>3. 四种反馈组态：注意量纲</vt:lpstr>
      <vt:lpstr>5. 串联反馈和并联反馈的判断</vt:lpstr>
      <vt:lpstr>PowerPoint 演示文稿</vt:lpstr>
      <vt:lpstr>§5.2  负反馈放大电路的方框图及                       放大倍数的估算</vt:lpstr>
      <vt:lpstr>三、深度负反馈的实质</vt:lpstr>
      <vt:lpstr>四、基于反馈系数的电压放大倍数的估算方法</vt:lpstr>
      <vt:lpstr>2. 电压并联负反馈电路</vt:lpstr>
      <vt:lpstr>2. 电压并联负反馈电路</vt:lpstr>
      <vt:lpstr>3. 电流串联负反馈电流</vt:lpstr>
      <vt:lpstr>讨论二   求解在深度负反馈条件下电路的电压放大倍数。</vt:lpstr>
      <vt:lpstr>PowerPoint 演示文稿</vt:lpstr>
      <vt:lpstr>讨论二</vt:lpstr>
      <vt:lpstr>讨论二</vt:lpstr>
      <vt:lpstr>讨论二</vt:lpstr>
      <vt:lpstr>讨论二</vt:lpstr>
      <vt:lpstr>讨论二</vt:lpstr>
      <vt:lpstr>PowerPoint 演示文稿</vt:lpstr>
      <vt:lpstr>§6. 信号的运算与处理</vt:lpstr>
      <vt:lpstr>二、比例运算电路</vt:lpstr>
      <vt:lpstr>同相输入比例运算电路的特例： 电压跟随器</vt:lpstr>
      <vt:lpstr>三、加减运算电路</vt:lpstr>
      <vt:lpstr>1. 反相求和</vt:lpstr>
      <vt:lpstr>2. 同相求和    设  R1∥ R2∥ R3∥ R4＝ R∥ Rf</vt:lpstr>
      <vt:lpstr>2. 同相求和    设  R1∥ R2∥ R3∥ R4＝ R∥ Rf</vt:lpstr>
      <vt:lpstr>3. 加减运算   利用求和运算电路的分析结果</vt:lpstr>
      <vt:lpstr>讨论二：求解图示各电路</vt:lpstr>
      <vt:lpstr>讨论二：求解图示各电路</vt:lpstr>
      <vt:lpstr>四、积分运算电路和微分运算电路</vt:lpstr>
      <vt:lpstr>2. 微分运算电路</vt:lpstr>
      <vt:lpstr>五、对数运算电路和指数运算电路</vt:lpstr>
      <vt:lpstr>2. 指数运算电路</vt:lpstr>
      <vt:lpstr>第七章  波形的发生和信号的转换</vt:lpstr>
      <vt:lpstr>1.  正弦波振荡的条件</vt:lpstr>
      <vt:lpstr>3. RC 桥式正弦波振荡电路（文氏桥振荡器）</vt:lpstr>
      <vt:lpstr>3. RC 桥式正弦波振荡电路（文氏桥振荡器）</vt:lpstr>
      <vt:lpstr>3. RC 桥式正弦波振荡电路（文氏桥振荡器）</vt:lpstr>
      <vt:lpstr>3. RC 桥式正弦波振荡电路（文氏桥振荡器）</vt:lpstr>
      <vt:lpstr>频率可调的文氏桥振荡器</vt:lpstr>
      <vt:lpstr>PowerPoint 演示文稿</vt:lpstr>
      <vt:lpstr>讨论一：合理连接电路，组成文氏桥振荡电路</vt:lpstr>
      <vt:lpstr>PowerPoint 演示文稿</vt:lpstr>
      <vt:lpstr>§7.2  电压比较器</vt:lpstr>
      <vt:lpstr>3. 几种常用的电压比较器</vt:lpstr>
      <vt:lpstr>2. 一般单限比较器</vt:lpstr>
      <vt:lpstr>三、滞回比较器</vt:lpstr>
      <vt:lpstr>三、滞回比较器</vt:lpstr>
      <vt:lpstr>2. 工作原理及电压传输特性</vt:lpstr>
      <vt:lpstr>讨论一：如何改变滞回比较器的电压传输特性</vt:lpstr>
      <vt:lpstr>§7.3  非正弦波发生电路</vt:lpstr>
      <vt:lpstr>二、矩形波发生电路</vt:lpstr>
      <vt:lpstr>PowerPoint 演示文稿</vt:lpstr>
      <vt:lpstr>PowerPoint 演示文稿</vt:lpstr>
      <vt:lpstr>PowerPoint 演示文稿</vt:lpstr>
      <vt:lpstr>PowerPoint 演示文稿</vt:lpstr>
      <vt:lpstr>PowerPoint 演示文稿</vt:lpstr>
      <vt:lpstr>3.  三角波变正弦波</vt:lpstr>
      <vt:lpstr>讨论二：设计实现将峰值为1V、频率为100Hz的正弦波输入电压变换为峰值为5V、频率为200Hz锯齿波电压的电路。</vt:lpstr>
    </vt:vector>
  </TitlesOfParts>
  <Company>gdut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模拟电子技术基础</dc:title>
  <dc:creator>yang</dc:creator>
  <cp:lastModifiedBy>JJ He</cp:lastModifiedBy>
  <cp:revision>178</cp:revision>
  <dcterms:created xsi:type="dcterms:W3CDTF">2007-07-18T09:03:00Z</dcterms:created>
  <dcterms:modified xsi:type="dcterms:W3CDTF">2025-01-04T09:24:58Z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2F66AD58419C43E0BD72C90B53C8C904_12</vt:lpwstr>
  </property>
  <property fmtid="{D5CDD505-2E9C-101B-9397-08002B2CF9AE}" pid="3" name="KSOProductBuildVer">
    <vt:lpwstr>2052-12.1.0.18608</vt:lpwstr>
  </property>
</Properties>
</file>